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2"/>
  </p:notesMasterIdLst>
  <p:sldIdLst>
    <p:sldId id="261" r:id="rId3"/>
    <p:sldId id="299" r:id="rId4"/>
    <p:sldId id="259" r:id="rId5"/>
    <p:sldId id="256" r:id="rId6"/>
    <p:sldId id="268" r:id="rId7"/>
    <p:sldId id="272" r:id="rId8"/>
    <p:sldId id="271" r:id="rId9"/>
    <p:sldId id="270" r:id="rId10"/>
    <p:sldId id="274" r:id="rId11"/>
    <p:sldId id="278" r:id="rId12"/>
    <p:sldId id="279" r:id="rId13"/>
    <p:sldId id="296" r:id="rId14"/>
    <p:sldId id="289" r:id="rId15"/>
    <p:sldId id="280" r:id="rId16"/>
    <p:sldId id="300" r:id="rId17"/>
    <p:sldId id="292" r:id="rId18"/>
    <p:sldId id="295" r:id="rId19"/>
    <p:sldId id="293" r:id="rId20"/>
    <p:sldId id="297" r:id="rId21"/>
  </p:sldIdLst>
  <p:sldSz cx="12192000" cy="6858000"/>
  <p:notesSz cx="6858000" cy="9144000"/>
  <p:embeddedFontLst>
    <p:embeddedFont>
      <p:font typeface="Arial Black" panose="020B0A04020102020204" pitchFamily="34" charset="0"/>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等线" panose="02010600030101010101" pitchFamily="2" charset="-122"/>
      <p:regular r:id="rId30"/>
      <p:bold r:id="rId31"/>
    </p:embeddedFont>
    <p:embeddedFont>
      <p:font typeface="等线 Light" panose="02010600030101010101" pitchFamily="2" charset="-122"/>
      <p:regular r:id="rId32"/>
    </p:embeddedFont>
    <p:embeddedFont>
      <p:font typeface="方正粗黑宋简体" panose="02000000000000000000" pitchFamily="2" charset="-122"/>
      <p:regular r:id="rId33"/>
    </p:embeddedFont>
    <p:embeddedFont>
      <p:font typeface="微软雅黑" panose="020B0503020204020204" pitchFamily="34" charset="-122"/>
      <p:regular r:id="rId34"/>
      <p:bold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 40" initials="s4" lastIdx="1" clrIdx="0">
    <p:extLst>
      <p:ext uri="{19B8F6BF-5375-455C-9EA6-DF929625EA0E}">
        <p15:presenceInfo xmlns:p15="http://schemas.microsoft.com/office/powerpoint/2012/main" userId="ea0def7f3e01b7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D2FF"/>
    <a:srgbClr val="45D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13" autoAdjust="0"/>
    <p:restoredTop sz="94660"/>
  </p:normalViewPr>
  <p:slideViewPr>
    <p:cSldViewPr snapToGrid="0">
      <p:cViewPr varScale="1">
        <p:scale>
          <a:sx n="46" d="100"/>
          <a:sy n="46" d="100"/>
        </p:scale>
        <p:origin x="822" y="252"/>
      </p:cViewPr>
      <p:guideLst/>
    </p:cSldViewPr>
  </p:slideViewPr>
  <p:notesTextViewPr>
    <p:cViewPr>
      <p:scale>
        <a:sx n="1" d="1"/>
        <a:sy n="1" d="1"/>
      </p:scale>
      <p:origin x="0" y="0"/>
    </p:cViewPr>
  </p:notesTextViewPr>
  <p:sorterViewPr>
    <p:cViewPr>
      <p:scale>
        <a:sx n="100" d="100"/>
        <a:sy n="100" d="100"/>
      </p:scale>
      <p:origin x="0" y="-11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CAA3D-9487-441E-8922-EDA3B4D2F9A3}" type="datetimeFigureOut">
              <a:rPr lang="zh-CN" altLang="en-US" smtClean="0"/>
              <a:t>2020/6/23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1A8372-F3F5-4D99-9199-4BA360136EFE}" type="slidenum">
              <a:rPr lang="zh-CN" altLang="en-US" smtClean="0"/>
              <a:t>‹#›</a:t>
            </a:fld>
            <a:endParaRPr lang="zh-CN" altLang="en-US"/>
          </a:p>
        </p:txBody>
      </p:sp>
    </p:spTree>
    <p:extLst>
      <p:ext uri="{BB962C8B-B14F-4D97-AF65-F5344CB8AC3E}">
        <p14:creationId xmlns:p14="http://schemas.microsoft.com/office/powerpoint/2010/main" val="3729622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a:t>
            </a:fld>
            <a:endParaRPr lang="zh-CN" altLang="en-US"/>
          </a:p>
        </p:txBody>
      </p:sp>
    </p:spTree>
    <p:extLst>
      <p:ext uri="{BB962C8B-B14F-4D97-AF65-F5344CB8AC3E}">
        <p14:creationId xmlns:p14="http://schemas.microsoft.com/office/powerpoint/2010/main" val="177125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10</a:t>
            </a:fld>
            <a:endParaRPr lang="zh-CN" altLang="en-US"/>
          </a:p>
        </p:txBody>
      </p:sp>
    </p:spTree>
    <p:extLst>
      <p:ext uri="{BB962C8B-B14F-4D97-AF65-F5344CB8AC3E}">
        <p14:creationId xmlns:p14="http://schemas.microsoft.com/office/powerpoint/2010/main" val="3524955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11</a:t>
            </a:fld>
            <a:endParaRPr lang="zh-CN" altLang="en-US"/>
          </a:p>
        </p:txBody>
      </p:sp>
    </p:spTree>
    <p:extLst>
      <p:ext uri="{BB962C8B-B14F-4D97-AF65-F5344CB8AC3E}">
        <p14:creationId xmlns:p14="http://schemas.microsoft.com/office/powerpoint/2010/main" val="115673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12</a:t>
            </a:fld>
            <a:endParaRPr lang="zh-CN" altLang="en-US"/>
          </a:p>
        </p:txBody>
      </p:sp>
    </p:spTree>
    <p:extLst>
      <p:ext uri="{BB962C8B-B14F-4D97-AF65-F5344CB8AC3E}">
        <p14:creationId xmlns:p14="http://schemas.microsoft.com/office/powerpoint/2010/main" val="6470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13</a:t>
            </a:fld>
            <a:endParaRPr lang="zh-CN" altLang="en-US"/>
          </a:p>
        </p:txBody>
      </p:sp>
    </p:spTree>
    <p:extLst>
      <p:ext uri="{BB962C8B-B14F-4D97-AF65-F5344CB8AC3E}">
        <p14:creationId xmlns:p14="http://schemas.microsoft.com/office/powerpoint/2010/main" val="1668012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14</a:t>
            </a:fld>
            <a:endParaRPr lang="zh-CN" altLang="en-US"/>
          </a:p>
        </p:txBody>
      </p:sp>
    </p:spTree>
    <p:extLst>
      <p:ext uri="{BB962C8B-B14F-4D97-AF65-F5344CB8AC3E}">
        <p14:creationId xmlns:p14="http://schemas.microsoft.com/office/powerpoint/2010/main" val="310037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15</a:t>
            </a:fld>
            <a:endParaRPr lang="zh-CN" altLang="en-US"/>
          </a:p>
        </p:txBody>
      </p:sp>
    </p:spTree>
    <p:extLst>
      <p:ext uri="{BB962C8B-B14F-4D97-AF65-F5344CB8AC3E}">
        <p14:creationId xmlns:p14="http://schemas.microsoft.com/office/powerpoint/2010/main" val="92897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16</a:t>
            </a:fld>
            <a:endParaRPr lang="zh-CN" altLang="en-US"/>
          </a:p>
        </p:txBody>
      </p:sp>
    </p:spTree>
    <p:extLst>
      <p:ext uri="{BB962C8B-B14F-4D97-AF65-F5344CB8AC3E}">
        <p14:creationId xmlns:p14="http://schemas.microsoft.com/office/powerpoint/2010/main" val="239650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17</a:t>
            </a:fld>
            <a:endParaRPr lang="zh-CN" altLang="en-US"/>
          </a:p>
        </p:txBody>
      </p:sp>
    </p:spTree>
    <p:extLst>
      <p:ext uri="{BB962C8B-B14F-4D97-AF65-F5344CB8AC3E}">
        <p14:creationId xmlns:p14="http://schemas.microsoft.com/office/powerpoint/2010/main" val="2841772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18</a:t>
            </a:fld>
            <a:endParaRPr lang="zh-CN" altLang="en-US"/>
          </a:p>
        </p:txBody>
      </p:sp>
    </p:spTree>
    <p:extLst>
      <p:ext uri="{BB962C8B-B14F-4D97-AF65-F5344CB8AC3E}">
        <p14:creationId xmlns:p14="http://schemas.microsoft.com/office/powerpoint/2010/main" val="2918842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19</a:t>
            </a:fld>
            <a:endParaRPr lang="zh-CN" altLang="en-US"/>
          </a:p>
        </p:txBody>
      </p:sp>
    </p:spTree>
    <p:extLst>
      <p:ext uri="{BB962C8B-B14F-4D97-AF65-F5344CB8AC3E}">
        <p14:creationId xmlns:p14="http://schemas.microsoft.com/office/powerpoint/2010/main" val="1074584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2</a:t>
            </a:fld>
            <a:endParaRPr lang="zh-CN" altLang="en-US"/>
          </a:p>
        </p:txBody>
      </p:sp>
    </p:spTree>
    <p:extLst>
      <p:ext uri="{BB962C8B-B14F-4D97-AF65-F5344CB8AC3E}">
        <p14:creationId xmlns:p14="http://schemas.microsoft.com/office/powerpoint/2010/main" val="3684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3</a:t>
            </a:fld>
            <a:endParaRPr lang="zh-CN" altLang="en-US"/>
          </a:p>
        </p:txBody>
      </p:sp>
    </p:spTree>
    <p:extLst>
      <p:ext uri="{BB962C8B-B14F-4D97-AF65-F5344CB8AC3E}">
        <p14:creationId xmlns:p14="http://schemas.microsoft.com/office/powerpoint/2010/main" val="980563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4</a:t>
            </a:fld>
            <a:endParaRPr lang="zh-CN" altLang="en-US"/>
          </a:p>
        </p:txBody>
      </p:sp>
    </p:spTree>
    <p:extLst>
      <p:ext uri="{BB962C8B-B14F-4D97-AF65-F5344CB8AC3E}">
        <p14:creationId xmlns:p14="http://schemas.microsoft.com/office/powerpoint/2010/main" val="84818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5</a:t>
            </a:fld>
            <a:endParaRPr lang="zh-CN" altLang="en-US"/>
          </a:p>
        </p:txBody>
      </p:sp>
    </p:spTree>
    <p:extLst>
      <p:ext uri="{BB962C8B-B14F-4D97-AF65-F5344CB8AC3E}">
        <p14:creationId xmlns:p14="http://schemas.microsoft.com/office/powerpoint/2010/main" val="700195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6</a:t>
            </a:fld>
            <a:endParaRPr lang="zh-CN" altLang="en-US"/>
          </a:p>
        </p:txBody>
      </p:sp>
    </p:spTree>
    <p:extLst>
      <p:ext uri="{BB962C8B-B14F-4D97-AF65-F5344CB8AC3E}">
        <p14:creationId xmlns:p14="http://schemas.microsoft.com/office/powerpoint/2010/main" val="108417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7</a:t>
            </a:fld>
            <a:endParaRPr lang="zh-CN" altLang="en-US"/>
          </a:p>
        </p:txBody>
      </p:sp>
    </p:spTree>
    <p:extLst>
      <p:ext uri="{BB962C8B-B14F-4D97-AF65-F5344CB8AC3E}">
        <p14:creationId xmlns:p14="http://schemas.microsoft.com/office/powerpoint/2010/main" val="1134828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8</a:t>
            </a:fld>
            <a:endParaRPr lang="zh-CN" altLang="en-US"/>
          </a:p>
        </p:txBody>
      </p:sp>
    </p:spTree>
    <p:extLst>
      <p:ext uri="{BB962C8B-B14F-4D97-AF65-F5344CB8AC3E}">
        <p14:creationId xmlns:p14="http://schemas.microsoft.com/office/powerpoint/2010/main" val="657949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1A8372-F3F5-4D99-9199-4BA360136EFE}" type="slidenum">
              <a:rPr lang="zh-CN" altLang="en-US" smtClean="0"/>
              <a:t>9</a:t>
            </a:fld>
            <a:endParaRPr lang="zh-CN" altLang="en-US"/>
          </a:p>
        </p:txBody>
      </p:sp>
    </p:spTree>
    <p:extLst>
      <p:ext uri="{BB962C8B-B14F-4D97-AF65-F5344CB8AC3E}">
        <p14:creationId xmlns:p14="http://schemas.microsoft.com/office/powerpoint/2010/main" val="382739877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microsoft.com/office/2007/relationships/media" Target="../media/media3.mp3"/><Relationship Id="rId11" Type="http://schemas.openxmlformats.org/officeDocument/2006/relationships/image" Target="../media/image5.png"/><Relationship Id="rId5" Type="http://schemas.openxmlformats.org/officeDocument/2006/relationships/audio" Target="NULL" TargetMode="External"/><Relationship Id="rId10" Type="http://schemas.openxmlformats.org/officeDocument/2006/relationships/image" Target="../media/image4.png"/><Relationship Id="rId4" Type="http://schemas.openxmlformats.org/officeDocument/2006/relationships/video" Target="../media/media2.mp4"/><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LOGO1~2">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pic>
        <p:nvPicPr>
          <p:cNvPr id="2" name="标志">
            <a:extLst>
              <a:ext uri="{FF2B5EF4-FFF2-40B4-BE49-F238E27FC236}">
                <a16:creationId xmlns:a16="http://schemas.microsoft.com/office/drawing/2014/main" id="{6D89C236-AF30-4FD0-A49A-500C91325790}"/>
              </a:ext>
            </a:extLst>
          </p:cNvPr>
          <p:cNvPicPr>
            <a:picLocks noChangeAspect="1"/>
          </p:cNvPicPr>
          <p:nvPr userDrawn="1"/>
        </p:nvPicPr>
        <p:blipFill>
          <a:blip r:embed="rId9"/>
          <a:stretch>
            <a:fillRect/>
          </a:stretch>
        </p:blipFill>
        <p:spPr>
          <a:xfrm>
            <a:off x="4986476" y="2153177"/>
            <a:ext cx="2219048" cy="2209524"/>
          </a:xfrm>
          <a:prstGeom prst="rect">
            <a:avLst/>
          </a:prstGeom>
        </p:spPr>
      </p:pic>
      <p:pic>
        <p:nvPicPr>
          <p:cNvPr id="9" name="Plexus点线抽象背景视频素材_clip(1)">
            <a:hlinkClick r:id="" action="ppaction://media"/>
          </p:cNvPr>
          <p:cNvPicPr>
            <a:picLocks noChangeAspect="1"/>
          </p:cNvPicPr>
          <p:nvPr userDrawn="1">
            <a:videoFile r:link="rId4"/>
            <p:extLst>
              <p:ext uri="{DAA4B4D4-6D71-4841-9C94-3DE7FCFB9230}">
                <p14:media xmlns:p14="http://schemas.microsoft.com/office/powerpoint/2010/main" r:embed="rId3"/>
              </p:ext>
            </p:extLst>
          </p:nvPr>
        </p:nvPicPr>
        <p:blipFill>
          <a:blip r:embed="rId10"/>
          <a:stretch>
            <a:fillRect/>
          </a:stretch>
        </p:blipFill>
        <p:spPr>
          <a:xfrm>
            <a:off x="0" y="0"/>
            <a:ext cx="12192000" cy="6858000"/>
          </a:xfrm>
          <a:prstGeom prst="rect">
            <a:avLst/>
          </a:prstGeom>
        </p:spPr>
      </p:pic>
      <p:pic>
        <p:nvPicPr>
          <p:cNvPr id="5" name="Axero-Waves">
            <a:hlinkClick r:id="" action="ppaction://media"/>
            <a:extLst>
              <a:ext uri="{FF2B5EF4-FFF2-40B4-BE49-F238E27FC236}">
                <a16:creationId xmlns:a16="http://schemas.microsoft.com/office/drawing/2014/main" id="{20C8D4D4-E05D-4D89-B1D1-79E4BFD6D9FA}"/>
              </a:ext>
            </a:extLst>
          </p:cNvPr>
          <p:cNvPicPr>
            <a:picLocks noChangeAspect="1"/>
          </p:cNvPicPr>
          <p:nvPr userDrawn="1">
            <a:audioFile r:link="rId5"/>
            <p:extLst>
              <p:ext uri="{DAA4B4D4-6D71-4841-9C94-3DE7FCFB9230}">
                <p14:media xmlns:p14="http://schemas.microsoft.com/office/powerpoint/2010/main" r:embed="rId6">
                  <p14:trim end="1892.375"/>
                </p14:media>
              </p:ext>
            </p:extLst>
          </p:nvPr>
        </p:nvPicPr>
        <p:blipFill>
          <a:blip r:embed="rId11"/>
          <a:stretch>
            <a:fillRect/>
          </a:stretch>
        </p:blipFill>
        <p:spPr>
          <a:xfrm>
            <a:off x="365180" y="6009891"/>
            <a:ext cx="609600" cy="609600"/>
          </a:xfrm>
          <a:prstGeom prst="rect">
            <a:avLst/>
          </a:prstGeom>
        </p:spPr>
      </p:pic>
    </p:spTree>
    <p:extLst>
      <p:ext uri="{BB962C8B-B14F-4D97-AF65-F5344CB8AC3E}">
        <p14:creationId xmlns:p14="http://schemas.microsoft.com/office/powerpoint/2010/main" val="29083752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1" presetClass="mediacall" presetSubtype="0" fill="hold" nodeType="withEffect">
                                  <p:stCondLst>
                                    <p:cond delay="0"/>
                                  </p:stCondLst>
                                  <p:childTnLst>
                                    <p:cmd type="call" cmd="playFrom(0.0)">
                                      <p:cBhvr>
                                        <p:cTn id="8" dur="6666" fill="hold"/>
                                        <p:tgtEl>
                                          <p:spTgt spid="7"/>
                                        </p:tgtEl>
                                      </p:cBhvr>
                                    </p:cmd>
                                  </p:childTnLst>
                                </p:cTn>
                              </p:par>
                              <p:par>
                                <p:cTn id="9" presetID="45" presetClass="entr" presetSubtype="0" fill="hold" nodeType="withEffect">
                                  <p:stCondLst>
                                    <p:cond delay="5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ppt_w</p:attrName>
                                        </p:attrNameLst>
                                      </p:cBhvr>
                                      <p:tavLst>
                                        <p:tav tm="0" fmla="#ppt_w*sin(2.5*pi*$)">
                                          <p:val>
                                            <p:fltVal val="0"/>
                                          </p:val>
                                        </p:tav>
                                        <p:tav tm="100000">
                                          <p:val>
                                            <p:fltVal val="1"/>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par>
                          <p:cTn id="14" fill="hold">
                            <p:stCondLst>
                              <p:cond delay="6666"/>
                            </p:stCondLst>
                            <p:childTnLst>
                              <p:par>
                                <p:cTn id="15" presetID="1" presetClass="exit" presetSubtype="0" fill="hold" nodeType="after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par>
                          <p:cTn id="17" fill="hold">
                            <p:stCondLst>
                              <p:cond delay="6666"/>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par>
                                <p:cTn id="21" presetID="1" presetClass="mediacall" presetSubtype="0" fill="hold" nodeType="withEffect">
                                  <p:stCondLst>
                                    <p:cond delay="0"/>
                                  </p:stCondLst>
                                  <p:childTnLst>
                                    <p:cmd type="call" cmd="playFrom(0.0)">
                                      <p:cBhvr>
                                        <p:cTn id="22" dur="138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7"/>
                </p:tgtEl>
              </p:cMediaNode>
            </p:video>
            <p:video>
              <p:cMediaNode vol="80000">
                <p:cTn id="24" repeatCount="indefinite" fill="hold" display="0">
                  <p:stCondLst>
                    <p:cond delay="indefinite"/>
                  </p:stCondLst>
                </p:cTn>
                <p:tgtEl>
                  <p:spTgt spid="9"/>
                </p:tgtEl>
              </p:cMediaNode>
            </p:video>
            <p:audio>
              <p:cMediaNode vol="9091" numSld="999" showWhenStopped="0">
                <p:cTn id="25" repeatCount="indefinite" fill="hold" display="0">
                  <p:stCondLst>
                    <p:cond delay="indefinite"/>
                  </p:stCondLst>
                  <p:endCondLst>
                    <p:cond evt="onStopAudio" delay="0">
                      <p:tgtEl>
                        <p:sldTgt/>
                      </p:tgtEl>
                    </p:cond>
                  </p:endCondLst>
                </p:cTn>
                <p:tgtEl>
                  <p:spTgt spid="5"/>
                </p:tgtEl>
              </p:cMediaNode>
            </p:audi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E2D690E-A9EC-4EEE-BF6B-95B03D1888AB}" type="datetimeFigureOut">
              <a:rPr lang="zh-CN" altLang="en-US" smtClean="0"/>
              <a:t>2020/6/23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42AE5-31EC-41EB-A11E-A8E008201C16}" type="slidenum">
              <a:rPr lang="zh-CN" altLang="en-US" smtClean="0"/>
              <a:t>‹#›</a:t>
            </a:fld>
            <a:endParaRPr lang="zh-CN" altLang="en-US"/>
          </a:p>
        </p:txBody>
      </p:sp>
    </p:spTree>
    <p:extLst>
      <p:ext uri="{BB962C8B-B14F-4D97-AF65-F5344CB8AC3E}">
        <p14:creationId xmlns:p14="http://schemas.microsoft.com/office/powerpoint/2010/main" val="4222450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E2D690E-A9EC-4EEE-BF6B-95B03D1888AB}" type="datetimeFigureOut">
              <a:rPr lang="zh-CN" altLang="en-US" smtClean="0"/>
              <a:t>2020/6/23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42AE5-31EC-41EB-A11E-A8E008201C16}" type="slidenum">
              <a:rPr lang="zh-CN" altLang="en-US" smtClean="0"/>
              <a:t>‹#›</a:t>
            </a:fld>
            <a:endParaRPr lang="zh-CN" altLang="en-US"/>
          </a:p>
        </p:txBody>
      </p:sp>
    </p:spTree>
    <p:extLst>
      <p:ext uri="{BB962C8B-B14F-4D97-AF65-F5344CB8AC3E}">
        <p14:creationId xmlns:p14="http://schemas.microsoft.com/office/powerpoint/2010/main" val="7762234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3EFFD6-703F-4760-86E8-6BF0AC64ADC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043C56-3955-46F2-BF75-1D0080A5D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7AE52DD-4F9F-4247-81EE-4975215758F8}"/>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5" name="页脚占位符 4">
            <a:extLst>
              <a:ext uri="{FF2B5EF4-FFF2-40B4-BE49-F238E27FC236}">
                <a16:creationId xmlns:a16="http://schemas.microsoft.com/office/drawing/2014/main" id="{EE5F58C1-C675-482D-991B-AE02139531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F6F655-2857-4809-B6DD-D5BAF76491DE}"/>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140868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18720-AA04-4C6D-BA0B-4194D80278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CC5D7E-8939-4FBC-B444-9E979F0EDDA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20ECE-94F9-497D-8E2F-DCD4AA554049}"/>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5" name="页脚占位符 4">
            <a:extLst>
              <a:ext uri="{FF2B5EF4-FFF2-40B4-BE49-F238E27FC236}">
                <a16:creationId xmlns:a16="http://schemas.microsoft.com/office/drawing/2014/main" id="{1C7B8D02-8CB0-4CAA-B478-61884B8262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D9B72C-BC55-4C56-A9F4-8A09560B9381}"/>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1552293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89F67-B7F0-4B7E-AEAA-2FBE4F30F6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D3D9A1-B115-4EE8-982A-AF04020C9A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6C47228-659E-4E80-936F-9D708F8C3CD6}"/>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5" name="页脚占位符 4">
            <a:extLst>
              <a:ext uri="{FF2B5EF4-FFF2-40B4-BE49-F238E27FC236}">
                <a16:creationId xmlns:a16="http://schemas.microsoft.com/office/drawing/2014/main" id="{582ACEB5-DEFD-489A-B5B4-96122304FA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94A13B-D658-4DAD-B1AD-7021149D1476}"/>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4265932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D7DE4-2260-463C-9E5C-B18409E549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582B5FA-BC23-4FA5-90CB-B072F175A3B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2DA20D-F28C-4837-8206-56F79ABB9A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F70F821-3CFD-49A5-9F76-99B55AC0D9E9}"/>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6" name="页脚占位符 5">
            <a:extLst>
              <a:ext uri="{FF2B5EF4-FFF2-40B4-BE49-F238E27FC236}">
                <a16:creationId xmlns:a16="http://schemas.microsoft.com/office/drawing/2014/main" id="{1EB25FBF-0B34-4AE2-806D-D66D7B9DEC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F54001-E134-4D92-B3DB-D1B10306D794}"/>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4111723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8585F-99C9-4EC3-9545-25A3B3A4DF5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007C78C-B5E4-4F6B-B622-08AE5DAAAD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B8EC783-D0ED-44D0-8795-6A756E8F763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9979E01-FC6B-46BA-8523-B4B1816217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897AD9-5F60-443E-BDA3-FDA7F4AE872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21662B-E842-4974-B59C-127C573B8B73}"/>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8" name="页脚占位符 7">
            <a:extLst>
              <a:ext uri="{FF2B5EF4-FFF2-40B4-BE49-F238E27FC236}">
                <a16:creationId xmlns:a16="http://schemas.microsoft.com/office/drawing/2014/main" id="{7D6C02B1-64F3-4731-9632-E97B6180E69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88D8B78-AD50-463A-A943-60E2258FC659}"/>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793383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25289-F92E-44DD-BFD2-192FABA49A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BED32AC-36BF-40F2-9A98-73DFD34020C0}"/>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4" name="页脚占位符 3">
            <a:extLst>
              <a:ext uri="{FF2B5EF4-FFF2-40B4-BE49-F238E27FC236}">
                <a16:creationId xmlns:a16="http://schemas.microsoft.com/office/drawing/2014/main" id="{6E8B8D3E-3967-44C4-9743-9B6C5D525E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D5309B4-6B12-407A-B51B-0A1938F34B84}"/>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812934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564731-FE5F-4701-869D-0CC39910568E}"/>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3" name="页脚占位符 2">
            <a:extLst>
              <a:ext uri="{FF2B5EF4-FFF2-40B4-BE49-F238E27FC236}">
                <a16:creationId xmlns:a16="http://schemas.microsoft.com/office/drawing/2014/main" id="{25A5ACE6-76E8-4D4C-A8D3-24A303E8469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2372D9C-7832-42D0-B34B-AAAFF068D8F4}"/>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2808891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D2A2B-3B80-408D-BCB9-E1D4E5C48D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C319C0C-72A0-4A8F-87A5-6959F2CEEE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86DC74-9D1C-4575-8904-14B7EB9487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104A6D-1DA5-42BF-BDD1-D926E844EC54}"/>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6" name="页脚占位符 5">
            <a:extLst>
              <a:ext uri="{FF2B5EF4-FFF2-40B4-BE49-F238E27FC236}">
                <a16:creationId xmlns:a16="http://schemas.microsoft.com/office/drawing/2014/main" id="{2932589B-70F0-4608-9521-91F6ADEC81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9B037C-C02E-4C90-9DBC-423A9CA16536}"/>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363308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Plexus点线抽象背景视频素材_clip(1)">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989441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C4DA5-4BBF-40CB-8C16-EB4AE112CD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B8A8B3-FBB7-45FB-9B03-CD4FDFA94E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61333D-A434-4DA5-86BF-767F1607C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2B2C9A-F2F7-4342-AE55-9E7AED777DB1}"/>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6" name="页脚占位符 5">
            <a:extLst>
              <a:ext uri="{FF2B5EF4-FFF2-40B4-BE49-F238E27FC236}">
                <a16:creationId xmlns:a16="http://schemas.microsoft.com/office/drawing/2014/main" id="{5C6E2C75-4B3B-42C2-88E4-D1C22566C8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4C61C9-B917-4205-BAD3-7FFE0372D13B}"/>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1929667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99287-5823-46AF-97D1-F167CC7391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AA1D34-7A12-488E-BC1C-7C13C64FAC1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95E0C3-2A8C-4985-BDA7-490A95E161BF}"/>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5" name="页脚占位符 4">
            <a:extLst>
              <a:ext uri="{FF2B5EF4-FFF2-40B4-BE49-F238E27FC236}">
                <a16:creationId xmlns:a16="http://schemas.microsoft.com/office/drawing/2014/main" id="{90A5BFD3-BAC7-4A1C-996B-85BBFCA277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B1A321-6AEB-4A1F-8DC9-50F47590749B}"/>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13285640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2DEC29E-3046-4AF0-9EEF-CFC40B17F96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989994-BABA-4721-8B20-B2104F3D3E6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ECC881-7EAC-4D9D-A0CC-D0E66F2E0319}"/>
              </a:ext>
            </a:extLst>
          </p:cNvPr>
          <p:cNvSpPr>
            <a:spLocks noGrp="1"/>
          </p:cNvSpPr>
          <p:nvPr>
            <p:ph type="dt" sz="half" idx="10"/>
          </p:nvPr>
        </p:nvSpPr>
        <p:spPr/>
        <p:txBody>
          <a:bodyPr/>
          <a:lstStyle/>
          <a:p>
            <a:fld id="{4FF3C025-706C-462F-ABC7-95D940EDA71D}" type="datetimeFigureOut">
              <a:rPr lang="zh-CN" altLang="en-US" smtClean="0"/>
              <a:t>2020/6/23</a:t>
            </a:fld>
            <a:endParaRPr lang="zh-CN" altLang="en-US"/>
          </a:p>
        </p:txBody>
      </p:sp>
      <p:sp>
        <p:nvSpPr>
          <p:cNvPr id="5" name="页脚占位符 4">
            <a:extLst>
              <a:ext uri="{FF2B5EF4-FFF2-40B4-BE49-F238E27FC236}">
                <a16:creationId xmlns:a16="http://schemas.microsoft.com/office/drawing/2014/main" id="{3D2EA573-9479-4DA3-89B8-E1B4BAB89D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0E9C7F-FEE0-4EB5-B3FA-66C518C656B1}"/>
              </a:ext>
            </a:extLst>
          </p:cNvPr>
          <p:cNvSpPr>
            <a:spLocks noGrp="1"/>
          </p:cNvSpPr>
          <p:nvPr>
            <p:ph type="sldNum" sz="quarter" idx="12"/>
          </p:nvPr>
        </p:nvSpPr>
        <p:spPr/>
        <p:txBody>
          <a:body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1102707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5563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E2D690E-A9EC-4EEE-BF6B-95B03D1888AB}" type="datetimeFigureOut">
              <a:rPr lang="zh-CN" altLang="en-US" smtClean="0"/>
              <a:t>2020/6/23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42AE5-31EC-41EB-A11E-A8E008201C16}" type="slidenum">
              <a:rPr lang="zh-CN" altLang="en-US" smtClean="0"/>
              <a:t>‹#›</a:t>
            </a:fld>
            <a:endParaRPr lang="zh-CN" altLang="en-US"/>
          </a:p>
        </p:txBody>
      </p:sp>
    </p:spTree>
    <p:extLst>
      <p:ext uri="{BB962C8B-B14F-4D97-AF65-F5344CB8AC3E}">
        <p14:creationId xmlns:p14="http://schemas.microsoft.com/office/powerpoint/2010/main" val="25232374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E2D690E-A9EC-4EEE-BF6B-95B03D1888AB}" type="datetimeFigureOut">
              <a:rPr lang="zh-CN" altLang="en-US" smtClean="0"/>
              <a:t>2020/6/23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4242AE5-31EC-41EB-A11E-A8E008201C16}" type="slidenum">
              <a:rPr lang="zh-CN" altLang="en-US" smtClean="0"/>
              <a:t>‹#›</a:t>
            </a:fld>
            <a:endParaRPr lang="zh-CN" altLang="en-US"/>
          </a:p>
        </p:txBody>
      </p:sp>
    </p:spTree>
    <p:extLst>
      <p:ext uri="{BB962C8B-B14F-4D97-AF65-F5344CB8AC3E}">
        <p14:creationId xmlns:p14="http://schemas.microsoft.com/office/powerpoint/2010/main" val="25320789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E2D690E-A9EC-4EEE-BF6B-95B03D1888AB}" type="datetimeFigureOut">
              <a:rPr lang="zh-CN" altLang="en-US" smtClean="0"/>
              <a:t>2020/6/23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242AE5-31EC-41EB-A11E-A8E008201C16}" type="slidenum">
              <a:rPr lang="zh-CN" altLang="en-US" smtClean="0"/>
              <a:t>‹#›</a:t>
            </a:fld>
            <a:endParaRPr lang="zh-CN" altLang="en-US"/>
          </a:p>
        </p:txBody>
      </p:sp>
    </p:spTree>
    <p:extLst>
      <p:ext uri="{BB962C8B-B14F-4D97-AF65-F5344CB8AC3E}">
        <p14:creationId xmlns:p14="http://schemas.microsoft.com/office/powerpoint/2010/main" val="42458501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E2D690E-A9EC-4EEE-BF6B-95B03D1888AB}" type="datetimeFigureOut">
              <a:rPr lang="zh-CN" altLang="en-US" smtClean="0"/>
              <a:t>2020/6/23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4242AE5-31EC-41EB-A11E-A8E008201C16}" type="slidenum">
              <a:rPr lang="zh-CN" altLang="en-US" smtClean="0"/>
              <a:t>‹#›</a:t>
            </a:fld>
            <a:endParaRPr lang="zh-CN" altLang="en-US"/>
          </a:p>
        </p:txBody>
      </p:sp>
    </p:spTree>
    <p:extLst>
      <p:ext uri="{BB962C8B-B14F-4D97-AF65-F5344CB8AC3E}">
        <p14:creationId xmlns:p14="http://schemas.microsoft.com/office/powerpoint/2010/main" val="29968298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E2D690E-A9EC-4EEE-BF6B-95B03D1888AB}" type="datetimeFigureOut">
              <a:rPr lang="zh-CN" altLang="en-US" smtClean="0"/>
              <a:t>2020/6/23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42AE5-31EC-41EB-A11E-A8E008201C16}" type="slidenum">
              <a:rPr lang="zh-CN" altLang="en-US" smtClean="0"/>
              <a:t>‹#›</a:t>
            </a:fld>
            <a:endParaRPr lang="zh-CN" altLang="en-US"/>
          </a:p>
        </p:txBody>
      </p:sp>
    </p:spTree>
    <p:extLst>
      <p:ext uri="{BB962C8B-B14F-4D97-AF65-F5344CB8AC3E}">
        <p14:creationId xmlns:p14="http://schemas.microsoft.com/office/powerpoint/2010/main" val="12113712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E2D690E-A9EC-4EEE-BF6B-95B03D1888AB}" type="datetimeFigureOut">
              <a:rPr lang="zh-CN" altLang="en-US" smtClean="0"/>
              <a:t>2020/6/23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42AE5-31EC-41EB-A11E-A8E008201C16}" type="slidenum">
              <a:rPr lang="zh-CN" altLang="en-US" smtClean="0"/>
              <a:t>‹#›</a:t>
            </a:fld>
            <a:endParaRPr lang="zh-CN" altLang="en-US"/>
          </a:p>
        </p:txBody>
      </p:sp>
    </p:spTree>
    <p:extLst>
      <p:ext uri="{BB962C8B-B14F-4D97-AF65-F5344CB8AC3E}">
        <p14:creationId xmlns:p14="http://schemas.microsoft.com/office/powerpoint/2010/main" val="17882847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3005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B910083-9676-4540-AC09-24B29AF4E3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313C289-C419-426A-94E2-DA2E7BD0A3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82A22E-C146-4559-A5EB-A4F2BA2856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3C025-706C-462F-ABC7-95D940EDA71D}" type="datetimeFigureOut">
              <a:rPr lang="zh-CN" altLang="en-US" smtClean="0"/>
              <a:t>2020/6/23</a:t>
            </a:fld>
            <a:endParaRPr lang="zh-CN" altLang="en-US"/>
          </a:p>
        </p:txBody>
      </p:sp>
      <p:sp>
        <p:nvSpPr>
          <p:cNvPr id="5" name="页脚占位符 4">
            <a:extLst>
              <a:ext uri="{FF2B5EF4-FFF2-40B4-BE49-F238E27FC236}">
                <a16:creationId xmlns:a16="http://schemas.microsoft.com/office/drawing/2014/main" id="{0F262835-81D8-4B44-AB5F-475C4382CE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310A8F3-F713-48CE-BFC5-D803963767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AFF96-AD86-4C0B-BF0F-650BDD044CCC}" type="slidenum">
              <a:rPr lang="zh-CN" altLang="en-US" smtClean="0"/>
              <a:t>‹#›</a:t>
            </a:fld>
            <a:endParaRPr lang="zh-CN" altLang="en-US"/>
          </a:p>
        </p:txBody>
      </p:sp>
    </p:spTree>
    <p:extLst>
      <p:ext uri="{BB962C8B-B14F-4D97-AF65-F5344CB8AC3E}">
        <p14:creationId xmlns:p14="http://schemas.microsoft.com/office/powerpoint/2010/main" val="301126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16.png"/><Relationship Id="rId7"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7.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7.mp4"/><Relationship Id="rId7" Type="http://schemas.openxmlformats.org/officeDocument/2006/relationships/image" Target="../media/image32.jpe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video" Target="../media/media7.mp4"/><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9.mp4"/><Relationship Id="rId7" Type="http://schemas.openxmlformats.org/officeDocument/2006/relationships/image" Target="../media/image32.jpe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video" Target="../media/media9.mp4"/><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903197" y="1920198"/>
            <a:ext cx="6671734" cy="3318933"/>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nvGrpSpPr>
          <p:cNvPr id="19" name="组合 18"/>
          <p:cNvGrpSpPr/>
          <p:nvPr/>
        </p:nvGrpSpPr>
        <p:grpSpPr>
          <a:xfrm>
            <a:off x="902533" y="4804845"/>
            <a:ext cx="9482028" cy="868574"/>
            <a:chOff x="1490772" y="4394632"/>
            <a:chExt cx="9482028" cy="868574"/>
          </a:xfrm>
        </p:grpSpPr>
        <p:pic>
          <p:nvPicPr>
            <p:cNvPr id="20" name="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618" y="4394632"/>
              <a:ext cx="3950336" cy="868574"/>
            </a:xfrm>
            <a:prstGeom prst="rect">
              <a:avLst/>
            </a:prstGeom>
          </p:spPr>
        </p:pic>
        <p:sp>
          <p:nvSpPr>
            <p:cNvPr id="21" name="22-"/>
            <p:cNvSpPr/>
            <p:nvPr/>
          </p:nvSpPr>
          <p:spPr>
            <a:xfrm>
              <a:off x="1490772" y="4691069"/>
              <a:ext cx="9482028" cy="27570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22" name="22"/>
            <p:cNvGrpSpPr/>
            <p:nvPr/>
          </p:nvGrpSpPr>
          <p:grpSpPr>
            <a:xfrm>
              <a:off x="2143915" y="4487791"/>
              <a:ext cx="8175742" cy="682255"/>
              <a:chOff x="4046505" y="4335647"/>
              <a:chExt cx="4312504" cy="682255"/>
            </a:xfrm>
          </p:grpSpPr>
          <p:sp>
            <p:nvSpPr>
              <p:cNvPr id="23"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24"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25" name="组合 24"/>
          <p:cNvGrpSpPr/>
          <p:nvPr/>
        </p:nvGrpSpPr>
        <p:grpSpPr>
          <a:xfrm>
            <a:off x="-1554795" y="1483992"/>
            <a:ext cx="9482028" cy="868574"/>
            <a:chOff x="1490772" y="4394632"/>
            <a:chExt cx="9482028" cy="868574"/>
          </a:xfrm>
        </p:grpSpPr>
        <p:pic>
          <p:nvPicPr>
            <p:cNvPr id="26" name="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618" y="4394632"/>
              <a:ext cx="3950336" cy="868574"/>
            </a:xfrm>
            <a:prstGeom prst="rect">
              <a:avLst/>
            </a:prstGeom>
          </p:spPr>
        </p:pic>
        <p:sp>
          <p:nvSpPr>
            <p:cNvPr id="27" name="22-"/>
            <p:cNvSpPr/>
            <p:nvPr/>
          </p:nvSpPr>
          <p:spPr>
            <a:xfrm>
              <a:off x="1490772" y="4691069"/>
              <a:ext cx="9482028" cy="27570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28" name="22"/>
            <p:cNvGrpSpPr/>
            <p:nvPr/>
          </p:nvGrpSpPr>
          <p:grpSpPr>
            <a:xfrm>
              <a:off x="2143915" y="4487791"/>
              <a:ext cx="8175742" cy="682255"/>
              <a:chOff x="4046505" y="4335647"/>
              <a:chExt cx="4312504" cy="682255"/>
            </a:xfrm>
          </p:grpSpPr>
          <p:sp>
            <p:nvSpPr>
              <p:cNvPr id="29"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30"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31" name="组合 30"/>
          <p:cNvGrpSpPr/>
          <p:nvPr/>
        </p:nvGrpSpPr>
        <p:grpSpPr>
          <a:xfrm>
            <a:off x="472580" y="374811"/>
            <a:ext cx="868574" cy="5139563"/>
            <a:chOff x="2314018" y="563921"/>
            <a:chExt cx="868574" cy="5139563"/>
          </a:xfrm>
        </p:grpSpPr>
        <p:pic>
          <p:nvPicPr>
            <p:cNvPr id="32" name="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14013" y="2673812"/>
              <a:ext cx="3268584" cy="868574"/>
            </a:xfrm>
            <a:prstGeom prst="rect">
              <a:avLst/>
            </a:prstGeom>
          </p:spPr>
        </p:pic>
        <p:sp>
          <p:nvSpPr>
            <p:cNvPr id="33" name="22-"/>
            <p:cNvSpPr/>
            <p:nvPr/>
          </p:nvSpPr>
          <p:spPr>
            <a:xfrm rot="5400000">
              <a:off x="182177" y="2995852"/>
              <a:ext cx="5139563" cy="27570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34" name="22"/>
            <p:cNvGrpSpPr/>
            <p:nvPr/>
          </p:nvGrpSpPr>
          <p:grpSpPr>
            <a:xfrm rot="5400000">
              <a:off x="536203" y="2792575"/>
              <a:ext cx="4431514" cy="682255"/>
              <a:chOff x="4046505" y="4335647"/>
              <a:chExt cx="4312504" cy="682255"/>
            </a:xfrm>
          </p:grpSpPr>
          <p:sp>
            <p:nvSpPr>
              <p:cNvPr id="35"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36"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37" name="组合 36"/>
          <p:cNvGrpSpPr/>
          <p:nvPr/>
        </p:nvGrpSpPr>
        <p:grpSpPr>
          <a:xfrm>
            <a:off x="7120032" y="1718437"/>
            <a:ext cx="868574" cy="5139563"/>
            <a:chOff x="9033364" y="563921"/>
            <a:chExt cx="868574" cy="5139563"/>
          </a:xfrm>
        </p:grpSpPr>
        <p:pic>
          <p:nvPicPr>
            <p:cNvPr id="38" name="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3359" y="2673812"/>
              <a:ext cx="3268584" cy="868574"/>
            </a:xfrm>
            <a:prstGeom prst="rect">
              <a:avLst/>
            </a:prstGeom>
          </p:spPr>
        </p:pic>
        <p:sp>
          <p:nvSpPr>
            <p:cNvPr id="39" name="22-"/>
            <p:cNvSpPr/>
            <p:nvPr/>
          </p:nvSpPr>
          <p:spPr>
            <a:xfrm rot="5400000">
              <a:off x="6901523" y="2995852"/>
              <a:ext cx="5139563" cy="27570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40" name="22"/>
            <p:cNvGrpSpPr/>
            <p:nvPr/>
          </p:nvGrpSpPr>
          <p:grpSpPr>
            <a:xfrm rot="5400000">
              <a:off x="7255549" y="2792575"/>
              <a:ext cx="4431514" cy="682255"/>
              <a:chOff x="4046505" y="4335647"/>
              <a:chExt cx="4312504" cy="682255"/>
            </a:xfrm>
          </p:grpSpPr>
          <p:sp>
            <p:nvSpPr>
              <p:cNvPr id="41"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42"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44" name="组合 43"/>
          <p:cNvGrpSpPr/>
          <p:nvPr/>
        </p:nvGrpSpPr>
        <p:grpSpPr>
          <a:xfrm>
            <a:off x="8087560" y="3237754"/>
            <a:ext cx="139001" cy="794880"/>
            <a:chOff x="10426700" y="2816225"/>
            <a:chExt cx="214313" cy="1225550"/>
          </a:xfrm>
        </p:grpSpPr>
        <p:sp>
          <p:nvSpPr>
            <p:cNvPr id="45" name="AutoShape 13"/>
            <p:cNvSpPr>
              <a:spLocks noChangeAspect="1" noChangeArrowheads="1" noTextEdit="1"/>
            </p:cNvSpPr>
            <p:nvPr/>
          </p:nvSpPr>
          <p:spPr bwMode="auto">
            <a:xfrm>
              <a:off x="10426700" y="2816225"/>
              <a:ext cx="214313"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46" name="Freeform 15"/>
            <p:cNvSpPr>
              <a:spLocks/>
            </p:cNvSpPr>
            <p:nvPr/>
          </p:nvSpPr>
          <p:spPr bwMode="auto">
            <a:xfrm>
              <a:off x="10429875" y="2816225"/>
              <a:ext cx="206375" cy="1225550"/>
            </a:xfrm>
            <a:custGeom>
              <a:avLst/>
              <a:gdLst>
                <a:gd name="T0" fmla="*/ 0 w 130"/>
                <a:gd name="T1" fmla="*/ 0 h 772"/>
                <a:gd name="T2" fmla="*/ 130 w 130"/>
                <a:gd name="T3" fmla="*/ 386 h 772"/>
                <a:gd name="T4" fmla="*/ 0 w 130"/>
                <a:gd name="T5" fmla="*/ 772 h 772"/>
                <a:gd name="T6" fmla="*/ 0 w 130"/>
                <a:gd name="T7" fmla="*/ 0 h 772"/>
              </a:gdLst>
              <a:ahLst/>
              <a:cxnLst>
                <a:cxn ang="0">
                  <a:pos x="T0" y="T1"/>
                </a:cxn>
                <a:cxn ang="0">
                  <a:pos x="T2" y="T3"/>
                </a:cxn>
                <a:cxn ang="0">
                  <a:pos x="T4" y="T5"/>
                </a:cxn>
                <a:cxn ang="0">
                  <a:pos x="T6" y="T7"/>
                </a:cxn>
              </a:cxnLst>
              <a:rect l="0" t="0" r="r" b="b"/>
              <a:pathLst>
                <a:path w="130" h="772">
                  <a:moveTo>
                    <a:pt x="0" y="0"/>
                  </a:moveTo>
                  <a:lnTo>
                    <a:pt x="130" y="386"/>
                  </a:lnTo>
                  <a:lnTo>
                    <a:pt x="0" y="772"/>
                  </a:lnTo>
                  <a:lnTo>
                    <a:pt x="0" y="0"/>
                  </a:lnTo>
                  <a:close/>
                </a:path>
              </a:pathLst>
            </a:custGeom>
            <a:noFill/>
            <a:ln w="12700">
              <a:gradFill>
                <a:gsLst>
                  <a:gs pos="99115">
                    <a:srgbClr val="00B0F0"/>
                  </a:gs>
                  <a:gs pos="86000">
                    <a:srgbClr val="0070C0"/>
                  </a:gs>
                  <a:gs pos="27000">
                    <a:srgbClr val="00B0F0"/>
                  </a:gs>
                  <a:gs pos="0">
                    <a:srgbClr val="0070C0"/>
                  </a:gs>
                  <a:gs pos="51000">
                    <a:schemeClr val="accent1">
                      <a:lumMod val="45000"/>
                      <a:lumOff val="55000"/>
                      <a:alpha val="0"/>
                    </a:schemeClr>
                  </a:gs>
                </a:gsLst>
                <a:lin ang="15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47" name="Freeform 16"/>
            <p:cNvSpPr>
              <a:spLocks/>
            </p:cNvSpPr>
            <p:nvPr/>
          </p:nvSpPr>
          <p:spPr bwMode="auto">
            <a:xfrm>
              <a:off x="10429875" y="2816225"/>
              <a:ext cx="206375" cy="798513"/>
            </a:xfrm>
            <a:custGeom>
              <a:avLst/>
              <a:gdLst>
                <a:gd name="T0" fmla="*/ 0 w 130"/>
                <a:gd name="T1" fmla="*/ 503 h 503"/>
                <a:gd name="T2" fmla="*/ 110 w 130"/>
                <a:gd name="T3" fmla="*/ 446 h 503"/>
                <a:gd name="T4" fmla="*/ 130 w 130"/>
                <a:gd name="T5" fmla="*/ 386 h 503"/>
                <a:gd name="T6" fmla="*/ 0 w 130"/>
                <a:gd name="T7" fmla="*/ 0 h 503"/>
                <a:gd name="T8" fmla="*/ 0 w 130"/>
                <a:gd name="T9" fmla="*/ 503 h 503"/>
              </a:gdLst>
              <a:ahLst/>
              <a:cxnLst>
                <a:cxn ang="0">
                  <a:pos x="T0" y="T1"/>
                </a:cxn>
                <a:cxn ang="0">
                  <a:pos x="T2" y="T3"/>
                </a:cxn>
                <a:cxn ang="0">
                  <a:pos x="T4" y="T5"/>
                </a:cxn>
                <a:cxn ang="0">
                  <a:pos x="T6" y="T7"/>
                </a:cxn>
                <a:cxn ang="0">
                  <a:pos x="T8" y="T9"/>
                </a:cxn>
              </a:cxnLst>
              <a:rect l="0" t="0" r="r" b="b"/>
              <a:pathLst>
                <a:path w="130" h="503">
                  <a:moveTo>
                    <a:pt x="0" y="503"/>
                  </a:moveTo>
                  <a:lnTo>
                    <a:pt x="110" y="446"/>
                  </a:lnTo>
                  <a:lnTo>
                    <a:pt x="130" y="386"/>
                  </a:lnTo>
                  <a:lnTo>
                    <a:pt x="0" y="0"/>
                  </a:lnTo>
                  <a:lnTo>
                    <a:pt x="0" y="503"/>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sym typeface="Arial"/>
              </a:endParaRPr>
            </a:p>
          </p:txBody>
        </p:sp>
      </p:grpSp>
      <p:grpSp>
        <p:nvGrpSpPr>
          <p:cNvPr id="48" name="组合 47"/>
          <p:cNvGrpSpPr/>
          <p:nvPr/>
        </p:nvGrpSpPr>
        <p:grpSpPr>
          <a:xfrm flipH="1">
            <a:off x="206738" y="3182224"/>
            <a:ext cx="139001" cy="794880"/>
            <a:chOff x="10426700" y="2816225"/>
            <a:chExt cx="214313" cy="1225550"/>
          </a:xfrm>
        </p:grpSpPr>
        <p:sp>
          <p:nvSpPr>
            <p:cNvPr id="49" name="AutoShape 13"/>
            <p:cNvSpPr>
              <a:spLocks noChangeAspect="1" noChangeArrowheads="1" noTextEdit="1"/>
            </p:cNvSpPr>
            <p:nvPr/>
          </p:nvSpPr>
          <p:spPr bwMode="auto">
            <a:xfrm>
              <a:off x="10426700" y="2816225"/>
              <a:ext cx="214313"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50" name="Freeform 15"/>
            <p:cNvSpPr>
              <a:spLocks/>
            </p:cNvSpPr>
            <p:nvPr/>
          </p:nvSpPr>
          <p:spPr bwMode="auto">
            <a:xfrm>
              <a:off x="10429875" y="2816225"/>
              <a:ext cx="206375" cy="1225550"/>
            </a:xfrm>
            <a:custGeom>
              <a:avLst/>
              <a:gdLst>
                <a:gd name="T0" fmla="*/ 0 w 130"/>
                <a:gd name="T1" fmla="*/ 0 h 772"/>
                <a:gd name="T2" fmla="*/ 130 w 130"/>
                <a:gd name="T3" fmla="*/ 386 h 772"/>
                <a:gd name="T4" fmla="*/ 0 w 130"/>
                <a:gd name="T5" fmla="*/ 772 h 772"/>
                <a:gd name="T6" fmla="*/ 0 w 130"/>
                <a:gd name="T7" fmla="*/ 0 h 772"/>
              </a:gdLst>
              <a:ahLst/>
              <a:cxnLst>
                <a:cxn ang="0">
                  <a:pos x="T0" y="T1"/>
                </a:cxn>
                <a:cxn ang="0">
                  <a:pos x="T2" y="T3"/>
                </a:cxn>
                <a:cxn ang="0">
                  <a:pos x="T4" y="T5"/>
                </a:cxn>
                <a:cxn ang="0">
                  <a:pos x="T6" y="T7"/>
                </a:cxn>
              </a:cxnLst>
              <a:rect l="0" t="0" r="r" b="b"/>
              <a:pathLst>
                <a:path w="130" h="772">
                  <a:moveTo>
                    <a:pt x="0" y="0"/>
                  </a:moveTo>
                  <a:lnTo>
                    <a:pt x="130" y="386"/>
                  </a:lnTo>
                  <a:lnTo>
                    <a:pt x="0" y="772"/>
                  </a:lnTo>
                  <a:lnTo>
                    <a:pt x="0" y="0"/>
                  </a:lnTo>
                  <a:close/>
                </a:path>
              </a:pathLst>
            </a:custGeom>
            <a:noFill/>
            <a:ln w="12700">
              <a:gradFill>
                <a:gsLst>
                  <a:gs pos="99115">
                    <a:srgbClr val="00B0F0"/>
                  </a:gs>
                  <a:gs pos="86000">
                    <a:srgbClr val="0070C0"/>
                  </a:gs>
                  <a:gs pos="27000">
                    <a:srgbClr val="00B0F0"/>
                  </a:gs>
                  <a:gs pos="0">
                    <a:srgbClr val="0070C0"/>
                  </a:gs>
                  <a:gs pos="51000">
                    <a:schemeClr val="accent1">
                      <a:lumMod val="45000"/>
                      <a:lumOff val="55000"/>
                      <a:alpha val="0"/>
                    </a:schemeClr>
                  </a:gs>
                </a:gsLst>
                <a:lin ang="15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51" name="Freeform 16"/>
            <p:cNvSpPr>
              <a:spLocks/>
            </p:cNvSpPr>
            <p:nvPr/>
          </p:nvSpPr>
          <p:spPr bwMode="auto">
            <a:xfrm>
              <a:off x="10429875" y="2816225"/>
              <a:ext cx="206375" cy="798513"/>
            </a:xfrm>
            <a:custGeom>
              <a:avLst/>
              <a:gdLst>
                <a:gd name="T0" fmla="*/ 0 w 130"/>
                <a:gd name="T1" fmla="*/ 503 h 503"/>
                <a:gd name="T2" fmla="*/ 110 w 130"/>
                <a:gd name="T3" fmla="*/ 446 h 503"/>
                <a:gd name="T4" fmla="*/ 130 w 130"/>
                <a:gd name="T5" fmla="*/ 386 h 503"/>
                <a:gd name="T6" fmla="*/ 0 w 130"/>
                <a:gd name="T7" fmla="*/ 0 h 503"/>
                <a:gd name="T8" fmla="*/ 0 w 130"/>
                <a:gd name="T9" fmla="*/ 503 h 503"/>
              </a:gdLst>
              <a:ahLst/>
              <a:cxnLst>
                <a:cxn ang="0">
                  <a:pos x="T0" y="T1"/>
                </a:cxn>
                <a:cxn ang="0">
                  <a:pos x="T2" y="T3"/>
                </a:cxn>
                <a:cxn ang="0">
                  <a:pos x="T4" y="T5"/>
                </a:cxn>
                <a:cxn ang="0">
                  <a:pos x="T6" y="T7"/>
                </a:cxn>
                <a:cxn ang="0">
                  <a:pos x="T8" y="T9"/>
                </a:cxn>
              </a:cxnLst>
              <a:rect l="0" t="0" r="r" b="b"/>
              <a:pathLst>
                <a:path w="130" h="503">
                  <a:moveTo>
                    <a:pt x="0" y="503"/>
                  </a:moveTo>
                  <a:lnTo>
                    <a:pt x="110" y="446"/>
                  </a:lnTo>
                  <a:lnTo>
                    <a:pt x="130" y="386"/>
                  </a:lnTo>
                  <a:lnTo>
                    <a:pt x="0" y="0"/>
                  </a:lnTo>
                  <a:lnTo>
                    <a:pt x="0" y="503"/>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sym typeface="Arial"/>
              </a:endParaRPr>
            </a:p>
          </p:txBody>
        </p:sp>
      </p:grpSp>
      <p:grpSp>
        <p:nvGrpSpPr>
          <p:cNvPr id="58" name="组合 57"/>
          <p:cNvGrpSpPr/>
          <p:nvPr/>
        </p:nvGrpSpPr>
        <p:grpSpPr>
          <a:xfrm>
            <a:off x="1756396" y="577754"/>
            <a:ext cx="2599762" cy="2599760"/>
            <a:chOff x="11239944" y="3388271"/>
            <a:chExt cx="2599762" cy="2599760"/>
          </a:xfrm>
        </p:grpSpPr>
        <p:grpSp>
          <p:nvGrpSpPr>
            <p:cNvPr id="59" name="组合 58"/>
            <p:cNvGrpSpPr/>
            <p:nvPr/>
          </p:nvGrpSpPr>
          <p:grpSpPr>
            <a:xfrm>
              <a:off x="11239944" y="3388271"/>
              <a:ext cx="2599762" cy="2599760"/>
              <a:chOff x="9753210" y="4692800"/>
              <a:chExt cx="2599762" cy="2599760"/>
            </a:xfrm>
          </p:grpSpPr>
          <p:grpSp>
            <p:nvGrpSpPr>
              <p:cNvPr id="62" name="组合 61"/>
              <p:cNvGrpSpPr/>
              <p:nvPr/>
            </p:nvGrpSpPr>
            <p:grpSpPr>
              <a:xfrm>
                <a:off x="9753210" y="4692800"/>
                <a:ext cx="2599762" cy="2599760"/>
                <a:chOff x="9753210" y="4692800"/>
                <a:chExt cx="2599762" cy="2599760"/>
              </a:xfrm>
            </p:grpSpPr>
            <p:sp>
              <p:nvSpPr>
                <p:cNvPr id="72" name="椭圆 10"/>
                <p:cNvSpPr/>
                <p:nvPr/>
              </p:nvSpPr>
              <p:spPr>
                <a:xfrm rot="16809597">
                  <a:off x="9883486" y="5957626"/>
                  <a:ext cx="2339190" cy="70108"/>
                </a:xfrm>
                <a:prstGeom prst="ellipse">
                  <a:avLst/>
                </a:prstGeom>
                <a:gradFill flip="none" rotWithShape="1">
                  <a:gsLst>
                    <a:gs pos="0">
                      <a:schemeClr val="bg1"/>
                    </a:gs>
                    <a:gs pos="85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73" name="椭圆 10"/>
                <p:cNvSpPr/>
                <p:nvPr/>
              </p:nvSpPr>
              <p:spPr>
                <a:xfrm rot="16809597">
                  <a:off x="9753209" y="5943863"/>
                  <a:ext cx="2599760" cy="97634"/>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74" name="椭圆 10"/>
                <p:cNvSpPr/>
                <p:nvPr/>
              </p:nvSpPr>
              <p:spPr>
                <a:xfrm rot="16809597">
                  <a:off x="10168169" y="5969742"/>
                  <a:ext cx="1769840" cy="45877"/>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75" name="椭圆 10"/>
                <p:cNvSpPr/>
                <p:nvPr/>
              </p:nvSpPr>
              <p:spPr>
                <a:xfrm rot="609597">
                  <a:off x="9883490" y="5957642"/>
                  <a:ext cx="2339192" cy="70107"/>
                </a:xfrm>
                <a:prstGeom prst="ellipse">
                  <a:avLst/>
                </a:prstGeom>
                <a:gradFill flip="none" rotWithShape="1">
                  <a:gsLst>
                    <a:gs pos="0">
                      <a:schemeClr val="bg1"/>
                    </a:gs>
                    <a:gs pos="85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sp>
              <p:nvSpPr>
                <p:cNvPr id="76" name="椭圆 10"/>
                <p:cNvSpPr/>
                <p:nvPr/>
              </p:nvSpPr>
              <p:spPr>
                <a:xfrm rot="609597">
                  <a:off x="9753210" y="5943863"/>
                  <a:ext cx="2599762" cy="97634"/>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77" name="椭圆 10"/>
                <p:cNvSpPr/>
                <p:nvPr/>
              </p:nvSpPr>
              <p:spPr>
                <a:xfrm rot="609597">
                  <a:off x="10168169" y="5969742"/>
                  <a:ext cx="1769841" cy="45877"/>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78" name="椭圆 10"/>
                <p:cNvSpPr/>
                <p:nvPr/>
              </p:nvSpPr>
              <p:spPr>
                <a:xfrm rot="609597">
                  <a:off x="10666139" y="5947464"/>
                  <a:ext cx="773898" cy="90463"/>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79" name="椭圆 10"/>
                <p:cNvSpPr/>
                <p:nvPr/>
              </p:nvSpPr>
              <p:spPr>
                <a:xfrm rot="16809597">
                  <a:off x="10666171" y="5947454"/>
                  <a:ext cx="773897" cy="90463"/>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63" name="组合 62"/>
              <p:cNvGrpSpPr/>
              <p:nvPr/>
            </p:nvGrpSpPr>
            <p:grpSpPr>
              <a:xfrm rot="2700000">
                <a:off x="10143732" y="5083084"/>
                <a:ext cx="1819192" cy="1819190"/>
                <a:chOff x="9753210" y="4692800"/>
                <a:chExt cx="2599762" cy="2599760"/>
              </a:xfrm>
            </p:grpSpPr>
            <p:sp>
              <p:nvSpPr>
                <p:cNvPr id="64" name="椭圆 10"/>
                <p:cNvSpPr/>
                <p:nvPr/>
              </p:nvSpPr>
              <p:spPr>
                <a:xfrm rot="16809597">
                  <a:off x="9883486" y="5957626"/>
                  <a:ext cx="2339190" cy="70108"/>
                </a:xfrm>
                <a:prstGeom prst="ellipse">
                  <a:avLst/>
                </a:prstGeom>
                <a:gradFill flip="none" rotWithShape="1">
                  <a:gsLst>
                    <a:gs pos="0">
                      <a:schemeClr val="bg1"/>
                    </a:gs>
                    <a:gs pos="85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5" name="椭圆 10"/>
                <p:cNvSpPr/>
                <p:nvPr/>
              </p:nvSpPr>
              <p:spPr>
                <a:xfrm rot="16809597">
                  <a:off x="9753209" y="5943863"/>
                  <a:ext cx="2599760" cy="97634"/>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6" name="椭圆 10"/>
                <p:cNvSpPr/>
                <p:nvPr/>
              </p:nvSpPr>
              <p:spPr>
                <a:xfrm rot="16809597">
                  <a:off x="10168169" y="5969742"/>
                  <a:ext cx="1769840" cy="45877"/>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7" name="椭圆 10"/>
                <p:cNvSpPr/>
                <p:nvPr/>
              </p:nvSpPr>
              <p:spPr>
                <a:xfrm rot="609597">
                  <a:off x="9883490" y="5957642"/>
                  <a:ext cx="2339192" cy="70107"/>
                </a:xfrm>
                <a:prstGeom prst="ellipse">
                  <a:avLst/>
                </a:prstGeom>
                <a:gradFill flip="none" rotWithShape="1">
                  <a:gsLst>
                    <a:gs pos="0">
                      <a:schemeClr val="bg1"/>
                    </a:gs>
                    <a:gs pos="85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sp>
              <p:nvSpPr>
                <p:cNvPr id="68" name="椭圆 10"/>
                <p:cNvSpPr/>
                <p:nvPr/>
              </p:nvSpPr>
              <p:spPr>
                <a:xfrm rot="609597">
                  <a:off x="9753210" y="5943863"/>
                  <a:ext cx="2599762" cy="97634"/>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9" name="椭圆 10"/>
                <p:cNvSpPr/>
                <p:nvPr/>
              </p:nvSpPr>
              <p:spPr>
                <a:xfrm rot="609597">
                  <a:off x="10168169" y="5969742"/>
                  <a:ext cx="1769841" cy="45877"/>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70" name="椭圆 10"/>
                <p:cNvSpPr/>
                <p:nvPr/>
              </p:nvSpPr>
              <p:spPr>
                <a:xfrm rot="609597">
                  <a:off x="10666139" y="5947464"/>
                  <a:ext cx="773898" cy="90463"/>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71" name="椭圆 10"/>
                <p:cNvSpPr/>
                <p:nvPr/>
              </p:nvSpPr>
              <p:spPr>
                <a:xfrm rot="16809597">
                  <a:off x="10666171" y="5947454"/>
                  <a:ext cx="773897" cy="90463"/>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sp>
          <p:nvSpPr>
            <p:cNvPr id="60" name="椭圆 10"/>
            <p:cNvSpPr/>
            <p:nvPr/>
          </p:nvSpPr>
          <p:spPr>
            <a:xfrm rot="609597">
              <a:off x="11936969" y="4205420"/>
              <a:ext cx="1204948" cy="948604"/>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1" name="椭圆 10"/>
            <p:cNvSpPr/>
            <p:nvPr/>
          </p:nvSpPr>
          <p:spPr>
            <a:xfrm rot="609597">
              <a:off x="12238925" y="4461603"/>
              <a:ext cx="601036" cy="473170"/>
            </a:xfrm>
            <a:prstGeom prst="ellipse">
              <a:avLst/>
            </a:prstGeom>
            <a:gradFill flip="none" rotWithShape="1">
              <a:gsLst>
                <a:gs pos="0">
                  <a:schemeClr val="bg1"/>
                </a:gs>
                <a:gs pos="100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06" name="椭圆 105"/>
          <p:cNvSpPr/>
          <p:nvPr/>
        </p:nvSpPr>
        <p:spPr>
          <a:xfrm>
            <a:off x="-2729755" y="-228596"/>
            <a:ext cx="13114315" cy="7800404"/>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80" name="组合 79"/>
          <p:cNvGrpSpPr/>
          <p:nvPr/>
        </p:nvGrpSpPr>
        <p:grpSpPr>
          <a:xfrm>
            <a:off x="3872352" y="607234"/>
            <a:ext cx="2599762" cy="2599760"/>
            <a:chOff x="9739146" y="-1376941"/>
            <a:chExt cx="2599762" cy="2599760"/>
          </a:xfrm>
        </p:grpSpPr>
        <p:grpSp>
          <p:nvGrpSpPr>
            <p:cNvPr id="81" name="组合 80"/>
            <p:cNvGrpSpPr/>
            <p:nvPr/>
          </p:nvGrpSpPr>
          <p:grpSpPr>
            <a:xfrm>
              <a:off x="9739146" y="-1376941"/>
              <a:ext cx="2599762" cy="2599760"/>
              <a:chOff x="9753210" y="4692800"/>
              <a:chExt cx="2599762" cy="2599760"/>
            </a:xfrm>
          </p:grpSpPr>
          <p:grpSp>
            <p:nvGrpSpPr>
              <p:cNvPr id="84" name="组合 83"/>
              <p:cNvGrpSpPr/>
              <p:nvPr/>
            </p:nvGrpSpPr>
            <p:grpSpPr>
              <a:xfrm>
                <a:off x="9753210" y="4692800"/>
                <a:ext cx="2599762" cy="2599760"/>
                <a:chOff x="9753210" y="4692800"/>
                <a:chExt cx="2599762" cy="2599760"/>
              </a:xfrm>
            </p:grpSpPr>
            <p:sp>
              <p:nvSpPr>
                <p:cNvPr id="94" name="椭圆 10"/>
                <p:cNvSpPr/>
                <p:nvPr/>
              </p:nvSpPr>
              <p:spPr>
                <a:xfrm rot="16809597">
                  <a:off x="9883486" y="5957626"/>
                  <a:ext cx="2339190" cy="70108"/>
                </a:xfrm>
                <a:prstGeom prst="ellipse">
                  <a:avLst/>
                </a:prstGeom>
                <a:gradFill flip="none" rotWithShape="1">
                  <a:gsLst>
                    <a:gs pos="0">
                      <a:schemeClr val="bg1"/>
                    </a:gs>
                    <a:gs pos="85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95" name="椭圆 10"/>
                <p:cNvSpPr/>
                <p:nvPr/>
              </p:nvSpPr>
              <p:spPr>
                <a:xfrm rot="16809597">
                  <a:off x="9753209" y="5943863"/>
                  <a:ext cx="2599760" cy="97634"/>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96" name="椭圆 10"/>
                <p:cNvSpPr/>
                <p:nvPr/>
              </p:nvSpPr>
              <p:spPr>
                <a:xfrm rot="16809597">
                  <a:off x="10168169" y="5969742"/>
                  <a:ext cx="1769840" cy="45877"/>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97" name="椭圆 10"/>
                <p:cNvSpPr/>
                <p:nvPr/>
              </p:nvSpPr>
              <p:spPr>
                <a:xfrm rot="609597">
                  <a:off x="9883490" y="5957642"/>
                  <a:ext cx="2339192" cy="70107"/>
                </a:xfrm>
                <a:prstGeom prst="ellipse">
                  <a:avLst/>
                </a:prstGeom>
                <a:gradFill flip="none" rotWithShape="1">
                  <a:gsLst>
                    <a:gs pos="0">
                      <a:schemeClr val="bg1"/>
                    </a:gs>
                    <a:gs pos="85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sp>
              <p:nvSpPr>
                <p:cNvPr id="98" name="椭圆 10"/>
                <p:cNvSpPr/>
                <p:nvPr/>
              </p:nvSpPr>
              <p:spPr>
                <a:xfrm rot="609597">
                  <a:off x="9753210" y="5943863"/>
                  <a:ext cx="2599762" cy="97634"/>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99" name="椭圆 10"/>
                <p:cNvSpPr/>
                <p:nvPr/>
              </p:nvSpPr>
              <p:spPr>
                <a:xfrm rot="609597">
                  <a:off x="10168169" y="5969742"/>
                  <a:ext cx="1769841" cy="45877"/>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00" name="椭圆 10"/>
                <p:cNvSpPr/>
                <p:nvPr/>
              </p:nvSpPr>
              <p:spPr>
                <a:xfrm rot="609597">
                  <a:off x="10666139" y="5947464"/>
                  <a:ext cx="773898" cy="90463"/>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01" name="椭圆 10"/>
                <p:cNvSpPr/>
                <p:nvPr/>
              </p:nvSpPr>
              <p:spPr>
                <a:xfrm rot="16809597">
                  <a:off x="10666171" y="5947454"/>
                  <a:ext cx="773897" cy="90463"/>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85" name="组合 84"/>
              <p:cNvGrpSpPr/>
              <p:nvPr/>
            </p:nvGrpSpPr>
            <p:grpSpPr>
              <a:xfrm rot="2700000">
                <a:off x="10143732" y="5083084"/>
                <a:ext cx="1819192" cy="1819190"/>
                <a:chOff x="9753210" y="4692800"/>
                <a:chExt cx="2599762" cy="2599760"/>
              </a:xfrm>
            </p:grpSpPr>
            <p:sp>
              <p:nvSpPr>
                <p:cNvPr id="86" name="椭圆 10"/>
                <p:cNvSpPr/>
                <p:nvPr/>
              </p:nvSpPr>
              <p:spPr>
                <a:xfrm rot="16809597">
                  <a:off x="9883486" y="5957626"/>
                  <a:ext cx="2339190" cy="70108"/>
                </a:xfrm>
                <a:prstGeom prst="ellipse">
                  <a:avLst/>
                </a:prstGeom>
                <a:gradFill flip="none" rotWithShape="1">
                  <a:gsLst>
                    <a:gs pos="0">
                      <a:schemeClr val="bg1"/>
                    </a:gs>
                    <a:gs pos="85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87" name="椭圆 10"/>
                <p:cNvSpPr/>
                <p:nvPr/>
              </p:nvSpPr>
              <p:spPr>
                <a:xfrm rot="16809597">
                  <a:off x="9753209" y="5943863"/>
                  <a:ext cx="2599760" cy="97634"/>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88" name="椭圆 10"/>
                <p:cNvSpPr/>
                <p:nvPr/>
              </p:nvSpPr>
              <p:spPr>
                <a:xfrm rot="16809597">
                  <a:off x="10168169" y="5969742"/>
                  <a:ext cx="1769840" cy="45877"/>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89" name="椭圆 10"/>
                <p:cNvSpPr/>
                <p:nvPr/>
              </p:nvSpPr>
              <p:spPr>
                <a:xfrm rot="609597">
                  <a:off x="9883490" y="5957642"/>
                  <a:ext cx="2339192" cy="70107"/>
                </a:xfrm>
                <a:prstGeom prst="ellipse">
                  <a:avLst/>
                </a:prstGeom>
                <a:gradFill flip="none" rotWithShape="1">
                  <a:gsLst>
                    <a:gs pos="0">
                      <a:schemeClr val="bg1"/>
                    </a:gs>
                    <a:gs pos="85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sp>
              <p:nvSpPr>
                <p:cNvPr id="90" name="椭圆 10"/>
                <p:cNvSpPr/>
                <p:nvPr/>
              </p:nvSpPr>
              <p:spPr>
                <a:xfrm rot="609597">
                  <a:off x="9753210" y="5943863"/>
                  <a:ext cx="2599762" cy="97634"/>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91" name="椭圆 10"/>
                <p:cNvSpPr/>
                <p:nvPr/>
              </p:nvSpPr>
              <p:spPr>
                <a:xfrm rot="609597">
                  <a:off x="10168169" y="5969742"/>
                  <a:ext cx="1769841" cy="45877"/>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92" name="椭圆 10"/>
                <p:cNvSpPr/>
                <p:nvPr/>
              </p:nvSpPr>
              <p:spPr>
                <a:xfrm rot="609597">
                  <a:off x="10666139" y="5947464"/>
                  <a:ext cx="773898" cy="90463"/>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93" name="椭圆 10"/>
                <p:cNvSpPr/>
                <p:nvPr/>
              </p:nvSpPr>
              <p:spPr>
                <a:xfrm rot="16809597">
                  <a:off x="10666171" y="5947454"/>
                  <a:ext cx="773897" cy="90463"/>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sp>
          <p:nvSpPr>
            <p:cNvPr id="82" name="椭圆 10"/>
            <p:cNvSpPr/>
            <p:nvPr/>
          </p:nvSpPr>
          <p:spPr>
            <a:xfrm rot="609597">
              <a:off x="10436171" y="-559792"/>
              <a:ext cx="1204948" cy="948604"/>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83" name="椭圆 10"/>
            <p:cNvSpPr/>
            <p:nvPr/>
          </p:nvSpPr>
          <p:spPr>
            <a:xfrm rot="609597">
              <a:off x="10738127" y="-303609"/>
              <a:ext cx="601036" cy="473170"/>
            </a:xfrm>
            <a:prstGeom prst="ellipse">
              <a:avLst/>
            </a:prstGeom>
            <a:gradFill flip="none" rotWithShape="1">
              <a:gsLst>
                <a:gs pos="0">
                  <a:schemeClr val="bg1"/>
                </a:gs>
                <a:gs pos="100000">
                  <a:schemeClr val="bg1">
                    <a:alpha val="0"/>
                  </a:scheme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02" name="矩形 101"/>
          <p:cNvSpPr/>
          <p:nvPr/>
        </p:nvSpPr>
        <p:spPr>
          <a:xfrm>
            <a:off x="1238407" y="4200269"/>
            <a:ext cx="5961888" cy="769441"/>
          </a:xfrm>
          <a:prstGeom prst="rect">
            <a:avLst/>
          </a:prstGeom>
        </p:spPr>
        <p:txBody>
          <a:bodyPr wrap="none">
            <a:spAutoFit/>
          </a:bodyPr>
          <a:lstStyle/>
          <a:p>
            <a:r>
              <a:rPr lang="en-US" altLang="zh-CN" sz="4400" spc="300" dirty="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3500000" scaled="1"/>
                  <a:tileRect/>
                </a:gradFill>
                <a:effectLst>
                  <a:glow rad="139700">
                    <a:srgbClr val="5B9BD5">
                      <a:satMod val="175000"/>
                      <a:alpha val="40000"/>
                    </a:srgbClr>
                  </a:glow>
                </a:effectLst>
                <a:latin typeface="Arial"/>
                <a:ea typeface="微软雅黑"/>
                <a:sym typeface="Arial"/>
              </a:rPr>
              <a:t>3</a:t>
            </a:r>
            <a:r>
              <a:rPr lang="zh-CN" altLang="en-US" sz="4400" spc="300" dirty="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3500000" scaled="1"/>
                  <a:tileRect/>
                </a:gradFill>
                <a:effectLst>
                  <a:glow rad="139700">
                    <a:srgbClr val="5B9BD5">
                      <a:satMod val="175000"/>
                      <a:alpha val="40000"/>
                    </a:srgbClr>
                  </a:glow>
                </a:effectLst>
                <a:latin typeface="Arial"/>
                <a:ea typeface="微软雅黑"/>
                <a:sym typeface="Arial"/>
              </a:rPr>
              <a:t>组实训项目工作汇报</a:t>
            </a:r>
          </a:p>
        </p:txBody>
      </p:sp>
      <p:sp>
        <p:nvSpPr>
          <p:cNvPr id="103" name="任意多边形 102"/>
          <p:cNvSpPr/>
          <p:nvPr/>
        </p:nvSpPr>
        <p:spPr>
          <a:xfrm>
            <a:off x="913867" y="1892528"/>
            <a:ext cx="6023785" cy="3318933"/>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2" name="文本框 1"/>
          <p:cNvSpPr txBox="1"/>
          <p:nvPr/>
        </p:nvSpPr>
        <p:spPr>
          <a:xfrm>
            <a:off x="863827" y="2331027"/>
            <a:ext cx="6809391" cy="2092881"/>
          </a:xfrm>
          <a:prstGeom prst="rect">
            <a:avLst/>
          </a:prstGeom>
          <a:noFill/>
        </p:spPr>
        <p:txBody>
          <a:bodyPr wrap="square" rtlCol="0">
            <a:spAutoFit/>
            <a:scene3d>
              <a:camera prst="orthographicFront"/>
              <a:lightRig rig="threePt" dir="t"/>
            </a:scene3d>
            <a:sp3d extrusionH="57150">
              <a:bevelT w="38100" h="38100" prst="angle"/>
            </a:sp3d>
          </a:bodyPr>
          <a:lstStyle/>
          <a:p>
            <a:r>
              <a:rPr lang="zh-CN" altLang="en-US" sz="13000" b="1" spc="-300" dirty="0">
                <a:blipFill dpi="0" rotWithShape="1">
                  <a:blip r:embed="rId4">
                    <a:extLst>
                      <a:ext uri="{28A0092B-C50C-407E-A947-70E740481C1C}">
                        <a14:useLocalDpi xmlns:a14="http://schemas.microsoft.com/office/drawing/2010/main" val="0"/>
                      </a:ext>
                    </a:extLst>
                  </a:blip>
                  <a:srcRect/>
                  <a:stretch>
                    <a:fillRect/>
                  </a:stretch>
                </a:blipFill>
                <a:effectLst>
                  <a:outerShdw blurRad="381000" dist="190500" dir="2700000" algn="tl" rotWithShape="0">
                    <a:prstClr val="black">
                      <a:alpha val="40000"/>
                    </a:prstClr>
                  </a:outerShdw>
                </a:effectLst>
                <a:latin typeface="方正粗黑宋简体" panose="02000000000000000000" pitchFamily="2" charset="-122"/>
                <a:ea typeface="方正粗黑宋简体" panose="02000000000000000000" pitchFamily="2" charset="-122"/>
              </a:rPr>
              <a:t>人工智能</a:t>
            </a:r>
          </a:p>
        </p:txBody>
      </p:sp>
      <p:pic>
        <p:nvPicPr>
          <p:cNvPr id="3" name="标志">
            <a:extLst>
              <a:ext uri="{FF2B5EF4-FFF2-40B4-BE49-F238E27FC236}">
                <a16:creationId xmlns:a16="http://schemas.microsoft.com/office/drawing/2014/main" id="{048EE3EA-5F49-4C0E-8292-FFFEFC626B39}"/>
              </a:ext>
            </a:extLst>
          </p:cNvPr>
          <p:cNvPicPr>
            <a:picLocks noChangeAspect="1"/>
          </p:cNvPicPr>
          <p:nvPr/>
        </p:nvPicPr>
        <p:blipFill>
          <a:blip r:embed="rId5"/>
          <a:stretch>
            <a:fillRect/>
          </a:stretch>
        </p:blipFill>
        <p:spPr>
          <a:xfrm>
            <a:off x="-82224" y="19965"/>
            <a:ext cx="1680169" cy="1672958"/>
          </a:xfrm>
          <a:prstGeom prst="rect">
            <a:avLst/>
          </a:prstGeom>
        </p:spPr>
      </p:pic>
    </p:spTree>
    <p:extLst>
      <p:ext uri="{BB962C8B-B14F-4D97-AF65-F5344CB8AC3E}">
        <p14:creationId xmlns:p14="http://schemas.microsoft.com/office/powerpoint/2010/main" val="219211744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ppt_w</p:attrName>
                                        </p:attrNameLst>
                                      </p:cBhvr>
                                      <p:tavLst>
                                        <p:tav tm="0" fmla="#ppt_w*sin(2.5*pi*$)">
                                          <p:val>
                                            <p:fltVal val="0"/>
                                          </p:val>
                                        </p:tav>
                                        <p:tav tm="100000">
                                          <p:val>
                                            <p:fltVal val="1"/>
                                          </p:val>
                                        </p:tav>
                                      </p:tavLst>
                                    </p:anim>
                                    <p:anim calcmode="lin" valueType="num">
                                      <p:cBhvr>
                                        <p:cTn id="9" dur="500" fill="hold"/>
                                        <p:tgtEl>
                                          <p:spTgt spid="3"/>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 presetClass="entr" presetSubtype="8"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0-#ppt_w/2"/>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150"/>
                            </p:stCondLst>
                            <p:childTnLst>
                              <p:par>
                                <p:cTn id="16" presetID="26" presetClass="emph" presetSubtype="0" fill="hold" grpId="1" nodeType="afterEffect">
                                  <p:stCondLst>
                                    <p:cond delay="0"/>
                                  </p:stCondLst>
                                  <p:iterate type="lt">
                                    <p:tmPct val="10000"/>
                                  </p:iterate>
                                  <p:childTnLst>
                                    <p:animEffect transition="out" filter="fade">
                                      <p:cBhvr>
                                        <p:cTn id="17" dur="500" tmFilter="0, 0; .2, .5; .8, .5; 1, 0"/>
                                        <p:tgtEl>
                                          <p:spTgt spid="2"/>
                                        </p:tgtEl>
                                      </p:cBhvr>
                                    </p:animEffect>
                                    <p:animScale>
                                      <p:cBhvr>
                                        <p:cTn id="18" dur="250" autoRev="1" fill="hold"/>
                                        <p:tgtEl>
                                          <p:spTgt spid="2"/>
                                        </p:tgtEl>
                                      </p:cBhvr>
                                      <p:by x="105000" y="105000"/>
                                    </p:animScale>
                                  </p:childTnLst>
                                </p:cTn>
                              </p:par>
                              <p:par>
                                <p:cTn id="19" presetID="21" presetClass="entr" presetSubtype="1"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Effect transition="in" filter="wheel(1)">
                                      <p:cBhvr>
                                        <p:cTn id="21" dur="1000"/>
                                        <p:tgtEl>
                                          <p:spTgt spid="18"/>
                                        </p:tgtEl>
                                      </p:cBhvr>
                                    </p:animEffect>
                                  </p:childTnLst>
                                </p:cTn>
                              </p:par>
                              <p:par>
                                <p:cTn id="22" presetID="2" presetClass="entr" presetSubtype="8" decel="50000" fill="hold" nodeType="withEffect">
                                  <p:stCondLst>
                                    <p:cond delay="425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000" fill="hold"/>
                                        <p:tgtEl>
                                          <p:spTgt spid="25"/>
                                        </p:tgtEl>
                                        <p:attrNameLst>
                                          <p:attrName>ppt_x</p:attrName>
                                        </p:attrNameLst>
                                      </p:cBhvr>
                                      <p:tavLst>
                                        <p:tav tm="0">
                                          <p:val>
                                            <p:strVal val="0-#ppt_w/2"/>
                                          </p:val>
                                        </p:tav>
                                        <p:tav tm="100000">
                                          <p:val>
                                            <p:strVal val="#ppt_x"/>
                                          </p:val>
                                        </p:tav>
                                      </p:tavLst>
                                    </p:anim>
                                    <p:anim calcmode="lin" valueType="num">
                                      <p:cBhvr additive="base">
                                        <p:cTn id="25" dur="1000" fill="hold"/>
                                        <p:tgtEl>
                                          <p:spTgt spid="25"/>
                                        </p:tgtEl>
                                        <p:attrNameLst>
                                          <p:attrName>ppt_y</p:attrName>
                                        </p:attrNameLst>
                                      </p:cBhvr>
                                      <p:tavLst>
                                        <p:tav tm="0">
                                          <p:val>
                                            <p:strVal val="#ppt_y"/>
                                          </p:val>
                                        </p:tav>
                                        <p:tav tm="100000">
                                          <p:val>
                                            <p:strVal val="#ppt_y"/>
                                          </p:val>
                                        </p:tav>
                                      </p:tavLst>
                                    </p:anim>
                                  </p:childTnLst>
                                </p:cTn>
                              </p:par>
                              <p:par>
                                <p:cTn id="26" presetID="2" presetClass="entr" presetSubtype="2" decel="50000" fill="hold" nodeType="withEffect">
                                  <p:stCondLst>
                                    <p:cond delay="4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000" fill="hold"/>
                                        <p:tgtEl>
                                          <p:spTgt spid="19"/>
                                        </p:tgtEl>
                                        <p:attrNameLst>
                                          <p:attrName>ppt_x</p:attrName>
                                        </p:attrNameLst>
                                      </p:cBhvr>
                                      <p:tavLst>
                                        <p:tav tm="0">
                                          <p:val>
                                            <p:strVal val="1+#ppt_w/2"/>
                                          </p:val>
                                        </p:tav>
                                        <p:tav tm="100000">
                                          <p:val>
                                            <p:strVal val="#ppt_x"/>
                                          </p:val>
                                        </p:tav>
                                      </p:tavLst>
                                    </p:anim>
                                    <p:anim calcmode="lin" valueType="num">
                                      <p:cBhvr additive="base">
                                        <p:cTn id="29" dur="10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1" decel="50000" fill="hold" nodeType="withEffect">
                                  <p:stCondLst>
                                    <p:cond delay="425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1000" fill="hold"/>
                                        <p:tgtEl>
                                          <p:spTgt spid="37"/>
                                        </p:tgtEl>
                                        <p:attrNameLst>
                                          <p:attrName>ppt_x</p:attrName>
                                        </p:attrNameLst>
                                      </p:cBhvr>
                                      <p:tavLst>
                                        <p:tav tm="0">
                                          <p:val>
                                            <p:strVal val="#ppt_x"/>
                                          </p:val>
                                        </p:tav>
                                        <p:tav tm="100000">
                                          <p:val>
                                            <p:strVal val="#ppt_x"/>
                                          </p:val>
                                        </p:tav>
                                      </p:tavLst>
                                    </p:anim>
                                    <p:anim calcmode="lin" valueType="num">
                                      <p:cBhvr additive="base">
                                        <p:cTn id="33" dur="1000" fill="hold"/>
                                        <p:tgtEl>
                                          <p:spTgt spid="37"/>
                                        </p:tgtEl>
                                        <p:attrNameLst>
                                          <p:attrName>ppt_y</p:attrName>
                                        </p:attrNameLst>
                                      </p:cBhvr>
                                      <p:tavLst>
                                        <p:tav tm="0">
                                          <p:val>
                                            <p:strVal val="0-#ppt_h/2"/>
                                          </p:val>
                                        </p:tav>
                                        <p:tav tm="100000">
                                          <p:val>
                                            <p:strVal val="#ppt_y"/>
                                          </p:val>
                                        </p:tav>
                                      </p:tavLst>
                                    </p:anim>
                                  </p:childTnLst>
                                </p:cTn>
                              </p:par>
                              <p:par>
                                <p:cTn id="34" presetID="2" presetClass="entr" presetSubtype="1" decel="50000" fill="hold" nodeType="withEffect">
                                  <p:stCondLst>
                                    <p:cond delay="425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1000" fill="hold"/>
                                        <p:tgtEl>
                                          <p:spTgt spid="31"/>
                                        </p:tgtEl>
                                        <p:attrNameLst>
                                          <p:attrName>ppt_x</p:attrName>
                                        </p:attrNameLst>
                                      </p:cBhvr>
                                      <p:tavLst>
                                        <p:tav tm="0">
                                          <p:val>
                                            <p:strVal val="#ppt_x"/>
                                          </p:val>
                                        </p:tav>
                                        <p:tav tm="100000">
                                          <p:val>
                                            <p:strVal val="#ppt_x"/>
                                          </p:val>
                                        </p:tav>
                                      </p:tavLst>
                                    </p:anim>
                                    <p:anim calcmode="lin" valueType="num">
                                      <p:cBhvr additive="base">
                                        <p:cTn id="37" dur="1000" fill="hold"/>
                                        <p:tgtEl>
                                          <p:spTgt spid="31"/>
                                        </p:tgtEl>
                                        <p:attrNameLst>
                                          <p:attrName>ppt_y</p:attrName>
                                        </p:attrNameLst>
                                      </p:cBhvr>
                                      <p:tavLst>
                                        <p:tav tm="0">
                                          <p:val>
                                            <p:strVal val="0-#ppt_h/2"/>
                                          </p:val>
                                        </p:tav>
                                        <p:tav tm="100000">
                                          <p:val>
                                            <p:strVal val="#ppt_y"/>
                                          </p:val>
                                        </p:tav>
                                      </p:tavLst>
                                    </p:anim>
                                  </p:childTnLst>
                                </p:cTn>
                              </p:par>
                              <p:par>
                                <p:cTn id="38" presetID="2" presetClass="entr" presetSubtype="2" decel="50000" fill="hold" nodeType="withEffect">
                                  <p:stCondLst>
                                    <p:cond delay="525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500" fill="hold"/>
                                        <p:tgtEl>
                                          <p:spTgt spid="48"/>
                                        </p:tgtEl>
                                        <p:attrNameLst>
                                          <p:attrName>ppt_x</p:attrName>
                                        </p:attrNameLst>
                                      </p:cBhvr>
                                      <p:tavLst>
                                        <p:tav tm="0">
                                          <p:val>
                                            <p:strVal val="1+#ppt_w/2"/>
                                          </p:val>
                                        </p:tav>
                                        <p:tav tm="100000">
                                          <p:val>
                                            <p:strVal val="#ppt_x"/>
                                          </p:val>
                                        </p:tav>
                                      </p:tavLst>
                                    </p:anim>
                                    <p:anim calcmode="lin" valueType="num">
                                      <p:cBhvr additive="base">
                                        <p:cTn id="41" dur="500" fill="hold"/>
                                        <p:tgtEl>
                                          <p:spTgt spid="48"/>
                                        </p:tgtEl>
                                        <p:attrNameLst>
                                          <p:attrName>ppt_y</p:attrName>
                                        </p:attrNameLst>
                                      </p:cBhvr>
                                      <p:tavLst>
                                        <p:tav tm="0">
                                          <p:val>
                                            <p:strVal val="#ppt_y"/>
                                          </p:val>
                                        </p:tav>
                                        <p:tav tm="100000">
                                          <p:val>
                                            <p:strVal val="#ppt_y"/>
                                          </p:val>
                                        </p:tav>
                                      </p:tavLst>
                                    </p:anim>
                                  </p:childTnLst>
                                </p:cTn>
                              </p:par>
                              <p:par>
                                <p:cTn id="42" presetID="26" presetClass="emph" presetSubtype="0" repeatCount="5000" fill="hold" nodeType="withEffect">
                                  <p:stCondLst>
                                    <p:cond delay="5200"/>
                                  </p:stCondLst>
                                  <p:childTnLst>
                                    <p:animEffect transition="out" filter="fade">
                                      <p:cBhvr>
                                        <p:cTn id="43" dur="1000" tmFilter="0, 0; .2, .5; .8, .5; 1, 0"/>
                                        <p:tgtEl>
                                          <p:spTgt spid="48"/>
                                        </p:tgtEl>
                                      </p:cBhvr>
                                    </p:animEffect>
                                    <p:animScale>
                                      <p:cBhvr>
                                        <p:cTn id="44" dur="500" autoRev="1" fill="hold"/>
                                        <p:tgtEl>
                                          <p:spTgt spid="48"/>
                                        </p:tgtEl>
                                      </p:cBhvr>
                                      <p:by x="105000" y="105000"/>
                                    </p:animScale>
                                  </p:childTnLst>
                                </p:cTn>
                              </p:par>
                              <p:par>
                                <p:cTn id="45" presetID="2" presetClass="entr" presetSubtype="8" decel="50000" fill="hold" nodeType="withEffect">
                                  <p:stCondLst>
                                    <p:cond delay="525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0-#ppt_w/2"/>
                                          </p:val>
                                        </p:tav>
                                        <p:tav tm="100000">
                                          <p:val>
                                            <p:strVal val="#ppt_x"/>
                                          </p:val>
                                        </p:tav>
                                      </p:tavLst>
                                    </p:anim>
                                    <p:anim calcmode="lin" valueType="num">
                                      <p:cBhvr additive="base">
                                        <p:cTn id="48" dur="500" fill="hold"/>
                                        <p:tgtEl>
                                          <p:spTgt spid="44"/>
                                        </p:tgtEl>
                                        <p:attrNameLst>
                                          <p:attrName>ppt_y</p:attrName>
                                        </p:attrNameLst>
                                      </p:cBhvr>
                                      <p:tavLst>
                                        <p:tav tm="0">
                                          <p:val>
                                            <p:strVal val="#ppt_y"/>
                                          </p:val>
                                        </p:tav>
                                        <p:tav tm="100000">
                                          <p:val>
                                            <p:strVal val="#ppt_y"/>
                                          </p:val>
                                        </p:tav>
                                      </p:tavLst>
                                    </p:anim>
                                  </p:childTnLst>
                                </p:cTn>
                              </p:par>
                              <p:par>
                                <p:cTn id="49" presetID="26" presetClass="emph" presetSubtype="0" repeatCount="5000" fill="hold" nodeType="withEffect">
                                  <p:stCondLst>
                                    <p:cond delay="5250"/>
                                  </p:stCondLst>
                                  <p:childTnLst>
                                    <p:animEffect transition="out" filter="fade">
                                      <p:cBhvr>
                                        <p:cTn id="50" dur="1000" tmFilter="0, 0; .2, .5; .8, .5; 1, 0"/>
                                        <p:tgtEl>
                                          <p:spTgt spid="44"/>
                                        </p:tgtEl>
                                      </p:cBhvr>
                                    </p:animEffect>
                                    <p:animScale>
                                      <p:cBhvr>
                                        <p:cTn id="51" dur="500" autoRev="1" fill="hold"/>
                                        <p:tgtEl>
                                          <p:spTgt spid="44"/>
                                        </p:tgtEl>
                                      </p:cBhvr>
                                      <p:by x="105000" y="105000"/>
                                    </p:animScale>
                                  </p:childTnLst>
                                </p:cTn>
                              </p:par>
                              <p:par>
                                <p:cTn id="52" presetID="23" presetClass="entr" presetSubtype="36" fill="hold" grpId="0" nodeType="withEffect">
                                  <p:stCondLst>
                                    <p:cond delay="7250"/>
                                  </p:stCondLst>
                                  <p:iterate type="lt">
                                    <p:tmPct val="0"/>
                                  </p:iterate>
                                  <p:childTnLst>
                                    <p:set>
                                      <p:cBhvr>
                                        <p:cTn id="53" dur="1" fill="hold">
                                          <p:stCondLst>
                                            <p:cond delay="0"/>
                                          </p:stCondLst>
                                        </p:cTn>
                                        <p:tgtEl>
                                          <p:spTgt spid="102">
                                            <p:txEl>
                                              <p:pRg st="0" end="0"/>
                                            </p:txEl>
                                          </p:spTgt>
                                        </p:tgtEl>
                                        <p:attrNameLst>
                                          <p:attrName>style.visibility</p:attrName>
                                        </p:attrNameLst>
                                      </p:cBhvr>
                                      <p:to>
                                        <p:strVal val="visible"/>
                                      </p:to>
                                    </p:set>
                                    <p:anim calcmode="lin" valueType="num">
                                      <p:cBhvr>
                                        <p:cTn id="54" dur="500" fill="hold"/>
                                        <p:tgtEl>
                                          <p:spTgt spid="102">
                                            <p:txEl>
                                              <p:pRg st="0" end="0"/>
                                            </p:txEl>
                                          </p:spTgt>
                                        </p:tgtEl>
                                        <p:attrNameLst>
                                          <p:attrName>ppt_w</p:attrName>
                                        </p:attrNameLst>
                                      </p:cBhvr>
                                      <p:tavLst>
                                        <p:tav tm="0">
                                          <p:val>
                                            <p:strVal val="(6*min(max(#ppt_w*#ppt_h,.3),1)-7.4)/-.7*#ppt_w"/>
                                          </p:val>
                                        </p:tav>
                                        <p:tav tm="100000">
                                          <p:val>
                                            <p:strVal val="#ppt_w"/>
                                          </p:val>
                                        </p:tav>
                                      </p:tavLst>
                                    </p:anim>
                                    <p:anim calcmode="lin" valueType="num">
                                      <p:cBhvr>
                                        <p:cTn id="55" dur="500" fill="hold"/>
                                        <p:tgtEl>
                                          <p:spTgt spid="102">
                                            <p:txEl>
                                              <p:pRg st="0" end="0"/>
                                            </p:txEl>
                                          </p:spTgt>
                                        </p:tgtEl>
                                        <p:attrNameLst>
                                          <p:attrName>ppt_h</p:attrName>
                                        </p:attrNameLst>
                                      </p:cBhvr>
                                      <p:tavLst>
                                        <p:tav tm="0">
                                          <p:val>
                                            <p:strVal val="(6*min(max(#ppt_w*#ppt_h,.3),1)-7.4)/-.7*#ppt_h"/>
                                          </p:val>
                                        </p:tav>
                                        <p:tav tm="100000">
                                          <p:val>
                                            <p:strVal val="#ppt_h"/>
                                          </p:val>
                                        </p:tav>
                                      </p:tavLst>
                                    </p:anim>
                                    <p:anim calcmode="lin" valueType="num">
                                      <p:cBhvr>
                                        <p:cTn id="56" dur="500" fill="hold"/>
                                        <p:tgtEl>
                                          <p:spTgt spid="102">
                                            <p:txEl>
                                              <p:pRg st="0" end="0"/>
                                            </p:txEl>
                                          </p:spTgt>
                                        </p:tgtEl>
                                        <p:attrNameLst>
                                          <p:attrName>ppt_x</p:attrName>
                                        </p:attrNameLst>
                                      </p:cBhvr>
                                      <p:tavLst>
                                        <p:tav tm="0">
                                          <p:val>
                                            <p:fltVal val="0.5"/>
                                          </p:val>
                                        </p:tav>
                                        <p:tav tm="100000">
                                          <p:val>
                                            <p:strVal val="#ppt_x"/>
                                          </p:val>
                                        </p:tav>
                                      </p:tavLst>
                                    </p:anim>
                                    <p:anim calcmode="lin" valueType="num">
                                      <p:cBhvr>
                                        <p:cTn id="57" dur="500" fill="hold"/>
                                        <p:tgtEl>
                                          <p:spTgt spid="102">
                                            <p:txEl>
                                              <p:pRg st="0" end="0"/>
                                            </p:txEl>
                                          </p:spTgt>
                                        </p:tgtEl>
                                        <p:attrNameLst>
                                          <p:attrName>ppt_y</p:attrName>
                                        </p:attrNameLst>
                                      </p:cBhvr>
                                      <p:tavLst>
                                        <p:tav tm="0">
                                          <p:val>
                                            <p:strVal val="1+(6*min(max(#ppt_w*#ppt_h,.3),1)-7.4)/-.7*#ppt_h/2"/>
                                          </p:val>
                                        </p:tav>
                                        <p:tav tm="100000">
                                          <p:val>
                                            <p:strVal val="#ppt_y"/>
                                          </p:val>
                                        </p:tav>
                                      </p:tavLst>
                                    </p:anim>
                                  </p:childTnLst>
                                </p:cTn>
                              </p:par>
                              <p:par>
                                <p:cTn id="58" presetID="26" presetClass="emph" presetSubtype="0" repeatCount="2000" fill="hold" nodeType="withEffect">
                                  <p:stCondLst>
                                    <p:cond delay="8000"/>
                                  </p:stCondLst>
                                  <p:iterate type="lt">
                                    <p:tmPct val="10000"/>
                                  </p:iterate>
                                  <p:childTnLst>
                                    <p:animEffect transition="out" filter="fade">
                                      <p:cBhvr>
                                        <p:cTn id="59" dur="500" tmFilter="0, 0; .2, .5; .8, .5; 1, 0"/>
                                        <p:tgtEl>
                                          <p:spTgt spid="102">
                                            <p:txEl>
                                              <p:pRg st="0" end="0"/>
                                            </p:txEl>
                                          </p:spTgt>
                                        </p:tgtEl>
                                      </p:cBhvr>
                                    </p:animEffect>
                                    <p:animScale>
                                      <p:cBhvr>
                                        <p:cTn id="60" dur="250" autoRev="1" fill="hold"/>
                                        <p:tgtEl>
                                          <p:spTgt spid="102">
                                            <p:txEl>
                                              <p:pRg st="0" end="0"/>
                                            </p:txEl>
                                          </p:spTgt>
                                        </p:tgtEl>
                                      </p:cBhvr>
                                      <p:by x="105000" y="105000"/>
                                    </p:animScale>
                                  </p:childTnLst>
                                </p:cTn>
                              </p:par>
                              <p:par>
                                <p:cTn id="61" presetID="63" presetClass="path" presetSubtype="0" accel="50000" decel="50000" fill="hold" nodeType="withEffect">
                                  <p:stCondLst>
                                    <p:cond delay="10000"/>
                                  </p:stCondLst>
                                  <p:childTnLst>
                                    <p:animMotion origin="layout" path="M 1.875E-6 3.7037E-7 L 0.15781 3.7037E-7 " pathEditMode="relative" rAng="0" ptsTypes="AA">
                                      <p:cBhvr>
                                        <p:cTn id="62" dur="2000" fill="hold"/>
                                        <p:tgtEl>
                                          <p:spTgt spid="25"/>
                                        </p:tgtEl>
                                        <p:attrNameLst>
                                          <p:attrName>ppt_x</p:attrName>
                                          <p:attrName>ppt_y</p:attrName>
                                        </p:attrNameLst>
                                      </p:cBhvr>
                                      <p:rCtr x="7891" y="0"/>
                                    </p:animMotion>
                                  </p:childTnLst>
                                </p:cTn>
                              </p:par>
                              <p:par>
                                <p:cTn id="63" presetID="35" presetClass="path" presetSubtype="0" accel="50000" decel="50000" fill="hold" nodeType="withEffect">
                                  <p:stCondLst>
                                    <p:cond delay="10000"/>
                                  </p:stCondLst>
                                  <p:childTnLst>
                                    <p:animMotion origin="layout" path="M -6.25E-7 1.11111E-6 L -0.17031 1.11111E-6 " pathEditMode="relative" rAng="0" ptsTypes="AA">
                                      <p:cBhvr>
                                        <p:cTn id="64" dur="2000" fill="hold"/>
                                        <p:tgtEl>
                                          <p:spTgt spid="19"/>
                                        </p:tgtEl>
                                        <p:attrNameLst>
                                          <p:attrName>ppt_x</p:attrName>
                                          <p:attrName>ppt_y</p:attrName>
                                        </p:attrNameLst>
                                      </p:cBhvr>
                                      <p:rCtr x="-8516" y="0"/>
                                    </p:animMotion>
                                  </p:childTnLst>
                                </p:cTn>
                              </p:par>
                              <p:par>
                                <p:cTn id="65" presetID="64" presetClass="path" presetSubtype="0" accel="50000" decel="50000" fill="hold" nodeType="withEffect">
                                  <p:stCondLst>
                                    <p:cond delay="10000"/>
                                  </p:stCondLst>
                                  <p:childTnLst>
                                    <p:animMotion origin="layout" path="M -1.25E-6 -1.48148E-6 L -1.25E-6 -0.14236 " pathEditMode="relative" rAng="0" ptsTypes="AA">
                                      <p:cBhvr>
                                        <p:cTn id="66" dur="2000" fill="hold"/>
                                        <p:tgtEl>
                                          <p:spTgt spid="37"/>
                                        </p:tgtEl>
                                        <p:attrNameLst>
                                          <p:attrName>ppt_x</p:attrName>
                                          <p:attrName>ppt_y</p:attrName>
                                        </p:attrNameLst>
                                      </p:cBhvr>
                                      <p:rCtr x="0" y="-7130"/>
                                    </p:animMotion>
                                  </p:childTnLst>
                                </p:cTn>
                              </p:par>
                              <p:par>
                                <p:cTn id="67" presetID="42" presetClass="path" presetSubtype="0" accel="50000" decel="50000" fill="hold" nodeType="withEffect">
                                  <p:stCondLst>
                                    <p:cond delay="10000"/>
                                  </p:stCondLst>
                                  <p:childTnLst>
                                    <p:animMotion origin="layout" path="M 1.04167E-6 1.85185E-6 L 1.04167E-6 0.14629 " pathEditMode="relative" rAng="0" ptsTypes="AA">
                                      <p:cBhvr>
                                        <p:cTn id="68" dur="2000" fill="hold"/>
                                        <p:tgtEl>
                                          <p:spTgt spid="31"/>
                                        </p:tgtEl>
                                        <p:attrNameLst>
                                          <p:attrName>ppt_x</p:attrName>
                                          <p:attrName>ppt_y</p:attrName>
                                        </p:attrNameLst>
                                      </p:cBhvr>
                                      <p:rCtr x="0" y="7315"/>
                                    </p:animMotion>
                                  </p:childTnLst>
                                </p:cTn>
                              </p:par>
                              <p:par>
                                <p:cTn id="69" presetID="53" presetClass="entr" presetSubtype="16" fill="hold" nodeType="withEffect">
                                  <p:stCondLst>
                                    <p:cond delay="2000"/>
                                  </p:stCondLst>
                                  <p:childTnLst>
                                    <p:set>
                                      <p:cBhvr>
                                        <p:cTn id="70" dur="1" fill="hold">
                                          <p:stCondLst>
                                            <p:cond delay="0"/>
                                          </p:stCondLst>
                                        </p:cTn>
                                        <p:tgtEl>
                                          <p:spTgt spid="58"/>
                                        </p:tgtEl>
                                        <p:attrNameLst>
                                          <p:attrName>style.visibility</p:attrName>
                                        </p:attrNameLst>
                                      </p:cBhvr>
                                      <p:to>
                                        <p:strVal val="visible"/>
                                      </p:to>
                                    </p:set>
                                    <p:anim calcmode="lin" valueType="num">
                                      <p:cBhvr>
                                        <p:cTn id="71" dur="500" fill="hold"/>
                                        <p:tgtEl>
                                          <p:spTgt spid="58"/>
                                        </p:tgtEl>
                                        <p:attrNameLst>
                                          <p:attrName>ppt_w</p:attrName>
                                        </p:attrNameLst>
                                      </p:cBhvr>
                                      <p:tavLst>
                                        <p:tav tm="0">
                                          <p:val>
                                            <p:fltVal val="0"/>
                                          </p:val>
                                        </p:tav>
                                        <p:tav tm="100000">
                                          <p:val>
                                            <p:strVal val="#ppt_w"/>
                                          </p:val>
                                        </p:tav>
                                      </p:tavLst>
                                    </p:anim>
                                    <p:anim calcmode="lin" valueType="num">
                                      <p:cBhvr>
                                        <p:cTn id="72" dur="500" fill="hold"/>
                                        <p:tgtEl>
                                          <p:spTgt spid="58"/>
                                        </p:tgtEl>
                                        <p:attrNameLst>
                                          <p:attrName>ppt_h</p:attrName>
                                        </p:attrNameLst>
                                      </p:cBhvr>
                                      <p:tavLst>
                                        <p:tav tm="0">
                                          <p:val>
                                            <p:fltVal val="0"/>
                                          </p:val>
                                        </p:tav>
                                        <p:tav tm="100000">
                                          <p:val>
                                            <p:strVal val="#ppt_h"/>
                                          </p:val>
                                        </p:tav>
                                      </p:tavLst>
                                    </p:anim>
                                    <p:animEffect transition="in" filter="fade">
                                      <p:cBhvr>
                                        <p:cTn id="73" dur="500"/>
                                        <p:tgtEl>
                                          <p:spTgt spid="58"/>
                                        </p:tgtEl>
                                      </p:cBhvr>
                                    </p:animEffect>
                                  </p:childTnLst>
                                </p:cTn>
                              </p:par>
                              <p:par>
                                <p:cTn id="74" presetID="0" presetClass="path" presetSubtype="0" accel="50000" decel="50000" fill="hold" nodeType="withEffect">
                                  <p:stCondLst>
                                    <p:cond delay="2000"/>
                                  </p:stCondLst>
                                  <p:childTnLst>
                                    <p:animMotion origin="layout" path="M -1.04167E-6 0.00926 L 0.36667 0.00926 L 0.36667 0.49815 L -0.175 0.49815 L -0.175 0.02037 L -1.04167E-6 0.00926 Z " pathEditMode="relative" rAng="0" ptsTypes="AAAAAA">
                                      <p:cBhvr>
                                        <p:cTn id="75" dur="2000" fill="hold"/>
                                        <p:tgtEl>
                                          <p:spTgt spid="58"/>
                                        </p:tgtEl>
                                        <p:attrNameLst>
                                          <p:attrName>ppt_x</p:attrName>
                                          <p:attrName>ppt_y</p:attrName>
                                        </p:attrNameLst>
                                      </p:cBhvr>
                                      <p:rCtr x="9583" y="24444"/>
                                    </p:animMotion>
                                  </p:childTnLst>
                                </p:cTn>
                              </p:par>
                              <p:par>
                                <p:cTn id="76" presetID="8" presetClass="emph" presetSubtype="0" fill="hold" nodeType="withEffect">
                                  <p:stCondLst>
                                    <p:cond delay="2250"/>
                                  </p:stCondLst>
                                  <p:childTnLst>
                                    <p:animRot by="10800000">
                                      <p:cBhvr>
                                        <p:cTn id="77" dur="1000" fill="hold"/>
                                        <p:tgtEl>
                                          <p:spTgt spid="58"/>
                                        </p:tgtEl>
                                        <p:attrNameLst>
                                          <p:attrName>r</p:attrName>
                                        </p:attrNameLst>
                                      </p:cBhvr>
                                    </p:animRot>
                                  </p:childTnLst>
                                </p:cTn>
                              </p:par>
                              <p:par>
                                <p:cTn id="78" presetID="6" presetClass="emph" presetSubtype="0" fill="hold" nodeType="withEffect">
                                  <p:stCondLst>
                                    <p:cond delay="2500"/>
                                  </p:stCondLst>
                                  <p:childTnLst>
                                    <p:animScale>
                                      <p:cBhvr>
                                        <p:cTn id="79" dur="1250" fill="hold"/>
                                        <p:tgtEl>
                                          <p:spTgt spid="58"/>
                                        </p:tgtEl>
                                      </p:cBhvr>
                                      <p:by x="150000" y="150000"/>
                                    </p:animScale>
                                  </p:childTnLst>
                                </p:cTn>
                              </p:par>
                              <p:par>
                                <p:cTn id="80" presetID="10" presetClass="exit" presetSubtype="0" fill="hold" nodeType="withEffect">
                                  <p:stCondLst>
                                    <p:cond delay="3750"/>
                                  </p:stCondLst>
                                  <p:childTnLst>
                                    <p:animEffect transition="out" filter="fade">
                                      <p:cBhvr>
                                        <p:cTn id="81" dur="500"/>
                                        <p:tgtEl>
                                          <p:spTgt spid="58"/>
                                        </p:tgtEl>
                                      </p:cBhvr>
                                    </p:animEffect>
                                    <p:set>
                                      <p:cBhvr>
                                        <p:cTn id="82" dur="1" fill="hold">
                                          <p:stCondLst>
                                            <p:cond delay="499"/>
                                          </p:stCondLst>
                                        </p:cTn>
                                        <p:tgtEl>
                                          <p:spTgt spid="58"/>
                                        </p:tgtEl>
                                        <p:attrNameLst>
                                          <p:attrName>style.visibility</p:attrName>
                                        </p:attrNameLst>
                                      </p:cBhvr>
                                      <p:to>
                                        <p:strVal val="hidden"/>
                                      </p:to>
                                    </p:set>
                                  </p:childTnLst>
                                </p:cTn>
                              </p:par>
                              <p:par>
                                <p:cTn id="83" presetID="53" presetClass="entr" presetSubtype="16" fill="hold" nodeType="withEffect">
                                  <p:stCondLst>
                                    <p:cond delay="1200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par>
                                <p:cTn id="88" presetID="8" presetClass="emph" presetSubtype="0" fill="hold" nodeType="withEffect">
                                  <p:stCondLst>
                                    <p:cond delay="12250"/>
                                  </p:stCondLst>
                                  <p:childTnLst>
                                    <p:animRot by="10800000">
                                      <p:cBhvr>
                                        <p:cTn id="89" dur="1000" fill="hold"/>
                                        <p:tgtEl>
                                          <p:spTgt spid="80"/>
                                        </p:tgtEl>
                                        <p:attrNameLst>
                                          <p:attrName>r</p:attrName>
                                        </p:attrNameLst>
                                      </p:cBhvr>
                                    </p:animRot>
                                  </p:childTnLst>
                                </p:cTn>
                              </p:par>
                              <p:par>
                                <p:cTn id="90" presetID="6" presetClass="emph" presetSubtype="0" fill="hold" nodeType="withEffect">
                                  <p:stCondLst>
                                    <p:cond delay="12500"/>
                                  </p:stCondLst>
                                  <p:childTnLst>
                                    <p:animScale>
                                      <p:cBhvr>
                                        <p:cTn id="91" dur="1250" fill="hold"/>
                                        <p:tgtEl>
                                          <p:spTgt spid="80"/>
                                        </p:tgtEl>
                                      </p:cBhvr>
                                      <p:by x="150000" y="150000"/>
                                    </p:animScale>
                                  </p:childTnLst>
                                </p:cTn>
                              </p:par>
                              <p:par>
                                <p:cTn id="92" presetID="10" presetClass="exit" presetSubtype="0" fill="hold" nodeType="withEffect">
                                  <p:stCondLst>
                                    <p:cond delay="13750"/>
                                  </p:stCondLst>
                                  <p:childTnLst>
                                    <p:animEffect transition="out" filter="fade">
                                      <p:cBhvr>
                                        <p:cTn id="93" dur="500"/>
                                        <p:tgtEl>
                                          <p:spTgt spid="80"/>
                                        </p:tgtEl>
                                      </p:cBhvr>
                                    </p:animEffect>
                                    <p:set>
                                      <p:cBhvr>
                                        <p:cTn id="94" dur="1" fill="hold">
                                          <p:stCondLst>
                                            <p:cond delay="499"/>
                                          </p:stCondLst>
                                        </p:cTn>
                                        <p:tgtEl>
                                          <p:spTgt spid="80"/>
                                        </p:tgtEl>
                                        <p:attrNameLst>
                                          <p:attrName>style.visibility</p:attrName>
                                        </p:attrNameLst>
                                      </p:cBhvr>
                                      <p:to>
                                        <p:strVal val="hidden"/>
                                      </p:to>
                                    </p:set>
                                  </p:childTnLst>
                                </p:cTn>
                              </p:par>
                              <p:par>
                                <p:cTn id="95" presetID="10" presetClass="entr" presetSubtype="0" fill="hold" grpId="0" nodeType="withEffect">
                                  <p:stCondLst>
                                    <p:cond delay="1500"/>
                                  </p:stCondLst>
                                  <p:childTnLst>
                                    <p:set>
                                      <p:cBhvr>
                                        <p:cTn id="96" dur="1" fill="hold">
                                          <p:stCondLst>
                                            <p:cond delay="0"/>
                                          </p:stCondLst>
                                        </p:cTn>
                                        <p:tgtEl>
                                          <p:spTgt spid="103"/>
                                        </p:tgtEl>
                                        <p:attrNameLst>
                                          <p:attrName>style.visibility</p:attrName>
                                        </p:attrNameLst>
                                      </p:cBhvr>
                                      <p:to>
                                        <p:strVal val="visible"/>
                                      </p:to>
                                    </p:set>
                                    <p:animEffect transition="in" filter="fade">
                                      <p:cBhvr>
                                        <p:cTn id="97" dur="500"/>
                                        <p:tgtEl>
                                          <p:spTgt spid="103"/>
                                        </p:tgtEl>
                                      </p:cBhvr>
                                    </p:animEffect>
                                  </p:childTnLst>
                                </p:cTn>
                              </p:par>
                            </p:childTnLst>
                          </p:cTn>
                        </p:par>
                        <p:par>
                          <p:cTn id="98" fill="hold">
                            <p:stCondLst>
                              <p:cond delay="15400"/>
                            </p:stCondLst>
                            <p:childTnLst>
                              <p:par>
                                <p:cTn id="99" presetID="53" presetClass="entr" presetSubtype="16" fill="hold" grpId="0" nodeType="afterEffect">
                                  <p:stCondLst>
                                    <p:cond delay="0"/>
                                  </p:stCondLst>
                                  <p:childTnLst>
                                    <p:set>
                                      <p:cBhvr>
                                        <p:cTn id="100" dur="1" fill="hold">
                                          <p:stCondLst>
                                            <p:cond delay="0"/>
                                          </p:stCondLst>
                                        </p:cTn>
                                        <p:tgtEl>
                                          <p:spTgt spid="106"/>
                                        </p:tgtEl>
                                        <p:attrNameLst>
                                          <p:attrName>style.visibility</p:attrName>
                                        </p:attrNameLst>
                                      </p:cBhvr>
                                      <p:to>
                                        <p:strVal val="visible"/>
                                      </p:to>
                                    </p:set>
                                    <p:anim calcmode="lin" valueType="num">
                                      <p:cBhvr>
                                        <p:cTn id="101" dur="500" fill="hold"/>
                                        <p:tgtEl>
                                          <p:spTgt spid="106"/>
                                        </p:tgtEl>
                                        <p:attrNameLst>
                                          <p:attrName>ppt_w</p:attrName>
                                        </p:attrNameLst>
                                      </p:cBhvr>
                                      <p:tavLst>
                                        <p:tav tm="0">
                                          <p:val>
                                            <p:fltVal val="0"/>
                                          </p:val>
                                        </p:tav>
                                        <p:tav tm="100000">
                                          <p:val>
                                            <p:strVal val="#ppt_w"/>
                                          </p:val>
                                        </p:tav>
                                      </p:tavLst>
                                    </p:anim>
                                    <p:anim calcmode="lin" valueType="num">
                                      <p:cBhvr>
                                        <p:cTn id="102" dur="500" fill="hold"/>
                                        <p:tgtEl>
                                          <p:spTgt spid="106"/>
                                        </p:tgtEl>
                                        <p:attrNameLst>
                                          <p:attrName>ppt_h</p:attrName>
                                        </p:attrNameLst>
                                      </p:cBhvr>
                                      <p:tavLst>
                                        <p:tav tm="0">
                                          <p:val>
                                            <p:fltVal val="0"/>
                                          </p:val>
                                        </p:tav>
                                        <p:tav tm="100000">
                                          <p:val>
                                            <p:strVal val="#ppt_h"/>
                                          </p:val>
                                        </p:tav>
                                      </p:tavLst>
                                    </p:anim>
                                    <p:animEffect transition="in" filter="fade">
                                      <p:cBhvr>
                                        <p:cTn id="103" dur="500"/>
                                        <p:tgtEl>
                                          <p:spTgt spid="106"/>
                                        </p:tgtEl>
                                      </p:cBhvr>
                                    </p:animEffect>
                                  </p:childTnLst>
                                </p:cTn>
                              </p:par>
                            </p:childTnLst>
                          </p:cTn>
                        </p:par>
                        <p:par>
                          <p:cTn id="104" fill="hold">
                            <p:stCondLst>
                              <p:cond delay="15900"/>
                            </p:stCondLst>
                            <p:childTnLst>
                              <p:par>
                                <p:cTn id="105" presetID="23" presetClass="exit" presetSubtype="16" fill="hold" grpId="1" nodeType="afterEffect">
                                  <p:stCondLst>
                                    <p:cond delay="0"/>
                                  </p:stCondLst>
                                  <p:childTnLst>
                                    <p:anim calcmode="lin" valueType="num">
                                      <p:cBhvr>
                                        <p:cTn id="106" dur="500"/>
                                        <p:tgtEl>
                                          <p:spTgt spid="106"/>
                                        </p:tgtEl>
                                        <p:attrNameLst>
                                          <p:attrName>ppt_w</p:attrName>
                                        </p:attrNameLst>
                                      </p:cBhvr>
                                      <p:tavLst>
                                        <p:tav tm="0">
                                          <p:val>
                                            <p:strVal val="ppt_w"/>
                                          </p:val>
                                        </p:tav>
                                        <p:tav tm="100000">
                                          <p:val>
                                            <p:strVal val="4*ppt_w"/>
                                          </p:val>
                                        </p:tav>
                                      </p:tavLst>
                                    </p:anim>
                                    <p:anim calcmode="lin" valueType="num">
                                      <p:cBhvr>
                                        <p:cTn id="107" dur="500"/>
                                        <p:tgtEl>
                                          <p:spTgt spid="106"/>
                                        </p:tgtEl>
                                        <p:attrNameLst>
                                          <p:attrName>ppt_h</p:attrName>
                                        </p:attrNameLst>
                                      </p:cBhvr>
                                      <p:tavLst>
                                        <p:tav tm="0">
                                          <p:val>
                                            <p:strVal val="ppt_h"/>
                                          </p:val>
                                        </p:tav>
                                        <p:tav tm="100000">
                                          <p:val>
                                            <p:strVal val="4*ppt_h"/>
                                          </p:val>
                                        </p:tav>
                                      </p:tavLst>
                                    </p:anim>
                                    <p:set>
                                      <p:cBhvr>
                                        <p:cTn id="108"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6" grpId="0" animBg="1"/>
      <p:bldP spid="106" grpId="1" animBg="1"/>
      <p:bldP spid="102" grpId="0" build="allAtOnce"/>
      <p:bldP spid="103" grpId="0" animBg="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2403" y="496076"/>
            <a:ext cx="2418406"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分工情况</a:t>
            </a:r>
          </a:p>
        </p:txBody>
      </p:sp>
      <p:grpSp>
        <p:nvGrpSpPr>
          <p:cNvPr id="3" name="组合 2"/>
          <p:cNvGrpSpPr/>
          <p:nvPr/>
        </p:nvGrpSpPr>
        <p:grpSpPr>
          <a:xfrm>
            <a:off x="644064" y="1024713"/>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文本框 1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1</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grpSp>
        <p:nvGrpSpPr>
          <p:cNvPr id="59" name="组合 5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rot="900000">
            <a:off x="4199468" y="2175784"/>
            <a:ext cx="3793064" cy="3778719"/>
            <a:chOff x="3762656" y="3932624"/>
            <a:chExt cx="773642" cy="770715"/>
          </a:xfrm>
        </p:grpSpPr>
        <p:sp>
          <p:nvSpPr>
            <p:cNvPr id="60" name="Freeform 114"/>
            <p:cNvSpPr>
              <a:spLocks/>
            </p:cNvSpPr>
            <p:nvPr/>
          </p:nvSpPr>
          <p:spPr bwMode="auto">
            <a:xfrm>
              <a:off x="3762656" y="4329689"/>
              <a:ext cx="373650" cy="373650"/>
            </a:xfrm>
            <a:custGeom>
              <a:avLst/>
              <a:gdLst>
                <a:gd name="T0" fmla="*/ 13 w 162"/>
                <a:gd name="T1" fmla="*/ 0 h 162"/>
                <a:gd name="T2" fmla="*/ 0 w 162"/>
                <a:gd name="T3" fmla="*/ 0 h 162"/>
                <a:gd name="T4" fmla="*/ 162 w 162"/>
                <a:gd name="T5" fmla="*/ 162 h 162"/>
                <a:gd name="T6" fmla="*/ 162 w 162"/>
                <a:gd name="T7" fmla="*/ 150 h 162"/>
                <a:gd name="T8" fmla="*/ 13 w 162"/>
                <a:gd name="T9" fmla="*/ 0 h 162"/>
              </a:gdLst>
              <a:ahLst/>
              <a:cxnLst>
                <a:cxn ang="0">
                  <a:pos x="T0" y="T1"/>
                </a:cxn>
                <a:cxn ang="0">
                  <a:pos x="T2" y="T3"/>
                </a:cxn>
                <a:cxn ang="0">
                  <a:pos x="T4" y="T5"/>
                </a:cxn>
                <a:cxn ang="0">
                  <a:pos x="T6" y="T7"/>
                </a:cxn>
                <a:cxn ang="0">
                  <a:pos x="T8" y="T9"/>
                </a:cxn>
              </a:cxnLst>
              <a:rect l="0" t="0" r="r" b="b"/>
              <a:pathLst>
                <a:path w="162" h="162">
                  <a:moveTo>
                    <a:pt x="13" y="0"/>
                  </a:moveTo>
                  <a:cubicBezTo>
                    <a:pt x="0" y="0"/>
                    <a:pt x="0" y="0"/>
                    <a:pt x="0" y="0"/>
                  </a:cubicBezTo>
                  <a:cubicBezTo>
                    <a:pt x="3" y="88"/>
                    <a:pt x="74" y="160"/>
                    <a:pt x="162" y="162"/>
                  </a:cubicBezTo>
                  <a:cubicBezTo>
                    <a:pt x="162" y="150"/>
                    <a:pt x="162" y="150"/>
                    <a:pt x="162" y="150"/>
                  </a:cubicBezTo>
                  <a:cubicBezTo>
                    <a:pt x="81" y="147"/>
                    <a:pt x="15" y="81"/>
                    <a:pt x="13" y="0"/>
                  </a:cubicBezTo>
                </a:path>
              </a:pathLst>
            </a:custGeom>
            <a:solidFill>
              <a:srgbClr val="6EC7D6">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 name="Freeform 115"/>
            <p:cNvSpPr>
              <a:spLocks noEditPoints="1"/>
            </p:cNvSpPr>
            <p:nvPr/>
          </p:nvSpPr>
          <p:spPr bwMode="auto">
            <a:xfrm>
              <a:off x="4494347" y="4329689"/>
              <a:ext cx="41950" cy="104388"/>
            </a:xfrm>
            <a:custGeom>
              <a:avLst/>
              <a:gdLst>
                <a:gd name="T0" fmla="*/ 0 w 18"/>
                <a:gd name="T1" fmla="*/ 35 h 45"/>
                <a:gd name="T2" fmla="*/ 0 w 18"/>
                <a:gd name="T3" fmla="*/ 35 h 45"/>
                <a:gd name="T4" fmla="*/ 10 w 18"/>
                <a:gd name="T5" fmla="*/ 45 h 45"/>
                <a:gd name="T6" fmla="*/ 10 w 18"/>
                <a:gd name="T7" fmla="*/ 45 h 45"/>
                <a:gd name="T8" fmla="*/ 0 w 18"/>
                <a:gd name="T9" fmla="*/ 35 h 45"/>
                <a:gd name="T10" fmla="*/ 18 w 18"/>
                <a:gd name="T11" fmla="*/ 0 h 45"/>
                <a:gd name="T12" fmla="*/ 5 w 18"/>
                <a:gd name="T13" fmla="*/ 0 h 45"/>
                <a:gd name="T14" fmla="*/ 1 w 18"/>
                <a:gd name="T15" fmla="*/ 30 h 45"/>
                <a:gd name="T16" fmla="*/ 12 w 18"/>
                <a:gd name="T17" fmla="*/ 40 h 45"/>
                <a:gd name="T18" fmla="*/ 18 w 18"/>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45">
                  <a:moveTo>
                    <a:pt x="0" y="35"/>
                  </a:moveTo>
                  <a:cubicBezTo>
                    <a:pt x="0" y="35"/>
                    <a:pt x="0" y="35"/>
                    <a:pt x="0" y="35"/>
                  </a:cubicBezTo>
                  <a:cubicBezTo>
                    <a:pt x="4" y="39"/>
                    <a:pt x="7" y="42"/>
                    <a:pt x="10" y="45"/>
                  </a:cubicBezTo>
                  <a:cubicBezTo>
                    <a:pt x="10" y="45"/>
                    <a:pt x="10" y="45"/>
                    <a:pt x="10" y="45"/>
                  </a:cubicBezTo>
                  <a:cubicBezTo>
                    <a:pt x="7" y="42"/>
                    <a:pt x="4" y="39"/>
                    <a:pt x="0" y="35"/>
                  </a:cubicBezTo>
                  <a:moveTo>
                    <a:pt x="18" y="0"/>
                  </a:moveTo>
                  <a:cubicBezTo>
                    <a:pt x="5" y="0"/>
                    <a:pt x="5" y="0"/>
                    <a:pt x="5" y="0"/>
                  </a:cubicBezTo>
                  <a:cubicBezTo>
                    <a:pt x="5" y="10"/>
                    <a:pt x="3" y="20"/>
                    <a:pt x="1" y="30"/>
                  </a:cubicBezTo>
                  <a:cubicBezTo>
                    <a:pt x="5" y="34"/>
                    <a:pt x="9" y="37"/>
                    <a:pt x="12" y="40"/>
                  </a:cubicBezTo>
                  <a:cubicBezTo>
                    <a:pt x="15" y="27"/>
                    <a:pt x="17" y="14"/>
                    <a:pt x="18" y="0"/>
                  </a:cubicBezTo>
                </a:path>
              </a:pathLst>
            </a:custGeom>
            <a:solidFill>
              <a:srgbClr val="6EC7D6">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 name="Freeform 116"/>
            <p:cNvSpPr>
              <a:spLocks/>
            </p:cNvSpPr>
            <p:nvPr/>
          </p:nvSpPr>
          <p:spPr bwMode="auto">
            <a:xfrm>
              <a:off x="4494347" y="4398955"/>
              <a:ext cx="27316" cy="35121"/>
            </a:xfrm>
            <a:custGeom>
              <a:avLst/>
              <a:gdLst>
                <a:gd name="T0" fmla="*/ 1 w 12"/>
                <a:gd name="T1" fmla="*/ 0 h 15"/>
                <a:gd name="T2" fmla="*/ 0 w 12"/>
                <a:gd name="T3" fmla="*/ 5 h 15"/>
                <a:gd name="T4" fmla="*/ 10 w 12"/>
                <a:gd name="T5" fmla="*/ 15 h 15"/>
                <a:gd name="T6" fmla="*/ 12 w 12"/>
                <a:gd name="T7" fmla="*/ 10 h 15"/>
                <a:gd name="T8" fmla="*/ 1 w 12"/>
                <a:gd name="T9" fmla="*/ 0 h 15"/>
              </a:gdLst>
              <a:ahLst/>
              <a:cxnLst>
                <a:cxn ang="0">
                  <a:pos x="T0" y="T1"/>
                </a:cxn>
                <a:cxn ang="0">
                  <a:pos x="T2" y="T3"/>
                </a:cxn>
                <a:cxn ang="0">
                  <a:pos x="T4" y="T5"/>
                </a:cxn>
                <a:cxn ang="0">
                  <a:pos x="T6" y="T7"/>
                </a:cxn>
                <a:cxn ang="0">
                  <a:pos x="T8" y="T9"/>
                </a:cxn>
              </a:cxnLst>
              <a:rect l="0" t="0" r="r" b="b"/>
              <a:pathLst>
                <a:path w="12" h="15">
                  <a:moveTo>
                    <a:pt x="1" y="0"/>
                  </a:moveTo>
                  <a:cubicBezTo>
                    <a:pt x="1" y="2"/>
                    <a:pt x="0" y="3"/>
                    <a:pt x="0" y="5"/>
                  </a:cubicBezTo>
                  <a:cubicBezTo>
                    <a:pt x="4" y="9"/>
                    <a:pt x="7" y="12"/>
                    <a:pt x="10" y="15"/>
                  </a:cubicBezTo>
                  <a:cubicBezTo>
                    <a:pt x="11" y="13"/>
                    <a:pt x="11" y="12"/>
                    <a:pt x="12" y="10"/>
                  </a:cubicBezTo>
                  <a:cubicBezTo>
                    <a:pt x="9" y="7"/>
                    <a:pt x="5" y="4"/>
                    <a:pt x="1" y="0"/>
                  </a:cubicBezTo>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 name="Freeform 117"/>
            <p:cNvSpPr>
              <a:spLocks/>
            </p:cNvSpPr>
            <p:nvPr/>
          </p:nvSpPr>
          <p:spPr bwMode="auto">
            <a:xfrm>
              <a:off x="4161672" y="4689681"/>
              <a:ext cx="11707" cy="13658"/>
            </a:xfrm>
            <a:custGeom>
              <a:avLst/>
              <a:gdLst>
                <a:gd name="T0" fmla="*/ 0 w 5"/>
                <a:gd name="T1" fmla="*/ 0 h 6"/>
                <a:gd name="T2" fmla="*/ 0 w 5"/>
                <a:gd name="T3" fmla="*/ 6 h 6"/>
                <a:gd name="T4" fmla="*/ 5 w 5"/>
                <a:gd name="T5" fmla="*/ 6 h 6"/>
                <a:gd name="T6" fmla="*/ 0 w 5"/>
                <a:gd name="T7" fmla="*/ 0 h 6"/>
              </a:gdLst>
              <a:ahLst/>
              <a:cxnLst>
                <a:cxn ang="0">
                  <a:pos x="T0" y="T1"/>
                </a:cxn>
                <a:cxn ang="0">
                  <a:pos x="T2" y="T3"/>
                </a:cxn>
                <a:cxn ang="0">
                  <a:pos x="T4" y="T5"/>
                </a:cxn>
                <a:cxn ang="0">
                  <a:pos x="T6" y="T7"/>
                </a:cxn>
              </a:cxnLst>
              <a:rect l="0" t="0" r="r" b="b"/>
              <a:pathLst>
                <a:path w="5" h="6">
                  <a:moveTo>
                    <a:pt x="0" y="0"/>
                  </a:moveTo>
                  <a:cubicBezTo>
                    <a:pt x="0" y="6"/>
                    <a:pt x="0" y="6"/>
                    <a:pt x="0" y="6"/>
                  </a:cubicBezTo>
                  <a:cubicBezTo>
                    <a:pt x="2" y="6"/>
                    <a:pt x="3" y="6"/>
                    <a:pt x="5" y="6"/>
                  </a:cubicBezTo>
                  <a:cubicBezTo>
                    <a:pt x="3" y="4"/>
                    <a:pt x="2" y="2"/>
                    <a:pt x="0" y="0"/>
                  </a:cubicBezTo>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 name="Freeform 118"/>
            <p:cNvSpPr>
              <a:spLocks/>
            </p:cNvSpPr>
            <p:nvPr/>
          </p:nvSpPr>
          <p:spPr bwMode="auto">
            <a:xfrm>
              <a:off x="4161672" y="4676022"/>
              <a:ext cx="23414" cy="27316"/>
            </a:xfrm>
            <a:custGeom>
              <a:avLst/>
              <a:gdLst>
                <a:gd name="T0" fmla="*/ 0 w 10"/>
                <a:gd name="T1" fmla="*/ 0 h 12"/>
                <a:gd name="T2" fmla="*/ 0 w 10"/>
                <a:gd name="T3" fmla="*/ 6 h 12"/>
                <a:gd name="T4" fmla="*/ 5 w 10"/>
                <a:gd name="T5" fmla="*/ 12 h 12"/>
                <a:gd name="T6" fmla="*/ 10 w 10"/>
                <a:gd name="T7" fmla="*/ 12 h 12"/>
                <a:gd name="T8" fmla="*/ 0 w 10"/>
                <a:gd name="T9" fmla="*/ 0 h 12"/>
              </a:gdLst>
              <a:ahLst/>
              <a:cxnLst>
                <a:cxn ang="0">
                  <a:pos x="T0" y="T1"/>
                </a:cxn>
                <a:cxn ang="0">
                  <a:pos x="T2" y="T3"/>
                </a:cxn>
                <a:cxn ang="0">
                  <a:pos x="T4" y="T5"/>
                </a:cxn>
                <a:cxn ang="0">
                  <a:pos x="T6" y="T7"/>
                </a:cxn>
                <a:cxn ang="0">
                  <a:pos x="T8" y="T9"/>
                </a:cxn>
              </a:cxnLst>
              <a:rect l="0" t="0" r="r" b="b"/>
              <a:pathLst>
                <a:path w="10" h="12">
                  <a:moveTo>
                    <a:pt x="0" y="0"/>
                  </a:moveTo>
                  <a:cubicBezTo>
                    <a:pt x="0" y="6"/>
                    <a:pt x="0" y="6"/>
                    <a:pt x="0" y="6"/>
                  </a:cubicBezTo>
                  <a:cubicBezTo>
                    <a:pt x="2" y="8"/>
                    <a:pt x="3" y="10"/>
                    <a:pt x="5" y="12"/>
                  </a:cubicBezTo>
                  <a:cubicBezTo>
                    <a:pt x="7" y="12"/>
                    <a:pt x="8" y="12"/>
                    <a:pt x="10" y="12"/>
                  </a:cubicBezTo>
                  <a:cubicBezTo>
                    <a:pt x="6" y="8"/>
                    <a:pt x="3" y="4"/>
                    <a:pt x="0" y="0"/>
                  </a:cubicBezTo>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 name="Freeform 119"/>
            <p:cNvSpPr>
              <a:spLocks/>
            </p:cNvSpPr>
            <p:nvPr/>
          </p:nvSpPr>
          <p:spPr bwMode="auto">
            <a:xfrm>
              <a:off x="4161672" y="4410663"/>
              <a:ext cx="356090" cy="292676"/>
            </a:xfrm>
            <a:custGeom>
              <a:avLst/>
              <a:gdLst>
                <a:gd name="T0" fmla="*/ 144 w 154"/>
                <a:gd name="T1" fmla="*/ 0 h 127"/>
                <a:gd name="T2" fmla="*/ 0 w 154"/>
                <a:gd name="T3" fmla="*/ 115 h 127"/>
                <a:gd name="T4" fmla="*/ 0 w 154"/>
                <a:gd name="T5" fmla="*/ 115 h 127"/>
                <a:gd name="T6" fmla="*/ 10 w 154"/>
                <a:gd name="T7" fmla="*/ 127 h 127"/>
                <a:gd name="T8" fmla="*/ 154 w 154"/>
                <a:gd name="T9" fmla="*/ 10 h 127"/>
                <a:gd name="T10" fmla="*/ 144 w 154"/>
                <a:gd name="T11" fmla="*/ 0 h 127"/>
              </a:gdLst>
              <a:ahLst/>
              <a:cxnLst>
                <a:cxn ang="0">
                  <a:pos x="T0" y="T1"/>
                </a:cxn>
                <a:cxn ang="0">
                  <a:pos x="T2" y="T3"/>
                </a:cxn>
                <a:cxn ang="0">
                  <a:pos x="T4" y="T5"/>
                </a:cxn>
                <a:cxn ang="0">
                  <a:pos x="T6" y="T7"/>
                </a:cxn>
                <a:cxn ang="0">
                  <a:pos x="T8" y="T9"/>
                </a:cxn>
                <a:cxn ang="0">
                  <a:pos x="T10" y="T11"/>
                </a:cxn>
              </a:cxnLst>
              <a:rect l="0" t="0" r="r" b="b"/>
              <a:pathLst>
                <a:path w="154" h="127">
                  <a:moveTo>
                    <a:pt x="144" y="0"/>
                  </a:moveTo>
                  <a:cubicBezTo>
                    <a:pt x="127" y="64"/>
                    <a:pt x="69" y="112"/>
                    <a:pt x="0" y="115"/>
                  </a:cubicBezTo>
                  <a:cubicBezTo>
                    <a:pt x="0" y="115"/>
                    <a:pt x="0" y="115"/>
                    <a:pt x="0" y="115"/>
                  </a:cubicBezTo>
                  <a:cubicBezTo>
                    <a:pt x="3" y="119"/>
                    <a:pt x="6" y="123"/>
                    <a:pt x="10" y="127"/>
                  </a:cubicBezTo>
                  <a:cubicBezTo>
                    <a:pt x="78" y="120"/>
                    <a:pt x="134" y="73"/>
                    <a:pt x="154" y="10"/>
                  </a:cubicBezTo>
                  <a:cubicBezTo>
                    <a:pt x="151" y="7"/>
                    <a:pt x="148" y="4"/>
                    <a:pt x="144" y="0"/>
                  </a:cubicBezTo>
                </a:path>
              </a:pathLst>
            </a:custGeom>
            <a:solidFill>
              <a:srgbClr val="6EC7D6">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 name="Freeform 120"/>
            <p:cNvSpPr>
              <a:spLocks/>
            </p:cNvSpPr>
            <p:nvPr/>
          </p:nvSpPr>
          <p:spPr bwMode="auto">
            <a:xfrm>
              <a:off x="4161672" y="3932624"/>
              <a:ext cx="374626" cy="373650"/>
            </a:xfrm>
            <a:custGeom>
              <a:avLst/>
              <a:gdLst>
                <a:gd name="T0" fmla="*/ 0 w 162"/>
                <a:gd name="T1" fmla="*/ 0 h 162"/>
                <a:gd name="T2" fmla="*/ 0 w 162"/>
                <a:gd name="T3" fmla="*/ 12 h 162"/>
                <a:gd name="T4" fmla="*/ 149 w 162"/>
                <a:gd name="T5" fmla="*/ 162 h 162"/>
                <a:gd name="T6" fmla="*/ 162 w 162"/>
                <a:gd name="T7" fmla="*/ 162 h 162"/>
                <a:gd name="T8" fmla="*/ 0 w 162"/>
                <a:gd name="T9" fmla="*/ 0 h 162"/>
              </a:gdLst>
              <a:ahLst/>
              <a:cxnLst>
                <a:cxn ang="0">
                  <a:pos x="T0" y="T1"/>
                </a:cxn>
                <a:cxn ang="0">
                  <a:pos x="T2" y="T3"/>
                </a:cxn>
                <a:cxn ang="0">
                  <a:pos x="T4" y="T5"/>
                </a:cxn>
                <a:cxn ang="0">
                  <a:pos x="T6" y="T7"/>
                </a:cxn>
                <a:cxn ang="0">
                  <a:pos x="T8" y="T9"/>
                </a:cxn>
              </a:cxnLst>
              <a:rect l="0" t="0" r="r" b="b"/>
              <a:pathLst>
                <a:path w="162" h="162">
                  <a:moveTo>
                    <a:pt x="0" y="0"/>
                  </a:moveTo>
                  <a:cubicBezTo>
                    <a:pt x="0" y="12"/>
                    <a:pt x="0" y="12"/>
                    <a:pt x="0" y="12"/>
                  </a:cubicBezTo>
                  <a:cubicBezTo>
                    <a:pt x="81" y="15"/>
                    <a:pt x="146" y="80"/>
                    <a:pt x="149" y="162"/>
                  </a:cubicBezTo>
                  <a:cubicBezTo>
                    <a:pt x="162" y="162"/>
                    <a:pt x="162" y="162"/>
                    <a:pt x="162" y="162"/>
                  </a:cubicBezTo>
                  <a:cubicBezTo>
                    <a:pt x="159" y="74"/>
                    <a:pt x="88" y="2"/>
                    <a:pt x="0" y="0"/>
                  </a:cubicBezTo>
                </a:path>
              </a:pathLst>
            </a:custGeom>
            <a:solidFill>
              <a:srgbClr val="6EC7D6">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 name="Freeform 121"/>
            <p:cNvSpPr>
              <a:spLocks/>
            </p:cNvSpPr>
            <p:nvPr/>
          </p:nvSpPr>
          <p:spPr bwMode="auto">
            <a:xfrm>
              <a:off x="3762656" y="3932624"/>
              <a:ext cx="373650" cy="373650"/>
            </a:xfrm>
            <a:custGeom>
              <a:avLst/>
              <a:gdLst>
                <a:gd name="T0" fmla="*/ 162 w 162"/>
                <a:gd name="T1" fmla="*/ 0 h 162"/>
                <a:gd name="T2" fmla="*/ 0 w 162"/>
                <a:gd name="T3" fmla="*/ 162 h 162"/>
                <a:gd name="T4" fmla="*/ 13 w 162"/>
                <a:gd name="T5" fmla="*/ 162 h 162"/>
                <a:gd name="T6" fmla="*/ 162 w 162"/>
                <a:gd name="T7" fmla="*/ 12 h 162"/>
                <a:gd name="T8" fmla="*/ 162 w 162"/>
                <a:gd name="T9" fmla="*/ 0 h 162"/>
              </a:gdLst>
              <a:ahLst/>
              <a:cxnLst>
                <a:cxn ang="0">
                  <a:pos x="T0" y="T1"/>
                </a:cxn>
                <a:cxn ang="0">
                  <a:pos x="T2" y="T3"/>
                </a:cxn>
                <a:cxn ang="0">
                  <a:pos x="T4" y="T5"/>
                </a:cxn>
                <a:cxn ang="0">
                  <a:pos x="T6" y="T7"/>
                </a:cxn>
                <a:cxn ang="0">
                  <a:pos x="T8" y="T9"/>
                </a:cxn>
              </a:cxnLst>
              <a:rect l="0" t="0" r="r" b="b"/>
              <a:pathLst>
                <a:path w="162" h="162">
                  <a:moveTo>
                    <a:pt x="162" y="0"/>
                  </a:moveTo>
                  <a:cubicBezTo>
                    <a:pt x="74" y="2"/>
                    <a:pt x="3" y="73"/>
                    <a:pt x="0" y="162"/>
                  </a:cubicBezTo>
                  <a:cubicBezTo>
                    <a:pt x="13" y="162"/>
                    <a:pt x="13" y="162"/>
                    <a:pt x="13" y="162"/>
                  </a:cubicBezTo>
                  <a:cubicBezTo>
                    <a:pt x="15" y="80"/>
                    <a:pt x="81" y="15"/>
                    <a:pt x="162" y="12"/>
                  </a:cubicBezTo>
                  <a:cubicBezTo>
                    <a:pt x="162" y="0"/>
                    <a:pt x="162" y="0"/>
                    <a:pt x="162" y="0"/>
                  </a:cubicBezTo>
                </a:path>
              </a:pathLst>
            </a:custGeom>
            <a:solidFill>
              <a:srgbClr val="6EC7D6">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 name="Freeform 122"/>
            <p:cNvSpPr>
              <a:spLocks noEditPoints="1"/>
            </p:cNvSpPr>
            <p:nvPr/>
          </p:nvSpPr>
          <p:spPr bwMode="auto">
            <a:xfrm>
              <a:off x="3845581" y="4013598"/>
              <a:ext cx="604865" cy="606816"/>
            </a:xfrm>
            <a:custGeom>
              <a:avLst/>
              <a:gdLst>
                <a:gd name="T0" fmla="*/ 214 w 262"/>
                <a:gd name="T1" fmla="*/ 232 h 263"/>
                <a:gd name="T2" fmla="*/ 199 w 262"/>
                <a:gd name="T3" fmla="*/ 244 h 263"/>
                <a:gd name="T4" fmla="*/ 185 w 262"/>
                <a:gd name="T5" fmla="*/ 251 h 263"/>
                <a:gd name="T6" fmla="*/ 223 w 262"/>
                <a:gd name="T7" fmla="*/ 225 h 263"/>
                <a:gd name="T8" fmla="*/ 176 w 262"/>
                <a:gd name="T9" fmla="*/ 254 h 263"/>
                <a:gd name="T10" fmla="*/ 167 w 262"/>
                <a:gd name="T11" fmla="*/ 256 h 263"/>
                <a:gd name="T12" fmla="*/ 235 w 262"/>
                <a:gd name="T13" fmla="*/ 211 h 263"/>
                <a:gd name="T14" fmla="*/ 240 w 262"/>
                <a:gd name="T15" fmla="*/ 203 h 263"/>
                <a:gd name="T16" fmla="*/ 156 w 262"/>
                <a:gd name="T17" fmla="*/ 259 h 263"/>
                <a:gd name="T18" fmla="*/ 245 w 262"/>
                <a:gd name="T19" fmla="*/ 195 h 263"/>
                <a:gd name="T20" fmla="*/ 253 w 262"/>
                <a:gd name="T21" fmla="*/ 181 h 263"/>
                <a:gd name="T22" fmla="*/ 138 w 262"/>
                <a:gd name="T23" fmla="*/ 262 h 263"/>
                <a:gd name="T24" fmla="*/ 122 w 262"/>
                <a:gd name="T25" fmla="*/ 263 h 263"/>
                <a:gd name="T26" fmla="*/ 255 w 262"/>
                <a:gd name="T27" fmla="*/ 169 h 263"/>
                <a:gd name="T28" fmla="*/ 259 w 262"/>
                <a:gd name="T29" fmla="*/ 161 h 263"/>
                <a:gd name="T30" fmla="*/ 110 w 262"/>
                <a:gd name="T31" fmla="*/ 260 h 263"/>
                <a:gd name="T32" fmla="*/ 260 w 262"/>
                <a:gd name="T33" fmla="*/ 145 h 263"/>
                <a:gd name="T34" fmla="*/ 261 w 262"/>
                <a:gd name="T35" fmla="*/ 136 h 263"/>
                <a:gd name="T36" fmla="*/ 86 w 262"/>
                <a:gd name="T37" fmla="*/ 255 h 263"/>
                <a:gd name="T38" fmla="*/ 83 w 262"/>
                <a:gd name="T39" fmla="*/ 254 h 263"/>
                <a:gd name="T40" fmla="*/ 261 w 262"/>
                <a:gd name="T41" fmla="*/ 117 h 263"/>
                <a:gd name="T42" fmla="*/ 70 w 262"/>
                <a:gd name="T43" fmla="*/ 247 h 263"/>
                <a:gd name="T44" fmla="*/ 62 w 262"/>
                <a:gd name="T45" fmla="*/ 242 h 263"/>
                <a:gd name="T46" fmla="*/ 258 w 262"/>
                <a:gd name="T47" fmla="*/ 106 h 263"/>
                <a:gd name="T48" fmla="*/ 257 w 262"/>
                <a:gd name="T49" fmla="*/ 97 h 263"/>
                <a:gd name="T50" fmla="*/ 52 w 262"/>
                <a:gd name="T51" fmla="*/ 235 h 263"/>
                <a:gd name="T52" fmla="*/ 251 w 262"/>
                <a:gd name="T53" fmla="*/ 82 h 263"/>
                <a:gd name="T54" fmla="*/ 247 w 262"/>
                <a:gd name="T55" fmla="*/ 74 h 263"/>
                <a:gd name="T56" fmla="*/ 33 w 262"/>
                <a:gd name="T57" fmla="*/ 219 h 263"/>
                <a:gd name="T58" fmla="*/ 31 w 262"/>
                <a:gd name="T59" fmla="*/ 217 h 263"/>
                <a:gd name="T60" fmla="*/ 239 w 262"/>
                <a:gd name="T61" fmla="*/ 57 h 263"/>
                <a:gd name="T62" fmla="*/ 22 w 262"/>
                <a:gd name="T63" fmla="*/ 204 h 263"/>
                <a:gd name="T64" fmla="*/ 18 w 262"/>
                <a:gd name="T65" fmla="*/ 196 h 263"/>
                <a:gd name="T66" fmla="*/ 231 w 262"/>
                <a:gd name="T67" fmla="*/ 48 h 263"/>
                <a:gd name="T68" fmla="*/ 225 w 262"/>
                <a:gd name="T69" fmla="*/ 42 h 263"/>
                <a:gd name="T70" fmla="*/ 9 w 262"/>
                <a:gd name="T71" fmla="*/ 180 h 263"/>
                <a:gd name="T72" fmla="*/ 213 w 262"/>
                <a:gd name="T73" fmla="*/ 31 h 263"/>
                <a:gd name="T74" fmla="*/ 211 w 262"/>
                <a:gd name="T75" fmla="*/ 30 h 263"/>
                <a:gd name="T76" fmla="*/ 4 w 262"/>
                <a:gd name="T77" fmla="*/ 162 h 263"/>
                <a:gd name="T78" fmla="*/ 199 w 262"/>
                <a:gd name="T79" fmla="*/ 20 h 263"/>
                <a:gd name="T80" fmla="*/ 191 w 262"/>
                <a:gd name="T81" fmla="*/ 15 h 263"/>
                <a:gd name="T82" fmla="*/ 2 w 262"/>
                <a:gd name="T83" fmla="*/ 150 h 263"/>
                <a:gd name="T84" fmla="*/ 0 w 262"/>
                <a:gd name="T85" fmla="*/ 141 h 263"/>
                <a:gd name="T86" fmla="*/ 180 w 262"/>
                <a:gd name="T87" fmla="*/ 10 h 263"/>
                <a:gd name="T88" fmla="*/ 0 w 262"/>
                <a:gd name="T89" fmla="*/ 132 h 263"/>
                <a:gd name="T90" fmla="*/ 0 w 262"/>
                <a:gd name="T91" fmla="*/ 116 h 263"/>
                <a:gd name="T92" fmla="*/ 162 w 262"/>
                <a:gd name="T93" fmla="*/ 5 h 263"/>
                <a:gd name="T94" fmla="*/ 146 w 262"/>
                <a:gd name="T95" fmla="*/ 3 h 263"/>
                <a:gd name="T96" fmla="*/ 4 w 262"/>
                <a:gd name="T97" fmla="*/ 105 h 263"/>
                <a:gd name="T98" fmla="*/ 137 w 262"/>
                <a:gd name="T99" fmla="*/ 2 h 263"/>
                <a:gd name="T100" fmla="*/ 128 w 262"/>
                <a:gd name="T101" fmla="*/ 1 h 263"/>
                <a:gd name="T102" fmla="*/ 11 w 262"/>
                <a:gd name="T103" fmla="*/ 81 h 263"/>
                <a:gd name="T104" fmla="*/ 11 w 262"/>
                <a:gd name="T105" fmla="*/ 78 h 263"/>
                <a:gd name="T106" fmla="*/ 116 w 262"/>
                <a:gd name="T107" fmla="*/ 3 h 263"/>
                <a:gd name="T108" fmla="*/ 107 w 262"/>
                <a:gd name="T109" fmla="*/ 4 h 263"/>
                <a:gd name="T110" fmla="*/ 25 w 262"/>
                <a:gd name="T111" fmla="*/ 57 h 263"/>
                <a:gd name="T112" fmla="*/ 98 w 262"/>
                <a:gd name="T113" fmla="*/ 6 h 263"/>
                <a:gd name="T114" fmla="*/ 83 w 262"/>
                <a:gd name="T115" fmla="*/ 11 h 263"/>
                <a:gd name="T116" fmla="*/ 32 w 262"/>
                <a:gd name="T117" fmla="*/ 47 h 263"/>
                <a:gd name="T118" fmla="*/ 37 w 262"/>
                <a:gd name="T119" fmla="*/ 40 h 263"/>
                <a:gd name="T120" fmla="*/ 67 w 262"/>
                <a:gd name="T121" fmla="*/ 19 h 263"/>
                <a:gd name="T122" fmla="*/ 44 w 262"/>
                <a:gd name="T123" fmla="*/ 35 h 263"/>
                <a:gd name="T124" fmla="*/ 59 w 262"/>
                <a:gd name="T125" fmla="*/ 2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2" h="263">
                  <a:moveTo>
                    <a:pt x="207" y="239"/>
                  </a:moveTo>
                  <a:cubicBezTo>
                    <a:pt x="207" y="239"/>
                    <a:pt x="207" y="239"/>
                    <a:pt x="207" y="239"/>
                  </a:cubicBezTo>
                  <a:cubicBezTo>
                    <a:pt x="205" y="240"/>
                    <a:pt x="203" y="241"/>
                    <a:pt x="202" y="242"/>
                  </a:cubicBezTo>
                  <a:cubicBezTo>
                    <a:pt x="201" y="242"/>
                    <a:pt x="201" y="242"/>
                    <a:pt x="201" y="242"/>
                  </a:cubicBezTo>
                  <a:cubicBezTo>
                    <a:pt x="201" y="241"/>
                    <a:pt x="201" y="241"/>
                    <a:pt x="201" y="241"/>
                  </a:cubicBezTo>
                  <a:cubicBezTo>
                    <a:pt x="201" y="241"/>
                    <a:pt x="201" y="241"/>
                    <a:pt x="201" y="241"/>
                  </a:cubicBezTo>
                  <a:cubicBezTo>
                    <a:pt x="203" y="240"/>
                    <a:pt x="204" y="239"/>
                    <a:pt x="206" y="238"/>
                  </a:cubicBezTo>
                  <a:cubicBezTo>
                    <a:pt x="206" y="238"/>
                    <a:pt x="206" y="238"/>
                    <a:pt x="206" y="238"/>
                  </a:cubicBezTo>
                  <a:lnTo>
                    <a:pt x="207" y="239"/>
                  </a:lnTo>
                  <a:close/>
                  <a:moveTo>
                    <a:pt x="202" y="242"/>
                  </a:moveTo>
                  <a:cubicBezTo>
                    <a:pt x="203" y="241"/>
                    <a:pt x="205" y="240"/>
                    <a:pt x="207" y="239"/>
                  </a:cubicBezTo>
                  <a:cubicBezTo>
                    <a:pt x="206" y="238"/>
                    <a:pt x="206" y="238"/>
                    <a:pt x="206" y="238"/>
                  </a:cubicBezTo>
                  <a:cubicBezTo>
                    <a:pt x="205" y="239"/>
                    <a:pt x="203" y="240"/>
                    <a:pt x="201" y="241"/>
                  </a:cubicBezTo>
                  <a:lnTo>
                    <a:pt x="202" y="242"/>
                  </a:lnTo>
                  <a:close/>
                  <a:moveTo>
                    <a:pt x="209" y="237"/>
                  </a:moveTo>
                  <a:cubicBezTo>
                    <a:pt x="208" y="236"/>
                    <a:pt x="208" y="236"/>
                    <a:pt x="208" y="236"/>
                  </a:cubicBezTo>
                  <a:cubicBezTo>
                    <a:pt x="208" y="236"/>
                    <a:pt x="208" y="236"/>
                    <a:pt x="208" y="236"/>
                  </a:cubicBezTo>
                  <a:cubicBezTo>
                    <a:pt x="210" y="235"/>
                    <a:pt x="212" y="233"/>
                    <a:pt x="213" y="232"/>
                  </a:cubicBezTo>
                  <a:cubicBezTo>
                    <a:pt x="214" y="232"/>
                    <a:pt x="214" y="232"/>
                    <a:pt x="214" y="232"/>
                  </a:cubicBezTo>
                  <a:cubicBezTo>
                    <a:pt x="214" y="233"/>
                    <a:pt x="214" y="233"/>
                    <a:pt x="214" y="233"/>
                  </a:cubicBezTo>
                  <a:cubicBezTo>
                    <a:pt x="214" y="233"/>
                    <a:pt x="214" y="233"/>
                    <a:pt x="214" y="233"/>
                  </a:cubicBezTo>
                  <a:cubicBezTo>
                    <a:pt x="213" y="234"/>
                    <a:pt x="211" y="236"/>
                    <a:pt x="209" y="237"/>
                  </a:cubicBezTo>
                  <a:close/>
                  <a:moveTo>
                    <a:pt x="209" y="236"/>
                  </a:moveTo>
                  <a:cubicBezTo>
                    <a:pt x="209" y="237"/>
                    <a:pt x="209" y="237"/>
                    <a:pt x="209" y="237"/>
                  </a:cubicBezTo>
                  <a:cubicBezTo>
                    <a:pt x="211" y="236"/>
                    <a:pt x="212" y="234"/>
                    <a:pt x="214" y="233"/>
                  </a:cubicBezTo>
                  <a:cubicBezTo>
                    <a:pt x="214" y="232"/>
                    <a:pt x="214" y="232"/>
                    <a:pt x="214" y="232"/>
                  </a:cubicBezTo>
                  <a:cubicBezTo>
                    <a:pt x="212" y="234"/>
                    <a:pt x="210" y="235"/>
                    <a:pt x="209" y="236"/>
                  </a:cubicBezTo>
                  <a:close/>
                  <a:moveTo>
                    <a:pt x="199" y="244"/>
                  </a:moveTo>
                  <a:cubicBezTo>
                    <a:pt x="199" y="244"/>
                    <a:pt x="199" y="244"/>
                    <a:pt x="199" y="244"/>
                  </a:cubicBezTo>
                  <a:cubicBezTo>
                    <a:pt x="197" y="245"/>
                    <a:pt x="196" y="246"/>
                    <a:pt x="194" y="247"/>
                  </a:cubicBezTo>
                  <a:cubicBezTo>
                    <a:pt x="193" y="247"/>
                    <a:pt x="193" y="247"/>
                    <a:pt x="193" y="247"/>
                  </a:cubicBezTo>
                  <a:cubicBezTo>
                    <a:pt x="193" y="246"/>
                    <a:pt x="193" y="246"/>
                    <a:pt x="193" y="246"/>
                  </a:cubicBezTo>
                  <a:cubicBezTo>
                    <a:pt x="193" y="246"/>
                    <a:pt x="193" y="246"/>
                    <a:pt x="193" y="246"/>
                  </a:cubicBezTo>
                  <a:cubicBezTo>
                    <a:pt x="195" y="245"/>
                    <a:pt x="197" y="244"/>
                    <a:pt x="199" y="243"/>
                  </a:cubicBezTo>
                  <a:cubicBezTo>
                    <a:pt x="199" y="243"/>
                    <a:pt x="199" y="243"/>
                    <a:pt x="199" y="243"/>
                  </a:cubicBezTo>
                  <a:lnTo>
                    <a:pt x="199" y="244"/>
                  </a:lnTo>
                  <a:close/>
                  <a:moveTo>
                    <a:pt x="194" y="247"/>
                  </a:moveTo>
                  <a:cubicBezTo>
                    <a:pt x="195" y="246"/>
                    <a:pt x="197" y="245"/>
                    <a:pt x="199" y="244"/>
                  </a:cubicBezTo>
                  <a:cubicBezTo>
                    <a:pt x="199" y="243"/>
                    <a:pt x="199" y="243"/>
                    <a:pt x="199" y="243"/>
                  </a:cubicBezTo>
                  <a:cubicBezTo>
                    <a:pt x="197" y="244"/>
                    <a:pt x="195" y="245"/>
                    <a:pt x="193" y="246"/>
                  </a:cubicBezTo>
                  <a:lnTo>
                    <a:pt x="194" y="247"/>
                  </a:lnTo>
                  <a:close/>
                  <a:moveTo>
                    <a:pt x="216" y="231"/>
                  </a:moveTo>
                  <a:cubicBezTo>
                    <a:pt x="215" y="230"/>
                    <a:pt x="215" y="230"/>
                    <a:pt x="215" y="230"/>
                  </a:cubicBezTo>
                  <a:cubicBezTo>
                    <a:pt x="216" y="230"/>
                    <a:pt x="216" y="230"/>
                    <a:pt x="216" y="230"/>
                  </a:cubicBezTo>
                  <a:cubicBezTo>
                    <a:pt x="217" y="229"/>
                    <a:pt x="219" y="227"/>
                    <a:pt x="220" y="226"/>
                  </a:cubicBezTo>
                  <a:cubicBezTo>
                    <a:pt x="220" y="226"/>
                    <a:pt x="220" y="226"/>
                    <a:pt x="220" y="226"/>
                  </a:cubicBezTo>
                  <a:cubicBezTo>
                    <a:pt x="221" y="227"/>
                    <a:pt x="221" y="227"/>
                    <a:pt x="221" y="227"/>
                  </a:cubicBezTo>
                  <a:cubicBezTo>
                    <a:pt x="221" y="227"/>
                    <a:pt x="221" y="227"/>
                    <a:pt x="221" y="227"/>
                  </a:cubicBezTo>
                  <a:cubicBezTo>
                    <a:pt x="220" y="228"/>
                    <a:pt x="218" y="230"/>
                    <a:pt x="216" y="231"/>
                  </a:cubicBezTo>
                  <a:close/>
                  <a:moveTo>
                    <a:pt x="216" y="230"/>
                  </a:moveTo>
                  <a:cubicBezTo>
                    <a:pt x="216" y="231"/>
                    <a:pt x="216" y="231"/>
                    <a:pt x="216" y="231"/>
                  </a:cubicBezTo>
                  <a:cubicBezTo>
                    <a:pt x="218" y="230"/>
                    <a:pt x="219" y="228"/>
                    <a:pt x="221" y="227"/>
                  </a:cubicBezTo>
                  <a:cubicBezTo>
                    <a:pt x="220" y="226"/>
                    <a:pt x="220" y="226"/>
                    <a:pt x="220" y="226"/>
                  </a:cubicBezTo>
                  <a:cubicBezTo>
                    <a:pt x="219" y="228"/>
                    <a:pt x="217" y="229"/>
                    <a:pt x="216" y="230"/>
                  </a:cubicBezTo>
                  <a:close/>
                  <a:moveTo>
                    <a:pt x="191" y="248"/>
                  </a:moveTo>
                  <a:cubicBezTo>
                    <a:pt x="191" y="248"/>
                    <a:pt x="191" y="248"/>
                    <a:pt x="191" y="248"/>
                  </a:cubicBezTo>
                  <a:cubicBezTo>
                    <a:pt x="189" y="249"/>
                    <a:pt x="187" y="250"/>
                    <a:pt x="185" y="251"/>
                  </a:cubicBezTo>
                  <a:cubicBezTo>
                    <a:pt x="185" y="251"/>
                    <a:pt x="185" y="251"/>
                    <a:pt x="185" y="251"/>
                  </a:cubicBezTo>
                  <a:cubicBezTo>
                    <a:pt x="185" y="250"/>
                    <a:pt x="185" y="250"/>
                    <a:pt x="185" y="250"/>
                  </a:cubicBezTo>
                  <a:cubicBezTo>
                    <a:pt x="185" y="250"/>
                    <a:pt x="185" y="250"/>
                    <a:pt x="185" y="250"/>
                  </a:cubicBezTo>
                  <a:cubicBezTo>
                    <a:pt x="187" y="249"/>
                    <a:pt x="189" y="248"/>
                    <a:pt x="191" y="247"/>
                  </a:cubicBezTo>
                  <a:cubicBezTo>
                    <a:pt x="191" y="247"/>
                    <a:pt x="191" y="247"/>
                    <a:pt x="191" y="247"/>
                  </a:cubicBezTo>
                  <a:lnTo>
                    <a:pt x="191" y="248"/>
                  </a:lnTo>
                  <a:close/>
                  <a:moveTo>
                    <a:pt x="185" y="251"/>
                  </a:moveTo>
                  <a:cubicBezTo>
                    <a:pt x="187" y="250"/>
                    <a:pt x="189" y="249"/>
                    <a:pt x="191" y="248"/>
                  </a:cubicBezTo>
                  <a:cubicBezTo>
                    <a:pt x="191" y="247"/>
                    <a:pt x="191" y="247"/>
                    <a:pt x="191" y="247"/>
                  </a:cubicBezTo>
                  <a:cubicBezTo>
                    <a:pt x="189" y="248"/>
                    <a:pt x="187" y="249"/>
                    <a:pt x="185" y="250"/>
                  </a:cubicBezTo>
                  <a:lnTo>
                    <a:pt x="185" y="251"/>
                  </a:lnTo>
                  <a:close/>
                  <a:moveTo>
                    <a:pt x="223" y="225"/>
                  </a:moveTo>
                  <a:cubicBezTo>
                    <a:pt x="222" y="224"/>
                    <a:pt x="222" y="224"/>
                    <a:pt x="222" y="224"/>
                  </a:cubicBezTo>
                  <a:cubicBezTo>
                    <a:pt x="222" y="224"/>
                    <a:pt x="222" y="224"/>
                    <a:pt x="222" y="224"/>
                  </a:cubicBezTo>
                  <a:cubicBezTo>
                    <a:pt x="224" y="222"/>
                    <a:pt x="225" y="221"/>
                    <a:pt x="227" y="219"/>
                  </a:cubicBezTo>
                  <a:cubicBezTo>
                    <a:pt x="227" y="219"/>
                    <a:pt x="227" y="219"/>
                    <a:pt x="227" y="219"/>
                  </a:cubicBezTo>
                  <a:cubicBezTo>
                    <a:pt x="228" y="220"/>
                    <a:pt x="228" y="220"/>
                    <a:pt x="228" y="220"/>
                  </a:cubicBezTo>
                  <a:cubicBezTo>
                    <a:pt x="228" y="220"/>
                    <a:pt x="228" y="220"/>
                    <a:pt x="228" y="220"/>
                  </a:cubicBezTo>
                  <a:cubicBezTo>
                    <a:pt x="226" y="222"/>
                    <a:pt x="225" y="223"/>
                    <a:pt x="223" y="225"/>
                  </a:cubicBezTo>
                  <a:close/>
                  <a:moveTo>
                    <a:pt x="223" y="224"/>
                  </a:moveTo>
                  <a:cubicBezTo>
                    <a:pt x="223" y="225"/>
                    <a:pt x="223" y="225"/>
                    <a:pt x="223" y="225"/>
                  </a:cubicBezTo>
                  <a:cubicBezTo>
                    <a:pt x="223" y="225"/>
                    <a:pt x="223" y="225"/>
                    <a:pt x="223" y="225"/>
                  </a:cubicBezTo>
                  <a:cubicBezTo>
                    <a:pt x="225" y="223"/>
                    <a:pt x="226" y="222"/>
                    <a:pt x="228" y="220"/>
                  </a:cubicBezTo>
                  <a:cubicBezTo>
                    <a:pt x="227" y="220"/>
                    <a:pt x="227" y="220"/>
                    <a:pt x="227" y="220"/>
                  </a:cubicBezTo>
                  <a:cubicBezTo>
                    <a:pt x="226" y="221"/>
                    <a:pt x="224" y="223"/>
                    <a:pt x="223" y="224"/>
                  </a:cubicBezTo>
                  <a:close/>
                  <a:moveTo>
                    <a:pt x="183" y="252"/>
                  </a:moveTo>
                  <a:cubicBezTo>
                    <a:pt x="183" y="252"/>
                    <a:pt x="183" y="252"/>
                    <a:pt x="183" y="252"/>
                  </a:cubicBezTo>
                  <a:cubicBezTo>
                    <a:pt x="181" y="253"/>
                    <a:pt x="179" y="254"/>
                    <a:pt x="177" y="255"/>
                  </a:cubicBezTo>
                  <a:cubicBezTo>
                    <a:pt x="177" y="255"/>
                    <a:pt x="177" y="255"/>
                    <a:pt x="177" y="255"/>
                  </a:cubicBezTo>
                  <a:cubicBezTo>
                    <a:pt x="176" y="254"/>
                    <a:pt x="176" y="254"/>
                    <a:pt x="176" y="254"/>
                  </a:cubicBezTo>
                  <a:cubicBezTo>
                    <a:pt x="176" y="254"/>
                    <a:pt x="176" y="254"/>
                    <a:pt x="176" y="254"/>
                  </a:cubicBezTo>
                  <a:cubicBezTo>
                    <a:pt x="178" y="253"/>
                    <a:pt x="180" y="252"/>
                    <a:pt x="182" y="251"/>
                  </a:cubicBezTo>
                  <a:cubicBezTo>
                    <a:pt x="182" y="251"/>
                    <a:pt x="182" y="251"/>
                    <a:pt x="182" y="251"/>
                  </a:cubicBezTo>
                  <a:lnTo>
                    <a:pt x="183" y="252"/>
                  </a:lnTo>
                  <a:close/>
                  <a:moveTo>
                    <a:pt x="177" y="254"/>
                  </a:moveTo>
                  <a:cubicBezTo>
                    <a:pt x="179" y="254"/>
                    <a:pt x="181" y="253"/>
                    <a:pt x="183" y="252"/>
                  </a:cubicBezTo>
                  <a:cubicBezTo>
                    <a:pt x="182" y="251"/>
                    <a:pt x="182" y="251"/>
                    <a:pt x="182" y="251"/>
                  </a:cubicBezTo>
                  <a:cubicBezTo>
                    <a:pt x="180" y="252"/>
                    <a:pt x="178" y="253"/>
                    <a:pt x="176" y="254"/>
                  </a:cubicBezTo>
                  <a:lnTo>
                    <a:pt x="177" y="254"/>
                  </a:lnTo>
                  <a:close/>
                  <a:moveTo>
                    <a:pt x="230" y="218"/>
                  </a:moveTo>
                  <a:cubicBezTo>
                    <a:pt x="229" y="217"/>
                    <a:pt x="229" y="217"/>
                    <a:pt x="229" y="217"/>
                  </a:cubicBezTo>
                  <a:cubicBezTo>
                    <a:pt x="229" y="217"/>
                    <a:pt x="229" y="217"/>
                    <a:pt x="229" y="217"/>
                  </a:cubicBezTo>
                  <a:cubicBezTo>
                    <a:pt x="230" y="216"/>
                    <a:pt x="231" y="214"/>
                    <a:pt x="233" y="212"/>
                  </a:cubicBezTo>
                  <a:cubicBezTo>
                    <a:pt x="233" y="212"/>
                    <a:pt x="233" y="212"/>
                    <a:pt x="233" y="212"/>
                  </a:cubicBezTo>
                  <a:cubicBezTo>
                    <a:pt x="234" y="213"/>
                    <a:pt x="234" y="213"/>
                    <a:pt x="234" y="213"/>
                  </a:cubicBezTo>
                  <a:cubicBezTo>
                    <a:pt x="234" y="213"/>
                    <a:pt x="234" y="213"/>
                    <a:pt x="234" y="213"/>
                  </a:cubicBezTo>
                  <a:cubicBezTo>
                    <a:pt x="233" y="215"/>
                    <a:pt x="231" y="216"/>
                    <a:pt x="230" y="218"/>
                  </a:cubicBezTo>
                  <a:close/>
                  <a:moveTo>
                    <a:pt x="229" y="217"/>
                  </a:moveTo>
                  <a:cubicBezTo>
                    <a:pt x="230" y="218"/>
                    <a:pt x="230" y="218"/>
                    <a:pt x="230" y="218"/>
                  </a:cubicBezTo>
                  <a:cubicBezTo>
                    <a:pt x="231" y="216"/>
                    <a:pt x="232" y="215"/>
                    <a:pt x="234" y="213"/>
                  </a:cubicBezTo>
                  <a:cubicBezTo>
                    <a:pt x="233" y="213"/>
                    <a:pt x="233" y="213"/>
                    <a:pt x="233" y="213"/>
                  </a:cubicBezTo>
                  <a:cubicBezTo>
                    <a:pt x="232" y="214"/>
                    <a:pt x="230" y="216"/>
                    <a:pt x="229" y="217"/>
                  </a:cubicBezTo>
                  <a:close/>
                  <a:moveTo>
                    <a:pt x="174" y="256"/>
                  </a:moveTo>
                  <a:cubicBezTo>
                    <a:pt x="174" y="256"/>
                    <a:pt x="174" y="256"/>
                    <a:pt x="174" y="256"/>
                  </a:cubicBezTo>
                  <a:cubicBezTo>
                    <a:pt x="172" y="256"/>
                    <a:pt x="170" y="257"/>
                    <a:pt x="168" y="258"/>
                  </a:cubicBezTo>
                  <a:cubicBezTo>
                    <a:pt x="168" y="258"/>
                    <a:pt x="168" y="258"/>
                    <a:pt x="168" y="258"/>
                  </a:cubicBezTo>
                  <a:cubicBezTo>
                    <a:pt x="167" y="256"/>
                    <a:pt x="167" y="256"/>
                    <a:pt x="167" y="256"/>
                  </a:cubicBezTo>
                  <a:cubicBezTo>
                    <a:pt x="168" y="256"/>
                    <a:pt x="168" y="256"/>
                    <a:pt x="168" y="256"/>
                  </a:cubicBezTo>
                  <a:cubicBezTo>
                    <a:pt x="170" y="256"/>
                    <a:pt x="172" y="255"/>
                    <a:pt x="174" y="254"/>
                  </a:cubicBezTo>
                  <a:cubicBezTo>
                    <a:pt x="174" y="254"/>
                    <a:pt x="174" y="254"/>
                    <a:pt x="174" y="254"/>
                  </a:cubicBezTo>
                  <a:lnTo>
                    <a:pt x="174" y="256"/>
                  </a:lnTo>
                  <a:close/>
                  <a:moveTo>
                    <a:pt x="168" y="257"/>
                  </a:moveTo>
                  <a:cubicBezTo>
                    <a:pt x="170" y="257"/>
                    <a:pt x="172" y="256"/>
                    <a:pt x="174" y="255"/>
                  </a:cubicBezTo>
                  <a:cubicBezTo>
                    <a:pt x="174" y="255"/>
                    <a:pt x="174" y="255"/>
                    <a:pt x="174" y="255"/>
                  </a:cubicBezTo>
                  <a:cubicBezTo>
                    <a:pt x="172" y="255"/>
                    <a:pt x="170" y="256"/>
                    <a:pt x="168" y="257"/>
                  </a:cubicBezTo>
                  <a:close/>
                  <a:moveTo>
                    <a:pt x="235" y="211"/>
                  </a:moveTo>
                  <a:cubicBezTo>
                    <a:pt x="234" y="210"/>
                    <a:pt x="234" y="210"/>
                    <a:pt x="234" y="210"/>
                  </a:cubicBezTo>
                  <a:cubicBezTo>
                    <a:pt x="234" y="210"/>
                    <a:pt x="234" y="210"/>
                    <a:pt x="234" y="210"/>
                  </a:cubicBezTo>
                  <a:cubicBezTo>
                    <a:pt x="236" y="208"/>
                    <a:pt x="237" y="207"/>
                    <a:pt x="238" y="205"/>
                  </a:cubicBezTo>
                  <a:cubicBezTo>
                    <a:pt x="238" y="205"/>
                    <a:pt x="238" y="205"/>
                    <a:pt x="238" y="205"/>
                  </a:cubicBezTo>
                  <a:cubicBezTo>
                    <a:pt x="239" y="206"/>
                    <a:pt x="239" y="206"/>
                    <a:pt x="239" y="206"/>
                  </a:cubicBezTo>
                  <a:cubicBezTo>
                    <a:pt x="239" y="206"/>
                    <a:pt x="239" y="206"/>
                    <a:pt x="239" y="206"/>
                  </a:cubicBezTo>
                  <a:cubicBezTo>
                    <a:pt x="238" y="207"/>
                    <a:pt x="237" y="209"/>
                    <a:pt x="236" y="211"/>
                  </a:cubicBezTo>
                  <a:lnTo>
                    <a:pt x="235" y="211"/>
                  </a:lnTo>
                  <a:close/>
                  <a:moveTo>
                    <a:pt x="235" y="210"/>
                  </a:moveTo>
                  <a:cubicBezTo>
                    <a:pt x="235" y="211"/>
                    <a:pt x="235" y="211"/>
                    <a:pt x="235" y="211"/>
                  </a:cubicBezTo>
                  <a:cubicBezTo>
                    <a:pt x="237" y="209"/>
                    <a:pt x="238" y="207"/>
                    <a:pt x="239" y="206"/>
                  </a:cubicBezTo>
                  <a:cubicBezTo>
                    <a:pt x="238" y="205"/>
                    <a:pt x="238" y="205"/>
                    <a:pt x="238" y="205"/>
                  </a:cubicBezTo>
                  <a:cubicBezTo>
                    <a:pt x="237" y="207"/>
                    <a:pt x="236" y="208"/>
                    <a:pt x="235" y="210"/>
                  </a:cubicBezTo>
                  <a:close/>
                  <a:moveTo>
                    <a:pt x="165" y="258"/>
                  </a:moveTo>
                  <a:cubicBezTo>
                    <a:pt x="165" y="258"/>
                    <a:pt x="165" y="258"/>
                    <a:pt x="165" y="258"/>
                  </a:cubicBezTo>
                  <a:cubicBezTo>
                    <a:pt x="163" y="259"/>
                    <a:pt x="161" y="260"/>
                    <a:pt x="159" y="260"/>
                  </a:cubicBezTo>
                  <a:cubicBezTo>
                    <a:pt x="159" y="260"/>
                    <a:pt x="159" y="260"/>
                    <a:pt x="159" y="260"/>
                  </a:cubicBezTo>
                  <a:cubicBezTo>
                    <a:pt x="159" y="259"/>
                    <a:pt x="159" y="259"/>
                    <a:pt x="159" y="259"/>
                  </a:cubicBezTo>
                  <a:cubicBezTo>
                    <a:pt x="159" y="259"/>
                    <a:pt x="159" y="259"/>
                    <a:pt x="159" y="259"/>
                  </a:cubicBezTo>
                  <a:cubicBezTo>
                    <a:pt x="161" y="258"/>
                    <a:pt x="163" y="258"/>
                    <a:pt x="165" y="257"/>
                  </a:cubicBezTo>
                  <a:cubicBezTo>
                    <a:pt x="165" y="257"/>
                    <a:pt x="165" y="257"/>
                    <a:pt x="165" y="257"/>
                  </a:cubicBezTo>
                  <a:lnTo>
                    <a:pt x="165" y="258"/>
                  </a:lnTo>
                  <a:close/>
                  <a:moveTo>
                    <a:pt x="159" y="260"/>
                  </a:moveTo>
                  <a:cubicBezTo>
                    <a:pt x="161" y="259"/>
                    <a:pt x="163" y="259"/>
                    <a:pt x="165" y="258"/>
                  </a:cubicBezTo>
                  <a:cubicBezTo>
                    <a:pt x="165" y="257"/>
                    <a:pt x="165" y="257"/>
                    <a:pt x="165" y="257"/>
                  </a:cubicBezTo>
                  <a:cubicBezTo>
                    <a:pt x="163" y="258"/>
                    <a:pt x="161" y="258"/>
                    <a:pt x="159" y="259"/>
                  </a:cubicBezTo>
                  <a:lnTo>
                    <a:pt x="159" y="260"/>
                  </a:lnTo>
                  <a:close/>
                  <a:moveTo>
                    <a:pt x="241" y="203"/>
                  </a:moveTo>
                  <a:cubicBezTo>
                    <a:pt x="240" y="203"/>
                    <a:pt x="240" y="203"/>
                    <a:pt x="240" y="203"/>
                  </a:cubicBezTo>
                  <a:cubicBezTo>
                    <a:pt x="240" y="203"/>
                    <a:pt x="240" y="203"/>
                    <a:pt x="240" y="203"/>
                  </a:cubicBezTo>
                  <a:cubicBezTo>
                    <a:pt x="241" y="201"/>
                    <a:pt x="242" y="199"/>
                    <a:pt x="243" y="197"/>
                  </a:cubicBezTo>
                  <a:cubicBezTo>
                    <a:pt x="243" y="197"/>
                    <a:pt x="243" y="197"/>
                    <a:pt x="243" y="197"/>
                  </a:cubicBezTo>
                  <a:cubicBezTo>
                    <a:pt x="244" y="198"/>
                    <a:pt x="244" y="198"/>
                    <a:pt x="244" y="198"/>
                  </a:cubicBezTo>
                  <a:cubicBezTo>
                    <a:pt x="244" y="198"/>
                    <a:pt x="244" y="198"/>
                    <a:pt x="244" y="198"/>
                  </a:cubicBezTo>
                  <a:cubicBezTo>
                    <a:pt x="243" y="200"/>
                    <a:pt x="242" y="202"/>
                    <a:pt x="241" y="203"/>
                  </a:cubicBezTo>
                  <a:close/>
                  <a:moveTo>
                    <a:pt x="240" y="203"/>
                  </a:moveTo>
                  <a:cubicBezTo>
                    <a:pt x="241" y="203"/>
                    <a:pt x="241" y="203"/>
                    <a:pt x="241" y="203"/>
                  </a:cubicBezTo>
                  <a:cubicBezTo>
                    <a:pt x="242" y="201"/>
                    <a:pt x="243" y="200"/>
                    <a:pt x="244" y="198"/>
                  </a:cubicBezTo>
                  <a:cubicBezTo>
                    <a:pt x="243" y="197"/>
                    <a:pt x="243" y="197"/>
                    <a:pt x="243" y="197"/>
                  </a:cubicBezTo>
                  <a:cubicBezTo>
                    <a:pt x="242" y="199"/>
                    <a:pt x="241" y="201"/>
                    <a:pt x="240" y="203"/>
                  </a:cubicBezTo>
                  <a:close/>
                  <a:moveTo>
                    <a:pt x="156" y="261"/>
                  </a:moveTo>
                  <a:cubicBezTo>
                    <a:pt x="156" y="261"/>
                    <a:pt x="156" y="261"/>
                    <a:pt x="156" y="261"/>
                  </a:cubicBezTo>
                  <a:cubicBezTo>
                    <a:pt x="154" y="261"/>
                    <a:pt x="152" y="261"/>
                    <a:pt x="150" y="262"/>
                  </a:cubicBezTo>
                  <a:cubicBezTo>
                    <a:pt x="150" y="262"/>
                    <a:pt x="150" y="262"/>
                    <a:pt x="150" y="262"/>
                  </a:cubicBezTo>
                  <a:cubicBezTo>
                    <a:pt x="150" y="260"/>
                    <a:pt x="150" y="260"/>
                    <a:pt x="150" y="260"/>
                  </a:cubicBezTo>
                  <a:cubicBezTo>
                    <a:pt x="150" y="260"/>
                    <a:pt x="150" y="260"/>
                    <a:pt x="150" y="260"/>
                  </a:cubicBezTo>
                  <a:cubicBezTo>
                    <a:pt x="152" y="260"/>
                    <a:pt x="154" y="260"/>
                    <a:pt x="156" y="259"/>
                  </a:cubicBezTo>
                  <a:cubicBezTo>
                    <a:pt x="156" y="259"/>
                    <a:pt x="156" y="259"/>
                    <a:pt x="156" y="259"/>
                  </a:cubicBezTo>
                  <a:lnTo>
                    <a:pt x="156" y="261"/>
                  </a:lnTo>
                  <a:close/>
                  <a:moveTo>
                    <a:pt x="150" y="261"/>
                  </a:moveTo>
                  <a:cubicBezTo>
                    <a:pt x="152" y="261"/>
                    <a:pt x="154" y="261"/>
                    <a:pt x="156" y="260"/>
                  </a:cubicBezTo>
                  <a:cubicBezTo>
                    <a:pt x="156" y="260"/>
                    <a:pt x="156" y="260"/>
                    <a:pt x="156" y="260"/>
                  </a:cubicBezTo>
                  <a:cubicBezTo>
                    <a:pt x="154" y="260"/>
                    <a:pt x="152" y="260"/>
                    <a:pt x="150" y="261"/>
                  </a:cubicBezTo>
                  <a:close/>
                  <a:moveTo>
                    <a:pt x="246" y="196"/>
                  </a:moveTo>
                  <a:cubicBezTo>
                    <a:pt x="244" y="195"/>
                    <a:pt x="244" y="195"/>
                    <a:pt x="244" y="195"/>
                  </a:cubicBezTo>
                  <a:cubicBezTo>
                    <a:pt x="244" y="195"/>
                    <a:pt x="244" y="195"/>
                    <a:pt x="244" y="195"/>
                  </a:cubicBezTo>
                  <a:cubicBezTo>
                    <a:pt x="246" y="193"/>
                    <a:pt x="247" y="191"/>
                    <a:pt x="247" y="189"/>
                  </a:cubicBezTo>
                  <a:cubicBezTo>
                    <a:pt x="248" y="189"/>
                    <a:pt x="248" y="189"/>
                    <a:pt x="248" y="189"/>
                  </a:cubicBezTo>
                  <a:cubicBezTo>
                    <a:pt x="249" y="189"/>
                    <a:pt x="249" y="189"/>
                    <a:pt x="249" y="189"/>
                  </a:cubicBezTo>
                  <a:cubicBezTo>
                    <a:pt x="249" y="190"/>
                    <a:pt x="249" y="190"/>
                    <a:pt x="249" y="190"/>
                  </a:cubicBezTo>
                  <a:cubicBezTo>
                    <a:pt x="248" y="192"/>
                    <a:pt x="247" y="193"/>
                    <a:pt x="246" y="195"/>
                  </a:cubicBezTo>
                  <a:lnTo>
                    <a:pt x="246" y="196"/>
                  </a:lnTo>
                  <a:close/>
                  <a:moveTo>
                    <a:pt x="245" y="195"/>
                  </a:moveTo>
                  <a:cubicBezTo>
                    <a:pt x="245" y="195"/>
                    <a:pt x="245" y="195"/>
                    <a:pt x="245" y="195"/>
                  </a:cubicBezTo>
                  <a:cubicBezTo>
                    <a:pt x="247" y="193"/>
                    <a:pt x="247" y="191"/>
                    <a:pt x="248" y="190"/>
                  </a:cubicBezTo>
                  <a:cubicBezTo>
                    <a:pt x="248" y="189"/>
                    <a:pt x="248" y="189"/>
                    <a:pt x="248" y="189"/>
                  </a:cubicBezTo>
                  <a:cubicBezTo>
                    <a:pt x="247" y="191"/>
                    <a:pt x="246" y="193"/>
                    <a:pt x="245" y="195"/>
                  </a:cubicBezTo>
                  <a:close/>
                  <a:moveTo>
                    <a:pt x="147" y="262"/>
                  </a:moveTo>
                  <a:cubicBezTo>
                    <a:pt x="147" y="262"/>
                    <a:pt x="147" y="262"/>
                    <a:pt x="147" y="262"/>
                  </a:cubicBezTo>
                  <a:cubicBezTo>
                    <a:pt x="145" y="262"/>
                    <a:pt x="143" y="263"/>
                    <a:pt x="141" y="263"/>
                  </a:cubicBezTo>
                  <a:cubicBezTo>
                    <a:pt x="141" y="263"/>
                    <a:pt x="141" y="263"/>
                    <a:pt x="141" y="263"/>
                  </a:cubicBezTo>
                  <a:cubicBezTo>
                    <a:pt x="140" y="261"/>
                    <a:pt x="140" y="261"/>
                    <a:pt x="140" y="261"/>
                  </a:cubicBezTo>
                  <a:cubicBezTo>
                    <a:pt x="141" y="261"/>
                    <a:pt x="141" y="261"/>
                    <a:pt x="141" y="261"/>
                  </a:cubicBezTo>
                  <a:cubicBezTo>
                    <a:pt x="143" y="261"/>
                    <a:pt x="145" y="261"/>
                    <a:pt x="147" y="261"/>
                  </a:cubicBezTo>
                  <a:cubicBezTo>
                    <a:pt x="147" y="261"/>
                    <a:pt x="147" y="261"/>
                    <a:pt x="147" y="261"/>
                  </a:cubicBezTo>
                  <a:lnTo>
                    <a:pt x="147" y="262"/>
                  </a:lnTo>
                  <a:close/>
                  <a:moveTo>
                    <a:pt x="141" y="262"/>
                  </a:moveTo>
                  <a:cubicBezTo>
                    <a:pt x="143" y="262"/>
                    <a:pt x="145" y="262"/>
                    <a:pt x="147" y="262"/>
                  </a:cubicBezTo>
                  <a:cubicBezTo>
                    <a:pt x="147" y="261"/>
                    <a:pt x="147" y="261"/>
                    <a:pt x="147" y="261"/>
                  </a:cubicBezTo>
                  <a:cubicBezTo>
                    <a:pt x="145" y="261"/>
                    <a:pt x="143" y="261"/>
                    <a:pt x="141" y="262"/>
                  </a:cubicBezTo>
                  <a:close/>
                  <a:moveTo>
                    <a:pt x="250" y="187"/>
                  </a:moveTo>
                  <a:cubicBezTo>
                    <a:pt x="249" y="187"/>
                    <a:pt x="249" y="187"/>
                    <a:pt x="249" y="187"/>
                  </a:cubicBezTo>
                  <a:cubicBezTo>
                    <a:pt x="249" y="187"/>
                    <a:pt x="249" y="187"/>
                    <a:pt x="249" y="187"/>
                  </a:cubicBezTo>
                  <a:cubicBezTo>
                    <a:pt x="250" y="185"/>
                    <a:pt x="250" y="183"/>
                    <a:pt x="251" y="181"/>
                  </a:cubicBezTo>
                  <a:cubicBezTo>
                    <a:pt x="251" y="180"/>
                    <a:pt x="251" y="180"/>
                    <a:pt x="251" y="180"/>
                  </a:cubicBezTo>
                  <a:cubicBezTo>
                    <a:pt x="253" y="181"/>
                    <a:pt x="253" y="181"/>
                    <a:pt x="253" y="181"/>
                  </a:cubicBezTo>
                  <a:cubicBezTo>
                    <a:pt x="252" y="181"/>
                    <a:pt x="252" y="181"/>
                    <a:pt x="252" y="181"/>
                  </a:cubicBezTo>
                  <a:cubicBezTo>
                    <a:pt x="252" y="183"/>
                    <a:pt x="251" y="185"/>
                    <a:pt x="250" y="187"/>
                  </a:cubicBezTo>
                  <a:close/>
                  <a:moveTo>
                    <a:pt x="249" y="187"/>
                  </a:moveTo>
                  <a:cubicBezTo>
                    <a:pt x="250" y="187"/>
                    <a:pt x="250" y="187"/>
                    <a:pt x="250" y="187"/>
                  </a:cubicBezTo>
                  <a:cubicBezTo>
                    <a:pt x="251" y="185"/>
                    <a:pt x="251" y="183"/>
                    <a:pt x="252" y="181"/>
                  </a:cubicBezTo>
                  <a:cubicBezTo>
                    <a:pt x="251" y="181"/>
                    <a:pt x="251" y="181"/>
                    <a:pt x="251" y="181"/>
                  </a:cubicBezTo>
                  <a:cubicBezTo>
                    <a:pt x="251" y="183"/>
                    <a:pt x="250" y="185"/>
                    <a:pt x="249" y="187"/>
                  </a:cubicBezTo>
                  <a:close/>
                  <a:moveTo>
                    <a:pt x="138" y="263"/>
                  </a:moveTo>
                  <a:cubicBezTo>
                    <a:pt x="138" y="263"/>
                    <a:pt x="138" y="263"/>
                    <a:pt x="138" y="263"/>
                  </a:cubicBezTo>
                  <a:cubicBezTo>
                    <a:pt x="136" y="263"/>
                    <a:pt x="134" y="263"/>
                    <a:pt x="131" y="263"/>
                  </a:cubicBezTo>
                  <a:cubicBezTo>
                    <a:pt x="131" y="263"/>
                    <a:pt x="131" y="263"/>
                    <a:pt x="131" y="263"/>
                  </a:cubicBezTo>
                  <a:cubicBezTo>
                    <a:pt x="131" y="262"/>
                    <a:pt x="131" y="262"/>
                    <a:pt x="131" y="262"/>
                  </a:cubicBezTo>
                  <a:cubicBezTo>
                    <a:pt x="131" y="262"/>
                    <a:pt x="131" y="262"/>
                    <a:pt x="131" y="262"/>
                  </a:cubicBezTo>
                  <a:cubicBezTo>
                    <a:pt x="134" y="262"/>
                    <a:pt x="136" y="262"/>
                    <a:pt x="138" y="262"/>
                  </a:cubicBezTo>
                  <a:cubicBezTo>
                    <a:pt x="138" y="261"/>
                    <a:pt x="138" y="261"/>
                    <a:pt x="138" y="261"/>
                  </a:cubicBezTo>
                  <a:lnTo>
                    <a:pt x="138" y="263"/>
                  </a:lnTo>
                  <a:close/>
                  <a:moveTo>
                    <a:pt x="132" y="263"/>
                  </a:moveTo>
                  <a:cubicBezTo>
                    <a:pt x="134" y="263"/>
                    <a:pt x="136" y="263"/>
                    <a:pt x="138" y="263"/>
                  </a:cubicBezTo>
                  <a:cubicBezTo>
                    <a:pt x="138" y="262"/>
                    <a:pt x="138" y="262"/>
                    <a:pt x="138" y="262"/>
                  </a:cubicBezTo>
                  <a:cubicBezTo>
                    <a:pt x="136" y="262"/>
                    <a:pt x="134" y="262"/>
                    <a:pt x="132" y="262"/>
                  </a:cubicBezTo>
                  <a:lnTo>
                    <a:pt x="132" y="263"/>
                  </a:lnTo>
                  <a:close/>
                  <a:moveTo>
                    <a:pt x="253" y="179"/>
                  </a:moveTo>
                  <a:cubicBezTo>
                    <a:pt x="252" y="178"/>
                    <a:pt x="252" y="178"/>
                    <a:pt x="252" y="178"/>
                  </a:cubicBezTo>
                  <a:cubicBezTo>
                    <a:pt x="252" y="178"/>
                    <a:pt x="252" y="178"/>
                    <a:pt x="252" y="178"/>
                  </a:cubicBezTo>
                  <a:cubicBezTo>
                    <a:pt x="253" y="176"/>
                    <a:pt x="254" y="174"/>
                    <a:pt x="254" y="172"/>
                  </a:cubicBezTo>
                  <a:cubicBezTo>
                    <a:pt x="254" y="172"/>
                    <a:pt x="254" y="172"/>
                    <a:pt x="254" y="172"/>
                  </a:cubicBezTo>
                  <a:cubicBezTo>
                    <a:pt x="256" y="172"/>
                    <a:pt x="256" y="172"/>
                    <a:pt x="256" y="172"/>
                  </a:cubicBezTo>
                  <a:cubicBezTo>
                    <a:pt x="256" y="172"/>
                    <a:pt x="256" y="172"/>
                    <a:pt x="256" y="172"/>
                  </a:cubicBezTo>
                  <a:cubicBezTo>
                    <a:pt x="255" y="174"/>
                    <a:pt x="254" y="177"/>
                    <a:pt x="253" y="179"/>
                  </a:cubicBezTo>
                  <a:close/>
                  <a:moveTo>
                    <a:pt x="253" y="178"/>
                  </a:moveTo>
                  <a:cubicBezTo>
                    <a:pt x="253" y="178"/>
                    <a:pt x="253" y="178"/>
                    <a:pt x="253" y="178"/>
                  </a:cubicBezTo>
                  <a:cubicBezTo>
                    <a:pt x="254" y="176"/>
                    <a:pt x="255" y="174"/>
                    <a:pt x="255" y="172"/>
                  </a:cubicBezTo>
                  <a:cubicBezTo>
                    <a:pt x="255" y="172"/>
                    <a:pt x="255" y="172"/>
                    <a:pt x="255" y="172"/>
                  </a:cubicBezTo>
                  <a:cubicBezTo>
                    <a:pt x="254" y="174"/>
                    <a:pt x="253" y="176"/>
                    <a:pt x="253" y="178"/>
                  </a:cubicBezTo>
                  <a:close/>
                  <a:moveTo>
                    <a:pt x="129" y="263"/>
                  </a:moveTo>
                  <a:cubicBezTo>
                    <a:pt x="129" y="263"/>
                    <a:pt x="129" y="263"/>
                    <a:pt x="129" y="263"/>
                  </a:cubicBezTo>
                  <a:cubicBezTo>
                    <a:pt x="126" y="263"/>
                    <a:pt x="124" y="263"/>
                    <a:pt x="122" y="263"/>
                  </a:cubicBezTo>
                  <a:cubicBezTo>
                    <a:pt x="122" y="263"/>
                    <a:pt x="122" y="263"/>
                    <a:pt x="122" y="263"/>
                  </a:cubicBezTo>
                  <a:cubicBezTo>
                    <a:pt x="122" y="261"/>
                    <a:pt x="122" y="261"/>
                    <a:pt x="122" y="261"/>
                  </a:cubicBezTo>
                  <a:cubicBezTo>
                    <a:pt x="122" y="261"/>
                    <a:pt x="122" y="261"/>
                    <a:pt x="122" y="261"/>
                  </a:cubicBezTo>
                  <a:cubicBezTo>
                    <a:pt x="124" y="262"/>
                    <a:pt x="127" y="262"/>
                    <a:pt x="129" y="262"/>
                  </a:cubicBezTo>
                  <a:cubicBezTo>
                    <a:pt x="129" y="262"/>
                    <a:pt x="129" y="262"/>
                    <a:pt x="129" y="262"/>
                  </a:cubicBezTo>
                  <a:lnTo>
                    <a:pt x="129" y="263"/>
                  </a:lnTo>
                  <a:close/>
                  <a:moveTo>
                    <a:pt x="122" y="263"/>
                  </a:moveTo>
                  <a:cubicBezTo>
                    <a:pt x="124" y="263"/>
                    <a:pt x="126" y="263"/>
                    <a:pt x="129" y="263"/>
                  </a:cubicBezTo>
                  <a:cubicBezTo>
                    <a:pt x="129" y="262"/>
                    <a:pt x="129" y="262"/>
                    <a:pt x="129" y="262"/>
                  </a:cubicBezTo>
                  <a:cubicBezTo>
                    <a:pt x="127" y="262"/>
                    <a:pt x="124" y="262"/>
                    <a:pt x="122" y="262"/>
                  </a:cubicBezTo>
                  <a:lnTo>
                    <a:pt x="122" y="263"/>
                  </a:lnTo>
                  <a:close/>
                  <a:moveTo>
                    <a:pt x="256" y="170"/>
                  </a:moveTo>
                  <a:cubicBezTo>
                    <a:pt x="255" y="170"/>
                    <a:pt x="255" y="170"/>
                    <a:pt x="255" y="170"/>
                  </a:cubicBezTo>
                  <a:cubicBezTo>
                    <a:pt x="255" y="169"/>
                    <a:pt x="255" y="169"/>
                    <a:pt x="255" y="169"/>
                  </a:cubicBezTo>
                  <a:cubicBezTo>
                    <a:pt x="256" y="167"/>
                    <a:pt x="256" y="165"/>
                    <a:pt x="257" y="163"/>
                  </a:cubicBezTo>
                  <a:cubicBezTo>
                    <a:pt x="257" y="163"/>
                    <a:pt x="257" y="163"/>
                    <a:pt x="257" y="163"/>
                  </a:cubicBezTo>
                  <a:cubicBezTo>
                    <a:pt x="258" y="163"/>
                    <a:pt x="258" y="163"/>
                    <a:pt x="258" y="163"/>
                  </a:cubicBezTo>
                  <a:cubicBezTo>
                    <a:pt x="258" y="163"/>
                    <a:pt x="258" y="163"/>
                    <a:pt x="258" y="163"/>
                  </a:cubicBezTo>
                  <a:cubicBezTo>
                    <a:pt x="258" y="166"/>
                    <a:pt x="257" y="168"/>
                    <a:pt x="256" y="170"/>
                  </a:cubicBezTo>
                  <a:close/>
                  <a:moveTo>
                    <a:pt x="255" y="169"/>
                  </a:moveTo>
                  <a:cubicBezTo>
                    <a:pt x="256" y="170"/>
                    <a:pt x="256" y="170"/>
                    <a:pt x="256" y="170"/>
                  </a:cubicBezTo>
                  <a:cubicBezTo>
                    <a:pt x="257" y="168"/>
                    <a:pt x="257" y="166"/>
                    <a:pt x="258" y="164"/>
                  </a:cubicBezTo>
                  <a:cubicBezTo>
                    <a:pt x="257" y="163"/>
                    <a:pt x="257" y="163"/>
                    <a:pt x="257" y="163"/>
                  </a:cubicBezTo>
                  <a:cubicBezTo>
                    <a:pt x="257" y="165"/>
                    <a:pt x="256" y="167"/>
                    <a:pt x="255" y="169"/>
                  </a:cubicBezTo>
                  <a:close/>
                  <a:moveTo>
                    <a:pt x="120" y="263"/>
                  </a:moveTo>
                  <a:cubicBezTo>
                    <a:pt x="119" y="263"/>
                    <a:pt x="119" y="263"/>
                    <a:pt x="119" y="263"/>
                  </a:cubicBezTo>
                  <a:cubicBezTo>
                    <a:pt x="117" y="262"/>
                    <a:pt x="115" y="262"/>
                    <a:pt x="113" y="262"/>
                  </a:cubicBezTo>
                  <a:cubicBezTo>
                    <a:pt x="113" y="262"/>
                    <a:pt x="113" y="262"/>
                    <a:pt x="113" y="262"/>
                  </a:cubicBezTo>
                  <a:cubicBezTo>
                    <a:pt x="113" y="260"/>
                    <a:pt x="113" y="260"/>
                    <a:pt x="113" y="260"/>
                  </a:cubicBezTo>
                  <a:cubicBezTo>
                    <a:pt x="113" y="260"/>
                    <a:pt x="113" y="260"/>
                    <a:pt x="113" y="260"/>
                  </a:cubicBezTo>
                  <a:cubicBezTo>
                    <a:pt x="115" y="261"/>
                    <a:pt x="117" y="261"/>
                    <a:pt x="120" y="261"/>
                  </a:cubicBezTo>
                  <a:cubicBezTo>
                    <a:pt x="120" y="261"/>
                    <a:pt x="120" y="261"/>
                    <a:pt x="120" y="261"/>
                  </a:cubicBezTo>
                  <a:lnTo>
                    <a:pt x="120" y="263"/>
                  </a:lnTo>
                  <a:close/>
                  <a:moveTo>
                    <a:pt x="113" y="262"/>
                  </a:moveTo>
                  <a:cubicBezTo>
                    <a:pt x="115" y="262"/>
                    <a:pt x="117" y="262"/>
                    <a:pt x="119" y="262"/>
                  </a:cubicBezTo>
                  <a:cubicBezTo>
                    <a:pt x="119" y="261"/>
                    <a:pt x="119" y="261"/>
                    <a:pt x="119" y="261"/>
                  </a:cubicBezTo>
                  <a:cubicBezTo>
                    <a:pt x="117" y="261"/>
                    <a:pt x="115" y="261"/>
                    <a:pt x="113" y="261"/>
                  </a:cubicBezTo>
                  <a:lnTo>
                    <a:pt x="113" y="262"/>
                  </a:lnTo>
                  <a:close/>
                  <a:moveTo>
                    <a:pt x="259" y="161"/>
                  </a:moveTo>
                  <a:cubicBezTo>
                    <a:pt x="257" y="161"/>
                    <a:pt x="257" y="161"/>
                    <a:pt x="257" y="161"/>
                  </a:cubicBezTo>
                  <a:cubicBezTo>
                    <a:pt x="258" y="161"/>
                    <a:pt x="258" y="161"/>
                    <a:pt x="258" y="161"/>
                  </a:cubicBezTo>
                  <a:cubicBezTo>
                    <a:pt x="258" y="158"/>
                    <a:pt x="258" y="156"/>
                    <a:pt x="259" y="154"/>
                  </a:cubicBezTo>
                  <a:cubicBezTo>
                    <a:pt x="259" y="154"/>
                    <a:pt x="259" y="154"/>
                    <a:pt x="259" y="154"/>
                  </a:cubicBezTo>
                  <a:cubicBezTo>
                    <a:pt x="260" y="154"/>
                    <a:pt x="260" y="154"/>
                    <a:pt x="260" y="154"/>
                  </a:cubicBezTo>
                  <a:cubicBezTo>
                    <a:pt x="260" y="154"/>
                    <a:pt x="260" y="154"/>
                    <a:pt x="260" y="154"/>
                  </a:cubicBezTo>
                  <a:cubicBezTo>
                    <a:pt x="260" y="157"/>
                    <a:pt x="259" y="159"/>
                    <a:pt x="259" y="161"/>
                  </a:cubicBezTo>
                  <a:close/>
                  <a:moveTo>
                    <a:pt x="258" y="160"/>
                  </a:moveTo>
                  <a:cubicBezTo>
                    <a:pt x="259" y="161"/>
                    <a:pt x="259" y="161"/>
                    <a:pt x="259" y="161"/>
                  </a:cubicBezTo>
                  <a:cubicBezTo>
                    <a:pt x="259" y="159"/>
                    <a:pt x="259" y="157"/>
                    <a:pt x="260" y="155"/>
                  </a:cubicBezTo>
                  <a:cubicBezTo>
                    <a:pt x="259" y="154"/>
                    <a:pt x="259" y="154"/>
                    <a:pt x="259" y="154"/>
                  </a:cubicBezTo>
                  <a:cubicBezTo>
                    <a:pt x="259" y="156"/>
                    <a:pt x="258" y="158"/>
                    <a:pt x="258" y="160"/>
                  </a:cubicBezTo>
                  <a:close/>
                  <a:moveTo>
                    <a:pt x="110" y="261"/>
                  </a:moveTo>
                  <a:cubicBezTo>
                    <a:pt x="110" y="261"/>
                    <a:pt x="110" y="261"/>
                    <a:pt x="110" y="261"/>
                  </a:cubicBezTo>
                  <a:cubicBezTo>
                    <a:pt x="108" y="261"/>
                    <a:pt x="106" y="261"/>
                    <a:pt x="104" y="260"/>
                  </a:cubicBezTo>
                  <a:cubicBezTo>
                    <a:pt x="104" y="260"/>
                    <a:pt x="104" y="260"/>
                    <a:pt x="104" y="260"/>
                  </a:cubicBezTo>
                  <a:cubicBezTo>
                    <a:pt x="104" y="259"/>
                    <a:pt x="104" y="259"/>
                    <a:pt x="104" y="259"/>
                  </a:cubicBezTo>
                  <a:cubicBezTo>
                    <a:pt x="104" y="259"/>
                    <a:pt x="104" y="259"/>
                    <a:pt x="104" y="259"/>
                  </a:cubicBezTo>
                  <a:cubicBezTo>
                    <a:pt x="106" y="259"/>
                    <a:pt x="108" y="260"/>
                    <a:pt x="110" y="260"/>
                  </a:cubicBezTo>
                  <a:cubicBezTo>
                    <a:pt x="111" y="260"/>
                    <a:pt x="111" y="260"/>
                    <a:pt x="111" y="260"/>
                  </a:cubicBezTo>
                  <a:lnTo>
                    <a:pt x="110" y="261"/>
                  </a:lnTo>
                  <a:close/>
                  <a:moveTo>
                    <a:pt x="104" y="260"/>
                  </a:moveTo>
                  <a:cubicBezTo>
                    <a:pt x="106" y="260"/>
                    <a:pt x="108" y="261"/>
                    <a:pt x="110" y="261"/>
                  </a:cubicBezTo>
                  <a:cubicBezTo>
                    <a:pt x="110" y="260"/>
                    <a:pt x="110" y="260"/>
                    <a:pt x="110" y="260"/>
                  </a:cubicBezTo>
                  <a:cubicBezTo>
                    <a:pt x="108" y="260"/>
                    <a:pt x="106" y="260"/>
                    <a:pt x="104" y="259"/>
                  </a:cubicBezTo>
                  <a:lnTo>
                    <a:pt x="104" y="260"/>
                  </a:lnTo>
                  <a:close/>
                  <a:moveTo>
                    <a:pt x="261" y="152"/>
                  </a:moveTo>
                  <a:cubicBezTo>
                    <a:pt x="259" y="152"/>
                    <a:pt x="259" y="152"/>
                    <a:pt x="259" y="152"/>
                  </a:cubicBezTo>
                  <a:cubicBezTo>
                    <a:pt x="259" y="152"/>
                    <a:pt x="259" y="152"/>
                    <a:pt x="259" y="152"/>
                  </a:cubicBezTo>
                  <a:cubicBezTo>
                    <a:pt x="260" y="149"/>
                    <a:pt x="260" y="147"/>
                    <a:pt x="260" y="145"/>
                  </a:cubicBezTo>
                  <a:cubicBezTo>
                    <a:pt x="260" y="145"/>
                    <a:pt x="260" y="145"/>
                    <a:pt x="260" y="145"/>
                  </a:cubicBezTo>
                  <a:cubicBezTo>
                    <a:pt x="261" y="145"/>
                    <a:pt x="261" y="145"/>
                    <a:pt x="261" y="145"/>
                  </a:cubicBezTo>
                  <a:cubicBezTo>
                    <a:pt x="261" y="145"/>
                    <a:pt x="261" y="145"/>
                    <a:pt x="261" y="145"/>
                  </a:cubicBezTo>
                  <a:cubicBezTo>
                    <a:pt x="261" y="147"/>
                    <a:pt x="261" y="150"/>
                    <a:pt x="261" y="152"/>
                  </a:cubicBezTo>
                  <a:close/>
                  <a:moveTo>
                    <a:pt x="260" y="151"/>
                  </a:moveTo>
                  <a:cubicBezTo>
                    <a:pt x="260" y="152"/>
                    <a:pt x="260" y="152"/>
                    <a:pt x="260" y="152"/>
                  </a:cubicBezTo>
                  <a:cubicBezTo>
                    <a:pt x="261" y="149"/>
                    <a:pt x="261" y="147"/>
                    <a:pt x="261" y="145"/>
                  </a:cubicBezTo>
                  <a:cubicBezTo>
                    <a:pt x="260" y="145"/>
                    <a:pt x="260" y="145"/>
                    <a:pt x="260" y="145"/>
                  </a:cubicBezTo>
                  <a:cubicBezTo>
                    <a:pt x="260" y="147"/>
                    <a:pt x="260" y="149"/>
                    <a:pt x="260" y="151"/>
                  </a:cubicBezTo>
                  <a:close/>
                  <a:moveTo>
                    <a:pt x="101" y="260"/>
                  </a:moveTo>
                  <a:cubicBezTo>
                    <a:pt x="101" y="260"/>
                    <a:pt x="101" y="260"/>
                    <a:pt x="101" y="260"/>
                  </a:cubicBezTo>
                  <a:cubicBezTo>
                    <a:pt x="99" y="259"/>
                    <a:pt x="97" y="259"/>
                    <a:pt x="95" y="258"/>
                  </a:cubicBezTo>
                  <a:cubicBezTo>
                    <a:pt x="95" y="258"/>
                    <a:pt x="95" y="258"/>
                    <a:pt x="95" y="258"/>
                  </a:cubicBezTo>
                  <a:cubicBezTo>
                    <a:pt x="95" y="257"/>
                    <a:pt x="95" y="257"/>
                    <a:pt x="95" y="257"/>
                  </a:cubicBezTo>
                  <a:cubicBezTo>
                    <a:pt x="95" y="257"/>
                    <a:pt x="95" y="257"/>
                    <a:pt x="95" y="257"/>
                  </a:cubicBezTo>
                  <a:cubicBezTo>
                    <a:pt x="97" y="257"/>
                    <a:pt x="99" y="258"/>
                    <a:pt x="101" y="258"/>
                  </a:cubicBezTo>
                  <a:cubicBezTo>
                    <a:pt x="102" y="258"/>
                    <a:pt x="102" y="258"/>
                    <a:pt x="102" y="258"/>
                  </a:cubicBezTo>
                  <a:lnTo>
                    <a:pt x="101" y="260"/>
                  </a:lnTo>
                  <a:close/>
                  <a:moveTo>
                    <a:pt x="95" y="258"/>
                  </a:moveTo>
                  <a:cubicBezTo>
                    <a:pt x="97" y="258"/>
                    <a:pt x="99" y="259"/>
                    <a:pt x="101" y="259"/>
                  </a:cubicBezTo>
                  <a:cubicBezTo>
                    <a:pt x="101" y="259"/>
                    <a:pt x="101" y="259"/>
                    <a:pt x="101" y="259"/>
                  </a:cubicBezTo>
                  <a:cubicBezTo>
                    <a:pt x="99" y="258"/>
                    <a:pt x="97" y="258"/>
                    <a:pt x="95" y="257"/>
                  </a:cubicBezTo>
                  <a:lnTo>
                    <a:pt x="95" y="258"/>
                  </a:lnTo>
                  <a:close/>
                  <a:moveTo>
                    <a:pt x="262" y="143"/>
                  </a:moveTo>
                  <a:cubicBezTo>
                    <a:pt x="260" y="143"/>
                    <a:pt x="260" y="143"/>
                    <a:pt x="260" y="143"/>
                  </a:cubicBezTo>
                  <a:cubicBezTo>
                    <a:pt x="260" y="142"/>
                    <a:pt x="260" y="142"/>
                    <a:pt x="260" y="142"/>
                  </a:cubicBezTo>
                  <a:cubicBezTo>
                    <a:pt x="260" y="140"/>
                    <a:pt x="261" y="138"/>
                    <a:pt x="261" y="136"/>
                  </a:cubicBezTo>
                  <a:cubicBezTo>
                    <a:pt x="261" y="136"/>
                    <a:pt x="261" y="136"/>
                    <a:pt x="261" y="136"/>
                  </a:cubicBezTo>
                  <a:cubicBezTo>
                    <a:pt x="262" y="136"/>
                    <a:pt x="262" y="136"/>
                    <a:pt x="262" y="136"/>
                  </a:cubicBezTo>
                  <a:cubicBezTo>
                    <a:pt x="262" y="136"/>
                    <a:pt x="262" y="136"/>
                    <a:pt x="262" y="136"/>
                  </a:cubicBezTo>
                  <a:cubicBezTo>
                    <a:pt x="262" y="138"/>
                    <a:pt x="262" y="140"/>
                    <a:pt x="262" y="143"/>
                  </a:cubicBezTo>
                  <a:close/>
                  <a:moveTo>
                    <a:pt x="261" y="142"/>
                  </a:moveTo>
                  <a:cubicBezTo>
                    <a:pt x="261" y="142"/>
                    <a:pt x="261" y="142"/>
                    <a:pt x="261" y="142"/>
                  </a:cubicBezTo>
                  <a:cubicBezTo>
                    <a:pt x="262" y="140"/>
                    <a:pt x="262" y="138"/>
                    <a:pt x="262" y="136"/>
                  </a:cubicBezTo>
                  <a:cubicBezTo>
                    <a:pt x="261" y="136"/>
                    <a:pt x="261" y="136"/>
                    <a:pt x="261" y="136"/>
                  </a:cubicBezTo>
                  <a:cubicBezTo>
                    <a:pt x="261" y="138"/>
                    <a:pt x="261" y="140"/>
                    <a:pt x="261" y="142"/>
                  </a:cubicBezTo>
                  <a:close/>
                  <a:moveTo>
                    <a:pt x="92" y="257"/>
                  </a:moveTo>
                  <a:cubicBezTo>
                    <a:pt x="92" y="257"/>
                    <a:pt x="92" y="257"/>
                    <a:pt x="92" y="257"/>
                  </a:cubicBezTo>
                  <a:cubicBezTo>
                    <a:pt x="90" y="257"/>
                    <a:pt x="88" y="256"/>
                    <a:pt x="86" y="255"/>
                  </a:cubicBezTo>
                  <a:cubicBezTo>
                    <a:pt x="86" y="255"/>
                    <a:pt x="86" y="255"/>
                    <a:pt x="86" y="255"/>
                  </a:cubicBezTo>
                  <a:cubicBezTo>
                    <a:pt x="86" y="254"/>
                    <a:pt x="86" y="254"/>
                    <a:pt x="86" y="254"/>
                  </a:cubicBezTo>
                  <a:cubicBezTo>
                    <a:pt x="86" y="254"/>
                    <a:pt x="86" y="254"/>
                    <a:pt x="86" y="254"/>
                  </a:cubicBezTo>
                  <a:cubicBezTo>
                    <a:pt x="88" y="255"/>
                    <a:pt x="91" y="255"/>
                    <a:pt x="93" y="256"/>
                  </a:cubicBezTo>
                  <a:cubicBezTo>
                    <a:pt x="93" y="256"/>
                    <a:pt x="93" y="256"/>
                    <a:pt x="93" y="256"/>
                  </a:cubicBezTo>
                  <a:lnTo>
                    <a:pt x="92" y="257"/>
                  </a:lnTo>
                  <a:close/>
                  <a:moveTo>
                    <a:pt x="86" y="255"/>
                  </a:moveTo>
                  <a:cubicBezTo>
                    <a:pt x="88" y="256"/>
                    <a:pt x="90" y="256"/>
                    <a:pt x="92" y="257"/>
                  </a:cubicBezTo>
                  <a:cubicBezTo>
                    <a:pt x="92" y="256"/>
                    <a:pt x="92" y="256"/>
                    <a:pt x="92" y="256"/>
                  </a:cubicBezTo>
                  <a:cubicBezTo>
                    <a:pt x="90" y="256"/>
                    <a:pt x="88" y="255"/>
                    <a:pt x="86" y="254"/>
                  </a:cubicBezTo>
                  <a:lnTo>
                    <a:pt x="86" y="255"/>
                  </a:lnTo>
                  <a:close/>
                  <a:moveTo>
                    <a:pt x="262" y="133"/>
                  </a:moveTo>
                  <a:cubicBezTo>
                    <a:pt x="261" y="133"/>
                    <a:pt x="261" y="133"/>
                    <a:pt x="261" y="133"/>
                  </a:cubicBezTo>
                  <a:cubicBezTo>
                    <a:pt x="261" y="133"/>
                    <a:pt x="261" y="133"/>
                    <a:pt x="261" y="133"/>
                  </a:cubicBezTo>
                  <a:cubicBezTo>
                    <a:pt x="261" y="131"/>
                    <a:pt x="261" y="129"/>
                    <a:pt x="261" y="127"/>
                  </a:cubicBezTo>
                  <a:cubicBezTo>
                    <a:pt x="261" y="127"/>
                    <a:pt x="261" y="127"/>
                    <a:pt x="261" y="127"/>
                  </a:cubicBezTo>
                  <a:cubicBezTo>
                    <a:pt x="262" y="127"/>
                    <a:pt x="262" y="127"/>
                    <a:pt x="262" y="127"/>
                  </a:cubicBezTo>
                  <a:cubicBezTo>
                    <a:pt x="262" y="127"/>
                    <a:pt x="262" y="127"/>
                    <a:pt x="262" y="127"/>
                  </a:cubicBezTo>
                  <a:cubicBezTo>
                    <a:pt x="262" y="129"/>
                    <a:pt x="262" y="131"/>
                    <a:pt x="262" y="133"/>
                  </a:cubicBezTo>
                  <a:close/>
                  <a:moveTo>
                    <a:pt x="261" y="133"/>
                  </a:moveTo>
                  <a:cubicBezTo>
                    <a:pt x="262" y="133"/>
                    <a:pt x="262" y="133"/>
                    <a:pt x="262" y="133"/>
                  </a:cubicBezTo>
                  <a:cubicBezTo>
                    <a:pt x="262" y="131"/>
                    <a:pt x="262" y="129"/>
                    <a:pt x="262" y="127"/>
                  </a:cubicBezTo>
                  <a:cubicBezTo>
                    <a:pt x="261" y="127"/>
                    <a:pt x="261" y="127"/>
                    <a:pt x="261" y="127"/>
                  </a:cubicBezTo>
                  <a:cubicBezTo>
                    <a:pt x="261" y="129"/>
                    <a:pt x="261" y="131"/>
                    <a:pt x="261" y="133"/>
                  </a:cubicBezTo>
                  <a:close/>
                  <a:moveTo>
                    <a:pt x="84" y="254"/>
                  </a:moveTo>
                  <a:cubicBezTo>
                    <a:pt x="83" y="254"/>
                    <a:pt x="83" y="254"/>
                    <a:pt x="83" y="254"/>
                  </a:cubicBezTo>
                  <a:cubicBezTo>
                    <a:pt x="81" y="253"/>
                    <a:pt x="79" y="253"/>
                    <a:pt x="77" y="252"/>
                  </a:cubicBezTo>
                  <a:cubicBezTo>
                    <a:pt x="77" y="252"/>
                    <a:pt x="77" y="252"/>
                    <a:pt x="77" y="252"/>
                  </a:cubicBezTo>
                  <a:cubicBezTo>
                    <a:pt x="78" y="250"/>
                    <a:pt x="78" y="250"/>
                    <a:pt x="78" y="250"/>
                  </a:cubicBezTo>
                  <a:cubicBezTo>
                    <a:pt x="78" y="250"/>
                    <a:pt x="78" y="250"/>
                    <a:pt x="78" y="250"/>
                  </a:cubicBezTo>
                  <a:cubicBezTo>
                    <a:pt x="80" y="251"/>
                    <a:pt x="82" y="252"/>
                    <a:pt x="84" y="253"/>
                  </a:cubicBezTo>
                  <a:cubicBezTo>
                    <a:pt x="84" y="253"/>
                    <a:pt x="84" y="253"/>
                    <a:pt x="84" y="253"/>
                  </a:cubicBezTo>
                  <a:lnTo>
                    <a:pt x="84" y="254"/>
                  </a:lnTo>
                  <a:close/>
                  <a:moveTo>
                    <a:pt x="78" y="252"/>
                  </a:moveTo>
                  <a:cubicBezTo>
                    <a:pt x="80" y="252"/>
                    <a:pt x="81" y="253"/>
                    <a:pt x="83" y="254"/>
                  </a:cubicBezTo>
                  <a:cubicBezTo>
                    <a:pt x="84" y="253"/>
                    <a:pt x="84" y="253"/>
                    <a:pt x="84" y="253"/>
                  </a:cubicBezTo>
                  <a:cubicBezTo>
                    <a:pt x="82" y="252"/>
                    <a:pt x="80" y="252"/>
                    <a:pt x="78" y="251"/>
                  </a:cubicBezTo>
                  <a:lnTo>
                    <a:pt x="78" y="252"/>
                  </a:lnTo>
                  <a:close/>
                  <a:moveTo>
                    <a:pt x="262" y="124"/>
                  </a:moveTo>
                  <a:cubicBezTo>
                    <a:pt x="261" y="124"/>
                    <a:pt x="261" y="124"/>
                    <a:pt x="261" y="124"/>
                  </a:cubicBezTo>
                  <a:cubicBezTo>
                    <a:pt x="260" y="124"/>
                    <a:pt x="260" y="124"/>
                    <a:pt x="260" y="124"/>
                  </a:cubicBezTo>
                  <a:cubicBezTo>
                    <a:pt x="260" y="122"/>
                    <a:pt x="260" y="120"/>
                    <a:pt x="260" y="118"/>
                  </a:cubicBezTo>
                  <a:cubicBezTo>
                    <a:pt x="260" y="117"/>
                    <a:pt x="260" y="117"/>
                    <a:pt x="260" y="117"/>
                  </a:cubicBezTo>
                  <a:cubicBezTo>
                    <a:pt x="261" y="117"/>
                    <a:pt x="261" y="117"/>
                    <a:pt x="261" y="117"/>
                  </a:cubicBezTo>
                  <a:cubicBezTo>
                    <a:pt x="261" y="117"/>
                    <a:pt x="261" y="117"/>
                    <a:pt x="261" y="117"/>
                  </a:cubicBezTo>
                  <a:cubicBezTo>
                    <a:pt x="262" y="120"/>
                    <a:pt x="262" y="122"/>
                    <a:pt x="262" y="124"/>
                  </a:cubicBezTo>
                  <a:close/>
                  <a:moveTo>
                    <a:pt x="261" y="124"/>
                  </a:moveTo>
                  <a:cubicBezTo>
                    <a:pt x="262" y="124"/>
                    <a:pt x="262" y="124"/>
                    <a:pt x="262" y="124"/>
                  </a:cubicBezTo>
                  <a:cubicBezTo>
                    <a:pt x="261" y="122"/>
                    <a:pt x="261" y="120"/>
                    <a:pt x="261" y="118"/>
                  </a:cubicBezTo>
                  <a:cubicBezTo>
                    <a:pt x="260" y="118"/>
                    <a:pt x="260" y="118"/>
                    <a:pt x="260" y="118"/>
                  </a:cubicBezTo>
                  <a:cubicBezTo>
                    <a:pt x="260" y="120"/>
                    <a:pt x="261" y="122"/>
                    <a:pt x="261" y="124"/>
                  </a:cubicBezTo>
                  <a:close/>
                  <a:moveTo>
                    <a:pt x="75" y="251"/>
                  </a:moveTo>
                  <a:cubicBezTo>
                    <a:pt x="75" y="251"/>
                    <a:pt x="75" y="251"/>
                    <a:pt x="75" y="251"/>
                  </a:cubicBezTo>
                  <a:cubicBezTo>
                    <a:pt x="73" y="250"/>
                    <a:pt x="71" y="249"/>
                    <a:pt x="69" y="248"/>
                  </a:cubicBezTo>
                  <a:cubicBezTo>
                    <a:pt x="69" y="248"/>
                    <a:pt x="69" y="248"/>
                    <a:pt x="69" y="248"/>
                  </a:cubicBezTo>
                  <a:cubicBezTo>
                    <a:pt x="70" y="246"/>
                    <a:pt x="70" y="246"/>
                    <a:pt x="70" y="246"/>
                  </a:cubicBezTo>
                  <a:cubicBezTo>
                    <a:pt x="70" y="246"/>
                    <a:pt x="70" y="246"/>
                    <a:pt x="70" y="246"/>
                  </a:cubicBezTo>
                  <a:cubicBezTo>
                    <a:pt x="72" y="247"/>
                    <a:pt x="74" y="248"/>
                    <a:pt x="75" y="249"/>
                  </a:cubicBezTo>
                  <a:cubicBezTo>
                    <a:pt x="76" y="249"/>
                    <a:pt x="76" y="249"/>
                    <a:pt x="76" y="249"/>
                  </a:cubicBezTo>
                  <a:lnTo>
                    <a:pt x="75" y="251"/>
                  </a:lnTo>
                  <a:close/>
                  <a:moveTo>
                    <a:pt x="69" y="247"/>
                  </a:moveTo>
                  <a:cubicBezTo>
                    <a:pt x="71" y="248"/>
                    <a:pt x="73" y="249"/>
                    <a:pt x="75" y="250"/>
                  </a:cubicBezTo>
                  <a:cubicBezTo>
                    <a:pt x="75" y="250"/>
                    <a:pt x="75" y="250"/>
                    <a:pt x="75" y="250"/>
                  </a:cubicBezTo>
                  <a:cubicBezTo>
                    <a:pt x="73" y="249"/>
                    <a:pt x="71" y="248"/>
                    <a:pt x="70" y="247"/>
                  </a:cubicBezTo>
                  <a:lnTo>
                    <a:pt x="69" y="247"/>
                  </a:lnTo>
                  <a:close/>
                  <a:moveTo>
                    <a:pt x="261" y="115"/>
                  </a:moveTo>
                  <a:cubicBezTo>
                    <a:pt x="260" y="115"/>
                    <a:pt x="260" y="115"/>
                    <a:pt x="260" y="115"/>
                  </a:cubicBezTo>
                  <a:cubicBezTo>
                    <a:pt x="260" y="115"/>
                    <a:pt x="260" y="115"/>
                    <a:pt x="260" y="115"/>
                  </a:cubicBezTo>
                  <a:cubicBezTo>
                    <a:pt x="259" y="113"/>
                    <a:pt x="259" y="111"/>
                    <a:pt x="259" y="109"/>
                  </a:cubicBezTo>
                  <a:cubicBezTo>
                    <a:pt x="259" y="108"/>
                    <a:pt x="259" y="108"/>
                    <a:pt x="259" y="108"/>
                  </a:cubicBezTo>
                  <a:cubicBezTo>
                    <a:pt x="260" y="108"/>
                    <a:pt x="260" y="108"/>
                    <a:pt x="260" y="108"/>
                  </a:cubicBezTo>
                  <a:cubicBezTo>
                    <a:pt x="260" y="108"/>
                    <a:pt x="260" y="108"/>
                    <a:pt x="260" y="108"/>
                  </a:cubicBezTo>
                  <a:cubicBezTo>
                    <a:pt x="260" y="110"/>
                    <a:pt x="261" y="113"/>
                    <a:pt x="261" y="115"/>
                  </a:cubicBezTo>
                  <a:close/>
                  <a:moveTo>
                    <a:pt x="260" y="115"/>
                  </a:moveTo>
                  <a:cubicBezTo>
                    <a:pt x="261" y="115"/>
                    <a:pt x="261" y="115"/>
                    <a:pt x="261" y="115"/>
                  </a:cubicBezTo>
                  <a:cubicBezTo>
                    <a:pt x="260" y="113"/>
                    <a:pt x="260" y="110"/>
                    <a:pt x="260" y="109"/>
                  </a:cubicBezTo>
                  <a:cubicBezTo>
                    <a:pt x="259" y="109"/>
                    <a:pt x="259" y="109"/>
                    <a:pt x="259" y="109"/>
                  </a:cubicBezTo>
                  <a:cubicBezTo>
                    <a:pt x="259" y="111"/>
                    <a:pt x="260" y="113"/>
                    <a:pt x="260" y="115"/>
                  </a:cubicBezTo>
                  <a:close/>
                  <a:moveTo>
                    <a:pt x="67" y="246"/>
                  </a:moveTo>
                  <a:cubicBezTo>
                    <a:pt x="67" y="246"/>
                    <a:pt x="67" y="246"/>
                    <a:pt x="67" y="246"/>
                  </a:cubicBezTo>
                  <a:cubicBezTo>
                    <a:pt x="65" y="245"/>
                    <a:pt x="63" y="244"/>
                    <a:pt x="61" y="243"/>
                  </a:cubicBezTo>
                  <a:cubicBezTo>
                    <a:pt x="61" y="243"/>
                    <a:pt x="61" y="243"/>
                    <a:pt x="61" y="243"/>
                  </a:cubicBezTo>
                  <a:cubicBezTo>
                    <a:pt x="62" y="242"/>
                    <a:pt x="62" y="242"/>
                    <a:pt x="62" y="242"/>
                  </a:cubicBezTo>
                  <a:cubicBezTo>
                    <a:pt x="62" y="242"/>
                    <a:pt x="62" y="242"/>
                    <a:pt x="62" y="242"/>
                  </a:cubicBezTo>
                  <a:cubicBezTo>
                    <a:pt x="64" y="243"/>
                    <a:pt x="65" y="244"/>
                    <a:pt x="67" y="245"/>
                  </a:cubicBezTo>
                  <a:cubicBezTo>
                    <a:pt x="67" y="245"/>
                    <a:pt x="67" y="245"/>
                    <a:pt x="67" y="245"/>
                  </a:cubicBezTo>
                  <a:lnTo>
                    <a:pt x="67" y="246"/>
                  </a:lnTo>
                  <a:close/>
                  <a:moveTo>
                    <a:pt x="61" y="243"/>
                  </a:moveTo>
                  <a:cubicBezTo>
                    <a:pt x="63" y="244"/>
                    <a:pt x="65" y="245"/>
                    <a:pt x="67" y="246"/>
                  </a:cubicBezTo>
                  <a:cubicBezTo>
                    <a:pt x="67" y="245"/>
                    <a:pt x="67" y="245"/>
                    <a:pt x="67" y="245"/>
                  </a:cubicBezTo>
                  <a:cubicBezTo>
                    <a:pt x="65" y="244"/>
                    <a:pt x="63" y="243"/>
                    <a:pt x="62" y="242"/>
                  </a:cubicBezTo>
                  <a:lnTo>
                    <a:pt x="61" y="243"/>
                  </a:lnTo>
                  <a:close/>
                  <a:moveTo>
                    <a:pt x="260" y="106"/>
                  </a:moveTo>
                  <a:cubicBezTo>
                    <a:pt x="258" y="106"/>
                    <a:pt x="258" y="106"/>
                    <a:pt x="258" y="106"/>
                  </a:cubicBezTo>
                  <a:cubicBezTo>
                    <a:pt x="258" y="106"/>
                    <a:pt x="258" y="106"/>
                    <a:pt x="258" y="106"/>
                  </a:cubicBezTo>
                  <a:cubicBezTo>
                    <a:pt x="258" y="104"/>
                    <a:pt x="257" y="102"/>
                    <a:pt x="257" y="100"/>
                  </a:cubicBezTo>
                  <a:cubicBezTo>
                    <a:pt x="257" y="99"/>
                    <a:pt x="257" y="99"/>
                    <a:pt x="257" y="99"/>
                  </a:cubicBezTo>
                  <a:cubicBezTo>
                    <a:pt x="258" y="99"/>
                    <a:pt x="258" y="99"/>
                    <a:pt x="258" y="99"/>
                  </a:cubicBezTo>
                  <a:cubicBezTo>
                    <a:pt x="258" y="99"/>
                    <a:pt x="258" y="99"/>
                    <a:pt x="258" y="99"/>
                  </a:cubicBezTo>
                  <a:cubicBezTo>
                    <a:pt x="259" y="101"/>
                    <a:pt x="259" y="104"/>
                    <a:pt x="259" y="106"/>
                  </a:cubicBezTo>
                  <a:lnTo>
                    <a:pt x="260" y="106"/>
                  </a:lnTo>
                  <a:close/>
                  <a:moveTo>
                    <a:pt x="258" y="106"/>
                  </a:moveTo>
                  <a:cubicBezTo>
                    <a:pt x="259" y="106"/>
                    <a:pt x="259" y="106"/>
                    <a:pt x="259" y="106"/>
                  </a:cubicBezTo>
                  <a:cubicBezTo>
                    <a:pt x="259" y="104"/>
                    <a:pt x="258" y="102"/>
                    <a:pt x="258" y="99"/>
                  </a:cubicBezTo>
                  <a:cubicBezTo>
                    <a:pt x="257" y="100"/>
                    <a:pt x="257" y="100"/>
                    <a:pt x="257" y="100"/>
                  </a:cubicBezTo>
                  <a:cubicBezTo>
                    <a:pt x="258" y="102"/>
                    <a:pt x="258" y="104"/>
                    <a:pt x="258" y="106"/>
                  </a:cubicBezTo>
                  <a:close/>
                  <a:moveTo>
                    <a:pt x="59" y="242"/>
                  </a:moveTo>
                  <a:cubicBezTo>
                    <a:pt x="59" y="242"/>
                    <a:pt x="59" y="242"/>
                    <a:pt x="59" y="242"/>
                  </a:cubicBezTo>
                  <a:cubicBezTo>
                    <a:pt x="57" y="240"/>
                    <a:pt x="55" y="239"/>
                    <a:pt x="53" y="238"/>
                  </a:cubicBezTo>
                  <a:cubicBezTo>
                    <a:pt x="53" y="238"/>
                    <a:pt x="53" y="238"/>
                    <a:pt x="53" y="238"/>
                  </a:cubicBezTo>
                  <a:cubicBezTo>
                    <a:pt x="54" y="237"/>
                    <a:pt x="54" y="237"/>
                    <a:pt x="54" y="237"/>
                  </a:cubicBezTo>
                  <a:cubicBezTo>
                    <a:pt x="54" y="237"/>
                    <a:pt x="54" y="237"/>
                    <a:pt x="54" y="237"/>
                  </a:cubicBezTo>
                  <a:cubicBezTo>
                    <a:pt x="56" y="238"/>
                    <a:pt x="58" y="239"/>
                    <a:pt x="59" y="240"/>
                  </a:cubicBezTo>
                  <a:cubicBezTo>
                    <a:pt x="60" y="240"/>
                    <a:pt x="60" y="240"/>
                    <a:pt x="60" y="240"/>
                  </a:cubicBezTo>
                  <a:lnTo>
                    <a:pt x="59" y="242"/>
                  </a:lnTo>
                  <a:close/>
                  <a:moveTo>
                    <a:pt x="54" y="238"/>
                  </a:moveTo>
                  <a:cubicBezTo>
                    <a:pt x="55" y="239"/>
                    <a:pt x="57" y="240"/>
                    <a:pt x="59" y="241"/>
                  </a:cubicBezTo>
                  <a:cubicBezTo>
                    <a:pt x="59" y="241"/>
                    <a:pt x="59" y="241"/>
                    <a:pt x="59" y="241"/>
                  </a:cubicBezTo>
                  <a:cubicBezTo>
                    <a:pt x="57" y="239"/>
                    <a:pt x="56" y="238"/>
                    <a:pt x="54" y="237"/>
                  </a:cubicBezTo>
                  <a:lnTo>
                    <a:pt x="54" y="238"/>
                  </a:lnTo>
                  <a:close/>
                  <a:moveTo>
                    <a:pt x="257" y="97"/>
                  </a:moveTo>
                  <a:cubicBezTo>
                    <a:pt x="256" y="97"/>
                    <a:pt x="256" y="97"/>
                    <a:pt x="256" y="97"/>
                  </a:cubicBezTo>
                  <a:cubicBezTo>
                    <a:pt x="256" y="97"/>
                    <a:pt x="256" y="97"/>
                    <a:pt x="256" y="97"/>
                  </a:cubicBezTo>
                  <a:cubicBezTo>
                    <a:pt x="255" y="95"/>
                    <a:pt x="255" y="93"/>
                    <a:pt x="254" y="91"/>
                  </a:cubicBezTo>
                  <a:cubicBezTo>
                    <a:pt x="254" y="91"/>
                    <a:pt x="254" y="91"/>
                    <a:pt x="254" y="91"/>
                  </a:cubicBezTo>
                  <a:cubicBezTo>
                    <a:pt x="255" y="90"/>
                    <a:pt x="255" y="90"/>
                    <a:pt x="255" y="90"/>
                  </a:cubicBezTo>
                  <a:cubicBezTo>
                    <a:pt x="255" y="90"/>
                    <a:pt x="255" y="90"/>
                    <a:pt x="255" y="90"/>
                  </a:cubicBezTo>
                  <a:cubicBezTo>
                    <a:pt x="256" y="92"/>
                    <a:pt x="257" y="95"/>
                    <a:pt x="257" y="97"/>
                  </a:cubicBezTo>
                  <a:close/>
                  <a:moveTo>
                    <a:pt x="256" y="97"/>
                  </a:moveTo>
                  <a:cubicBezTo>
                    <a:pt x="257" y="97"/>
                    <a:pt x="257" y="97"/>
                    <a:pt x="257" y="97"/>
                  </a:cubicBezTo>
                  <a:cubicBezTo>
                    <a:pt x="256" y="95"/>
                    <a:pt x="256" y="93"/>
                    <a:pt x="255" y="91"/>
                  </a:cubicBezTo>
                  <a:cubicBezTo>
                    <a:pt x="254" y="91"/>
                    <a:pt x="254" y="91"/>
                    <a:pt x="254" y="91"/>
                  </a:cubicBezTo>
                  <a:cubicBezTo>
                    <a:pt x="255" y="93"/>
                    <a:pt x="256" y="95"/>
                    <a:pt x="256" y="97"/>
                  </a:cubicBezTo>
                  <a:close/>
                  <a:moveTo>
                    <a:pt x="51" y="236"/>
                  </a:moveTo>
                  <a:cubicBezTo>
                    <a:pt x="51" y="236"/>
                    <a:pt x="51" y="236"/>
                    <a:pt x="51" y="236"/>
                  </a:cubicBezTo>
                  <a:cubicBezTo>
                    <a:pt x="49" y="235"/>
                    <a:pt x="48" y="234"/>
                    <a:pt x="46" y="232"/>
                  </a:cubicBezTo>
                  <a:cubicBezTo>
                    <a:pt x="46" y="232"/>
                    <a:pt x="46" y="232"/>
                    <a:pt x="46" y="232"/>
                  </a:cubicBezTo>
                  <a:cubicBezTo>
                    <a:pt x="47" y="231"/>
                    <a:pt x="47" y="231"/>
                    <a:pt x="47" y="231"/>
                  </a:cubicBezTo>
                  <a:cubicBezTo>
                    <a:pt x="47" y="231"/>
                    <a:pt x="47" y="231"/>
                    <a:pt x="47" y="231"/>
                  </a:cubicBezTo>
                  <a:cubicBezTo>
                    <a:pt x="49" y="232"/>
                    <a:pt x="50" y="234"/>
                    <a:pt x="52" y="235"/>
                  </a:cubicBezTo>
                  <a:cubicBezTo>
                    <a:pt x="52" y="235"/>
                    <a:pt x="52" y="235"/>
                    <a:pt x="52" y="235"/>
                  </a:cubicBezTo>
                  <a:lnTo>
                    <a:pt x="51" y="236"/>
                  </a:lnTo>
                  <a:close/>
                  <a:moveTo>
                    <a:pt x="46" y="232"/>
                  </a:moveTo>
                  <a:cubicBezTo>
                    <a:pt x="48" y="233"/>
                    <a:pt x="50" y="235"/>
                    <a:pt x="51" y="236"/>
                  </a:cubicBezTo>
                  <a:cubicBezTo>
                    <a:pt x="52" y="235"/>
                    <a:pt x="52" y="235"/>
                    <a:pt x="52" y="235"/>
                  </a:cubicBezTo>
                  <a:cubicBezTo>
                    <a:pt x="50" y="234"/>
                    <a:pt x="48" y="233"/>
                    <a:pt x="47" y="231"/>
                  </a:cubicBezTo>
                  <a:lnTo>
                    <a:pt x="46" y="232"/>
                  </a:lnTo>
                  <a:close/>
                  <a:moveTo>
                    <a:pt x="255" y="88"/>
                  </a:moveTo>
                  <a:cubicBezTo>
                    <a:pt x="253" y="88"/>
                    <a:pt x="253" y="88"/>
                    <a:pt x="253" y="88"/>
                  </a:cubicBezTo>
                  <a:cubicBezTo>
                    <a:pt x="253" y="88"/>
                    <a:pt x="253" y="88"/>
                    <a:pt x="253" y="88"/>
                  </a:cubicBezTo>
                  <a:cubicBezTo>
                    <a:pt x="252" y="86"/>
                    <a:pt x="252" y="84"/>
                    <a:pt x="251" y="82"/>
                  </a:cubicBezTo>
                  <a:cubicBezTo>
                    <a:pt x="251" y="82"/>
                    <a:pt x="251" y="82"/>
                    <a:pt x="251" y="82"/>
                  </a:cubicBezTo>
                  <a:cubicBezTo>
                    <a:pt x="252" y="82"/>
                    <a:pt x="252" y="82"/>
                    <a:pt x="252" y="82"/>
                  </a:cubicBezTo>
                  <a:cubicBezTo>
                    <a:pt x="252" y="82"/>
                    <a:pt x="252" y="82"/>
                    <a:pt x="252" y="82"/>
                  </a:cubicBezTo>
                  <a:cubicBezTo>
                    <a:pt x="253" y="84"/>
                    <a:pt x="254" y="86"/>
                    <a:pt x="255" y="88"/>
                  </a:cubicBezTo>
                  <a:close/>
                  <a:moveTo>
                    <a:pt x="253" y="88"/>
                  </a:moveTo>
                  <a:cubicBezTo>
                    <a:pt x="254" y="88"/>
                    <a:pt x="254" y="88"/>
                    <a:pt x="254" y="88"/>
                  </a:cubicBezTo>
                  <a:cubicBezTo>
                    <a:pt x="254" y="86"/>
                    <a:pt x="253" y="84"/>
                    <a:pt x="252" y="82"/>
                  </a:cubicBezTo>
                  <a:cubicBezTo>
                    <a:pt x="251" y="82"/>
                    <a:pt x="251" y="82"/>
                    <a:pt x="251" y="82"/>
                  </a:cubicBezTo>
                  <a:cubicBezTo>
                    <a:pt x="252" y="84"/>
                    <a:pt x="253" y="86"/>
                    <a:pt x="253" y="88"/>
                  </a:cubicBezTo>
                  <a:close/>
                  <a:moveTo>
                    <a:pt x="44" y="230"/>
                  </a:moveTo>
                  <a:cubicBezTo>
                    <a:pt x="44" y="230"/>
                    <a:pt x="44" y="230"/>
                    <a:pt x="44" y="230"/>
                  </a:cubicBezTo>
                  <a:cubicBezTo>
                    <a:pt x="42" y="229"/>
                    <a:pt x="41" y="227"/>
                    <a:pt x="39" y="226"/>
                  </a:cubicBezTo>
                  <a:cubicBezTo>
                    <a:pt x="39" y="226"/>
                    <a:pt x="39" y="226"/>
                    <a:pt x="39" y="226"/>
                  </a:cubicBezTo>
                  <a:cubicBezTo>
                    <a:pt x="40" y="225"/>
                    <a:pt x="40" y="225"/>
                    <a:pt x="40" y="225"/>
                  </a:cubicBezTo>
                  <a:cubicBezTo>
                    <a:pt x="40" y="225"/>
                    <a:pt x="40" y="225"/>
                    <a:pt x="40" y="225"/>
                  </a:cubicBezTo>
                  <a:cubicBezTo>
                    <a:pt x="42" y="226"/>
                    <a:pt x="43" y="228"/>
                    <a:pt x="45" y="229"/>
                  </a:cubicBezTo>
                  <a:cubicBezTo>
                    <a:pt x="45" y="229"/>
                    <a:pt x="45" y="229"/>
                    <a:pt x="45" y="229"/>
                  </a:cubicBezTo>
                  <a:lnTo>
                    <a:pt x="44" y="230"/>
                  </a:lnTo>
                  <a:close/>
                  <a:moveTo>
                    <a:pt x="40" y="226"/>
                  </a:moveTo>
                  <a:cubicBezTo>
                    <a:pt x="41" y="227"/>
                    <a:pt x="43" y="229"/>
                    <a:pt x="44" y="230"/>
                  </a:cubicBezTo>
                  <a:cubicBezTo>
                    <a:pt x="45" y="229"/>
                    <a:pt x="45" y="229"/>
                    <a:pt x="45" y="229"/>
                  </a:cubicBezTo>
                  <a:cubicBezTo>
                    <a:pt x="43" y="228"/>
                    <a:pt x="42" y="227"/>
                    <a:pt x="40" y="225"/>
                  </a:cubicBezTo>
                  <a:lnTo>
                    <a:pt x="40" y="226"/>
                  </a:lnTo>
                  <a:close/>
                  <a:moveTo>
                    <a:pt x="251" y="79"/>
                  </a:moveTo>
                  <a:cubicBezTo>
                    <a:pt x="250" y="80"/>
                    <a:pt x="250" y="80"/>
                    <a:pt x="250" y="80"/>
                  </a:cubicBezTo>
                  <a:cubicBezTo>
                    <a:pt x="250" y="80"/>
                    <a:pt x="250" y="80"/>
                    <a:pt x="250" y="80"/>
                  </a:cubicBezTo>
                  <a:cubicBezTo>
                    <a:pt x="249" y="78"/>
                    <a:pt x="248" y="76"/>
                    <a:pt x="247" y="74"/>
                  </a:cubicBezTo>
                  <a:cubicBezTo>
                    <a:pt x="247" y="74"/>
                    <a:pt x="247" y="74"/>
                    <a:pt x="247" y="74"/>
                  </a:cubicBezTo>
                  <a:cubicBezTo>
                    <a:pt x="248" y="73"/>
                    <a:pt x="248" y="73"/>
                    <a:pt x="248" y="73"/>
                  </a:cubicBezTo>
                  <a:cubicBezTo>
                    <a:pt x="248" y="73"/>
                    <a:pt x="248" y="73"/>
                    <a:pt x="248" y="73"/>
                  </a:cubicBezTo>
                  <a:cubicBezTo>
                    <a:pt x="249" y="75"/>
                    <a:pt x="250" y="77"/>
                    <a:pt x="251" y="79"/>
                  </a:cubicBezTo>
                  <a:close/>
                  <a:moveTo>
                    <a:pt x="250" y="80"/>
                  </a:moveTo>
                  <a:cubicBezTo>
                    <a:pt x="251" y="79"/>
                    <a:pt x="251" y="79"/>
                    <a:pt x="251" y="79"/>
                  </a:cubicBezTo>
                  <a:cubicBezTo>
                    <a:pt x="250" y="77"/>
                    <a:pt x="249" y="75"/>
                    <a:pt x="248" y="74"/>
                  </a:cubicBezTo>
                  <a:cubicBezTo>
                    <a:pt x="247" y="74"/>
                    <a:pt x="247" y="74"/>
                    <a:pt x="247" y="74"/>
                  </a:cubicBezTo>
                  <a:cubicBezTo>
                    <a:pt x="248" y="76"/>
                    <a:pt x="249" y="78"/>
                    <a:pt x="250" y="80"/>
                  </a:cubicBezTo>
                  <a:close/>
                  <a:moveTo>
                    <a:pt x="37" y="224"/>
                  </a:moveTo>
                  <a:cubicBezTo>
                    <a:pt x="37" y="224"/>
                    <a:pt x="37" y="224"/>
                    <a:pt x="37" y="224"/>
                  </a:cubicBezTo>
                  <a:cubicBezTo>
                    <a:pt x="36" y="222"/>
                    <a:pt x="34" y="221"/>
                    <a:pt x="33" y="219"/>
                  </a:cubicBezTo>
                  <a:cubicBezTo>
                    <a:pt x="33" y="219"/>
                    <a:pt x="33" y="219"/>
                    <a:pt x="33" y="219"/>
                  </a:cubicBezTo>
                  <a:cubicBezTo>
                    <a:pt x="34" y="218"/>
                    <a:pt x="34" y="218"/>
                    <a:pt x="34" y="218"/>
                  </a:cubicBezTo>
                  <a:cubicBezTo>
                    <a:pt x="34" y="218"/>
                    <a:pt x="34" y="218"/>
                    <a:pt x="34" y="218"/>
                  </a:cubicBezTo>
                  <a:cubicBezTo>
                    <a:pt x="35" y="220"/>
                    <a:pt x="37" y="221"/>
                    <a:pt x="38" y="223"/>
                  </a:cubicBezTo>
                  <a:cubicBezTo>
                    <a:pt x="38" y="223"/>
                    <a:pt x="38" y="223"/>
                    <a:pt x="38" y="223"/>
                  </a:cubicBezTo>
                  <a:lnTo>
                    <a:pt x="37" y="224"/>
                  </a:lnTo>
                  <a:close/>
                  <a:moveTo>
                    <a:pt x="33" y="219"/>
                  </a:moveTo>
                  <a:cubicBezTo>
                    <a:pt x="34" y="221"/>
                    <a:pt x="36" y="222"/>
                    <a:pt x="37" y="224"/>
                  </a:cubicBezTo>
                  <a:cubicBezTo>
                    <a:pt x="38" y="223"/>
                    <a:pt x="38" y="223"/>
                    <a:pt x="38" y="223"/>
                  </a:cubicBezTo>
                  <a:cubicBezTo>
                    <a:pt x="37" y="222"/>
                    <a:pt x="35" y="220"/>
                    <a:pt x="34" y="219"/>
                  </a:cubicBezTo>
                  <a:lnTo>
                    <a:pt x="33" y="219"/>
                  </a:lnTo>
                  <a:close/>
                  <a:moveTo>
                    <a:pt x="247" y="71"/>
                  </a:moveTo>
                  <a:cubicBezTo>
                    <a:pt x="246" y="72"/>
                    <a:pt x="246" y="72"/>
                    <a:pt x="246" y="72"/>
                  </a:cubicBezTo>
                  <a:cubicBezTo>
                    <a:pt x="246" y="72"/>
                    <a:pt x="246" y="72"/>
                    <a:pt x="246" y="72"/>
                  </a:cubicBezTo>
                  <a:cubicBezTo>
                    <a:pt x="245" y="70"/>
                    <a:pt x="244" y="68"/>
                    <a:pt x="243" y="66"/>
                  </a:cubicBezTo>
                  <a:cubicBezTo>
                    <a:pt x="243" y="66"/>
                    <a:pt x="243" y="66"/>
                    <a:pt x="243" y="66"/>
                  </a:cubicBezTo>
                  <a:cubicBezTo>
                    <a:pt x="244" y="65"/>
                    <a:pt x="244" y="65"/>
                    <a:pt x="244" y="65"/>
                  </a:cubicBezTo>
                  <a:cubicBezTo>
                    <a:pt x="244" y="65"/>
                    <a:pt x="244" y="65"/>
                    <a:pt x="244" y="65"/>
                  </a:cubicBezTo>
                  <a:cubicBezTo>
                    <a:pt x="245" y="67"/>
                    <a:pt x="246" y="69"/>
                    <a:pt x="247" y="71"/>
                  </a:cubicBezTo>
                  <a:close/>
                  <a:moveTo>
                    <a:pt x="246" y="71"/>
                  </a:moveTo>
                  <a:cubicBezTo>
                    <a:pt x="247" y="71"/>
                    <a:pt x="247" y="71"/>
                    <a:pt x="247" y="71"/>
                  </a:cubicBezTo>
                  <a:cubicBezTo>
                    <a:pt x="246" y="69"/>
                    <a:pt x="245" y="67"/>
                    <a:pt x="244" y="65"/>
                  </a:cubicBezTo>
                  <a:cubicBezTo>
                    <a:pt x="243" y="66"/>
                    <a:pt x="243" y="66"/>
                    <a:pt x="243" y="66"/>
                  </a:cubicBezTo>
                  <a:cubicBezTo>
                    <a:pt x="244" y="68"/>
                    <a:pt x="245" y="69"/>
                    <a:pt x="246" y="71"/>
                  </a:cubicBezTo>
                  <a:close/>
                  <a:moveTo>
                    <a:pt x="31" y="217"/>
                  </a:moveTo>
                  <a:cubicBezTo>
                    <a:pt x="31" y="217"/>
                    <a:pt x="31" y="217"/>
                    <a:pt x="31" y="217"/>
                  </a:cubicBezTo>
                  <a:cubicBezTo>
                    <a:pt x="30" y="216"/>
                    <a:pt x="28" y="214"/>
                    <a:pt x="27" y="212"/>
                  </a:cubicBezTo>
                  <a:cubicBezTo>
                    <a:pt x="27" y="212"/>
                    <a:pt x="27" y="212"/>
                    <a:pt x="27" y="212"/>
                  </a:cubicBezTo>
                  <a:cubicBezTo>
                    <a:pt x="28" y="211"/>
                    <a:pt x="28" y="211"/>
                    <a:pt x="28" y="211"/>
                  </a:cubicBezTo>
                  <a:cubicBezTo>
                    <a:pt x="28" y="211"/>
                    <a:pt x="28" y="211"/>
                    <a:pt x="28" y="211"/>
                  </a:cubicBezTo>
                  <a:cubicBezTo>
                    <a:pt x="29" y="213"/>
                    <a:pt x="31" y="215"/>
                    <a:pt x="32" y="216"/>
                  </a:cubicBezTo>
                  <a:cubicBezTo>
                    <a:pt x="32" y="216"/>
                    <a:pt x="32" y="216"/>
                    <a:pt x="32" y="216"/>
                  </a:cubicBezTo>
                  <a:lnTo>
                    <a:pt x="31" y="217"/>
                  </a:lnTo>
                  <a:close/>
                  <a:moveTo>
                    <a:pt x="27" y="212"/>
                  </a:moveTo>
                  <a:cubicBezTo>
                    <a:pt x="28" y="214"/>
                    <a:pt x="30" y="215"/>
                    <a:pt x="31" y="217"/>
                  </a:cubicBezTo>
                  <a:cubicBezTo>
                    <a:pt x="32" y="216"/>
                    <a:pt x="32" y="216"/>
                    <a:pt x="32" y="216"/>
                  </a:cubicBezTo>
                  <a:cubicBezTo>
                    <a:pt x="30" y="215"/>
                    <a:pt x="29" y="213"/>
                    <a:pt x="28" y="211"/>
                  </a:cubicBezTo>
                  <a:lnTo>
                    <a:pt x="27" y="212"/>
                  </a:lnTo>
                  <a:close/>
                  <a:moveTo>
                    <a:pt x="243" y="63"/>
                  </a:moveTo>
                  <a:cubicBezTo>
                    <a:pt x="241" y="64"/>
                    <a:pt x="241" y="64"/>
                    <a:pt x="241" y="64"/>
                  </a:cubicBezTo>
                  <a:cubicBezTo>
                    <a:pt x="241" y="64"/>
                    <a:pt x="241" y="64"/>
                    <a:pt x="241" y="64"/>
                  </a:cubicBezTo>
                  <a:cubicBezTo>
                    <a:pt x="240" y="62"/>
                    <a:pt x="239" y="60"/>
                    <a:pt x="238" y="58"/>
                  </a:cubicBezTo>
                  <a:cubicBezTo>
                    <a:pt x="238" y="58"/>
                    <a:pt x="238" y="58"/>
                    <a:pt x="238" y="58"/>
                  </a:cubicBezTo>
                  <a:cubicBezTo>
                    <a:pt x="239" y="57"/>
                    <a:pt x="239" y="57"/>
                    <a:pt x="239" y="57"/>
                  </a:cubicBezTo>
                  <a:cubicBezTo>
                    <a:pt x="239" y="57"/>
                    <a:pt x="239" y="57"/>
                    <a:pt x="239" y="57"/>
                  </a:cubicBezTo>
                  <a:cubicBezTo>
                    <a:pt x="240" y="59"/>
                    <a:pt x="241" y="61"/>
                    <a:pt x="243" y="63"/>
                  </a:cubicBezTo>
                  <a:close/>
                  <a:moveTo>
                    <a:pt x="242" y="63"/>
                  </a:moveTo>
                  <a:cubicBezTo>
                    <a:pt x="242" y="63"/>
                    <a:pt x="242" y="63"/>
                    <a:pt x="242" y="63"/>
                  </a:cubicBezTo>
                  <a:cubicBezTo>
                    <a:pt x="241" y="61"/>
                    <a:pt x="240" y="59"/>
                    <a:pt x="239" y="58"/>
                  </a:cubicBezTo>
                  <a:cubicBezTo>
                    <a:pt x="238" y="58"/>
                    <a:pt x="238" y="58"/>
                    <a:pt x="238" y="58"/>
                  </a:cubicBezTo>
                  <a:cubicBezTo>
                    <a:pt x="239" y="60"/>
                    <a:pt x="240" y="61"/>
                    <a:pt x="242" y="63"/>
                  </a:cubicBezTo>
                  <a:close/>
                  <a:moveTo>
                    <a:pt x="25" y="210"/>
                  </a:moveTo>
                  <a:cubicBezTo>
                    <a:pt x="25" y="210"/>
                    <a:pt x="25" y="210"/>
                    <a:pt x="25" y="210"/>
                  </a:cubicBezTo>
                  <a:cubicBezTo>
                    <a:pt x="24" y="208"/>
                    <a:pt x="23" y="206"/>
                    <a:pt x="21" y="205"/>
                  </a:cubicBezTo>
                  <a:cubicBezTo>
                    <a:pt x="21" y="204"/>
                    <a:pt x="21" y="204"/>
                    <a:pt x="21" y="204"/>
                  </a:cubicBezTo>
                  <a:cubicBezTo>
                    <a:pt x="23" y="204"/>
                    <a:pt x="23" y="204"/>
                    <a:pt x="23" y="204"/>
                  </a:cubicBezTo>
                  <a:cubicBezTo>
                    <a:pt x="23" y="204"/>
                    <a:pt x="23" y="204"/>
                    <a:pt x="23" y="204"/>
                  </a:cubicBezTo>
                  <a:cubicBezTo>
                    <a:pt x="24" y="206"/>
                    <a:pt x="25" y="207"/>
                    <a:pt x="26" y="209"/>
                  </a:cubicBezTo>
                  <a:cubicBezTo>
                    <a:pt x="26" y="209"/>
                    <a:pt x="26" y="209"/>
                    <a:pt x="26" y="209"/>
                  </a:cubicBezTo>
                  <a:lnTo>
                    <a:pt x="25" y="210"/>
                  </a:lnTo>
                  <a:close/>
                  <a:moveTo>
                    <a:pt x="22" y="204"/>
                  </a:moveTo>
                  <a:cubicBezTo>
                    <a:pt x="23" y="206"/>
                    <a:pt x="24" y="208"/>
                    <a:pt x="25" y="210"/>
                  </a:cubicBezTo>
                  <a:cubicBezTo>
                    <a:pt x="26" y="209"/>
                    <a:pt x="26" y="209"/>
                    <a:pt x="26" y="209"/>
                  </a:cubicBezTo>
                  <a:cubicBezTo>
                    <a:pt x="25" y="207"/>
                    <a:pt x="24" y="206"/>
                    <a:pt x="22" y="204"/>
                  </a:cubicBezTo>
                  <a:close/>
                  <a:moveTo>
                    <a:pt x="237" y="55"/>
                  </a:moveTo>
                  <a:cubicBezTo>
                    <a:pt x="236" y="56"/>
                    <a:pt x="236" y="56"/>
                    <a:pt x="236" y="56"/>
                  </a:cubicBezTo>
                  <a:cubicBezTo>
                    <a:pt x="236" y="56"/>
                    <a:pt x="236" y="56"/>
                    <a:pt x="236" y="56"/>
                  </a:cubicBezTo>
                  <a:cubicBezTo>
                    <a:pt x="235" y="54"/>
                    <a:pt x="234" y="53"/>
                    <a:pt x="232" y="51"/>
                  </a:cubicBezTo>
                  <a:cubicBezTo>
                    <a:pt x="232" y="51"/>
                    <a:pt x="232" y="51"/>
                    <a:pt x="232" y="51"/>
                  </a:cubicBezTo>
                  <a:cubicBezTo>
                    <a:pt x="233" y="50"/>
                    <a:pt x="233" y="50"/>
                    <a:pt x="233" y="50"/>
                  </a:cubicBezTo>
                  <a:cubicBezTo>
                    <a:pt x="233" y="50"/>
                    <a:pt x="233" y="50"/>
                    <a:pt x="233" y="50"/>
                  </a:cubicBezTo>
                  <a:cubicBezTo>
                    <a:pt x="235" y="52"/>
                    <a:pt x="236" y="53"/>
                    <a:pt x="237" y="55"/>
                  </a:cubicBezTo>
                  <a:close/>
                  <a:moveTo>
                    <a:pt x="236" y="56"/>
                  </a:moveTo>
                  <a:cubicBezTo>
                    <a:pt x="237" y="55"/>
                    <a:pt x="237" y="55"/>
                    <a:pt x="237" y="55"/>
                  </a:cubicBezTo>
                  <a:cubicBezTo>
                    <a:pt x="236" y="53"/>
                    <a:pt x="235" y="52"/>
                    <a:pt x="233" y="50"/>
                  </a:cubicBezTo>
                  <a:cubicBezTo>
                    <a:pt x="233" y="51"/>
                    <a:pt x="233" y="51"/>
                    <a:pt x="233" y="51"/>
                  </a:cubicBezTo>
                  <a:cubicBezTo>
                    <a:pt x="234" y="52"/>
                    <a:pt x="235" y="54"/>
                    <a:pt x="236" y="56"/>
                  </a:cubicBezTo>
                  <a:close/>
                  <a:moveTo>
                    <a:pt x="21" y="202"/>
                  </a:moveTo>
                  <a:cubicBezTo>
                    <a:pt x="20" y="202"/>
                    <a:pt x="20" y="202"/>
                    <a:pt x="20" y="202"/>
                  </a:cubicBezTo>
                  <a:cubicBezTo>
                    <a:pt x="20" y="202"/>
                    <a:pt x="20" y="202"/>
                    <a:pt x="20" y="202"/>
                  </a:cubicBezTo>
                  <a:cubicBezTo>
                    <a:pt x="19" y="200"/>
                    <a:pt x="18" y="199"/>
                    <a:pt x="17" y="197"/>
                  </a:cubicBezTo>
                  <a:cubicBezTo>
                    <a:pt x="17" y="197"/>
                    <a:pt x="17" y="197"/>
                    <a:pt x="17" y="197"/>
                  </a:cubicBezTo>
                  <a:cubicBezTo>
                    <a:pt x="18" y="196"/>
                    <a:pt x="18" y="196"/>
                    <a:pt x="18" y="196"/>
                  </a:cubicBezTo>
                  <a:cubicBezTo>
                    <a:pt x="18" y="196"/>
                    <a:pt x="18" y="196"/>
                    <a:pt x="18" y="196"/>
                  </a:cubicBezTo>
                  <a:cubicBezTo>
                    <a:pt x="19" y="198"/>
                    <a:pt x="20" y="200"/>
                    <a:pt x="21" y="201"/>
                  </a:cubicBezTo>
                  <a:lnTo>
                    <a:pt x="21" y="202"/>
                  </a:lnTo>
                  <a:close/>
                  <a:moveTo>
                    <a:pt x="20" y="202"/>
                  </a:moveTo>
                  <a:cubicBezTo>
                    <a:pt x="21" y="202"/>
                    <a:pt x="21" y="202"/>
                    <a:pt x="21" y="202"/>
                  </a:cubicBezTo>
                  <a:cubicBezTo>
                    <a:pt x="20" y="200"/>
                    <a:pt x="19" y="198"/>
                    <a:pt x="18" y="196"/>
                  </a:cubicBezTo>
                  <a:cubicBezTo>
                    <a:pt x="17" y="197"/>
                    <a:pt x="17" y="197"/>
                    <a:pt x="17" y="197"/>
                  </a:cubicBezTo>
                  <a:cubicBezTo>
                    <a:pt x="18" y="198"/>
                    <a:pt x="19" y="200"/>
                    <a:pt x="20" y="202"/>
                  </a:cubicBezTo>
                  <a:close/>
                  <a:moveTo>
                    <a:pt x="231" y="49"/>
                  </a:moveTo>
                  <a:cubicBezTo>
                    <a:pt x="231" y="49"/>
                    <a:pt x="231" y="49"/>
                    <a:pt x="231" y="49"/>
                  </a:cubicBezTo>
                  <a:cubicBezTo>
                    <a:pt x="229" y="47"/>
                    <a:pt x="228" y="45"/>
                    <a:pt x="226" y="44"/>
                  </a:cubicBezTo>
                  <a:cubicBezTo>
                    <a:pt x="226" y="44"/>
                    <a:pt x="226" y="44"/>
                    <a:pt x="226" y="44"/>
                  </a:cubicBezTo>
                  <a:cubicBezTo>
                    <a:pt x="227" y="43"/>
                    <a:pt x="227" y="43"/>
                    <a:pt x="227" y="43"/>
                  </a:cubicBezTo>
                  <a:cubicBezTo>
                    <a:pt x="227" y="43"/>
                    <a:pt x="227" y="43"/>
                    <a:pt x="227" y="43"/>
                  </a:cubicBezTo>
                  <a:cubicBezTo>
                    <a:pt x="229" y="45"/>
                    <a:pt x="230" y="46"/>
                    <a:pt x="232" y="48"/>
                  </a:cubicBezTo>
                  <a:cubicBezTo>
                    <a:pt x="232" y="48"/>
                    <a:pt x="232" y="48"/>
                    <a:pt x="232" y="48"/>
                  </a:cubicBezTo>
                  <a:lnTo>
                    <a:pt x="231" y="49"/>
                  </a:lnTo>
                  <a:close/>
                  <a:moveTo>
                    <a:pt x="227" y="44"/>
                  </a:moveTo>
                  <a:cubicBezTo>
                    <a:pt x="228" y="45"/>
                    <a:pt x="229" y="47"/>
                    <a:pt x="231" y="48"/>
                  </a:cubicBezTo>
                  <a:cubicBezTo>
                    <a:pt x="231" y="48"/>
                    <a:pt x="231" y="48"/>
                    <a:pt x="231" y="48"/>
                  </a:cubicBezTo>
                  <a:cubicBezTo>
                    <a:pt x="230" y="46"/>
                    <a:pt x="229" y="45"/>
                    <a:pt x="227" y="43"/>
                  </a:cubicBezTo>
                  <a:lnTo>
                    <a:pt x="227" y="44"/>
                  </a:lnTo>
                  <a:close/>
                  <a:moveTo>
                    <a:pt x="17" y="194"/>
                  </a:moveTo>
                  <a:cubicBezTo>
                    <a:pt x="15" y="194"/>
                    <a:pt x="15" y="194"/>
                    <a:pt x="15" y="194"/>
                  </a:cubicBezTo>
                  <a:cubicBezTo>
                    <a:pt x="15" y="194"/>
                    <a:pt x="15" y="194"/>
                    <a:pt x="15" y="194"/>
                  </a:cubicBezTo>
                  <a:cubicBezTo>
                    <a:pt x="14" y="192"/>
                    <a:pt x="13" y="190"/>
                    <a:pt x="12" y="188"/>
                  </a:cubicBezTo>
                  <a:cubicBezTo>
                    <a:pt x="12" y="188"/>
                    <a:pt x="12" y="188"/>
                    <a:pt x="12" y="188"/>
                  </a:cubicBezTo>
                  <a:cubicBezTo>
                    <a:pt x="13" y="188"/>
                    <a:pt x="13" y="188"/>
                    <a:pt x="13" y="188"/>
                  </a:cubicBezTo>
                  <a:cubicBezTo>
                    <a:pt x="14" y="188"/>
                    <a:pt x="14" y="188"/>
                    <a:pt x="14" y="188"/>
                  </a:cubicBezTo>
                  <a:cubicBezTo>
                    <a:pt x="14" y="190"/>
                    <a:pt x="15" y="192"/>
                    <a:pt x="16" y="194"/>
                  </a:cubicBezTo>
                  <a:lnTo>
                    <a:pt x="17" y="194"/>
                  </a:lnTo>
                  <a:close/>
                  <a:moveTo>
                    <a:pt x="15" y="194"/>
                  </a:moveTo>
                  <a:cubicBezTo>
                    <a:pt x="16" y="194"/>
                    <a:pt x="16" y="194"/>
                    <a:pt x="16" y="194"/>
                  </a:cubicBezTo>
                  <a:cubicBezTo>
                    <a:pt x="15" y="192"/>
                    <a:pt x="14" y="190"/>
                    <a:pt x="13" y="188"/>
                  </a:cubicBezTo>
                  <a:cubicBezTo>
                    <a:pt x="13" y="188"/>
                    <a:pt x="13" y="188"/>
                    <a:pt x="13" y="188"/>
                  </a:cubicBezTo>
                  <a:cubicBezTo>
                    <a:pt x="14" y="190"/>
                    <a:pt x="14" y="192"/>
                    <a:pt x="15" y="194"/>
                  </a:cubicBezTo>
                  <a:close/>
                  <a:moveTo>
                    <a:pt x="225" y="42"/>
                  </a:moveTo>
                  <a:cubicBezTo>
                    <a:pt x="225" y="42"/>
                    <a:pt x="225" y="42"/>
                    <a:pt x="225" y="42"/>
                  </a:cubicBezTo>
                  <a:cubicBezTo>
                    <a:pt x="223" y="40"/>
                    <a:pt x="222" y="39"/>
                    <a:pt x="220" y="37"/>
                  </a:cubicBezTo>
                  <a:cubicBezTo>
                    <a:pt x="220" y="37"/>
                    <a:pt x="220" y="37"/>
                    <a:pt x="220" y="37"/>
                  </a:cubicBezTo>
                  <a:cubicBezTo>
                    <a:pt x="221" y="36"/>
                    <a:pt x="221" y="36"/>
                    <a:pt x="221" y="36"/>
                  </a:cubicBezTo>
                  <a:cubicBezTo>
                    <a:pt x="221" y="36"/>
                    <a:pt x="221" y="36"/>
                    <a:pt x="221" y="36"/>
                  </a:cubicBezTo>
                  <a:cubicBezTo>
                    <a:pt x="222" y="37"/>
                    <a:pt x="223" y="38"/>
                    <a:pt x="224" y="39"/>
                  </a:cubicBezTo>
                  <a:cubicBezTo>
                    <a:pt x="224" y="40"/>
                    <a:pt x="225" y="40"/>
                    <a:pt x="226" y="41"/>
                  </a:cubicBezTo>
                  <a:cubicBezTo>
                    <a:pt x="226" y="41"/>
                    <a:pt x="226" y="41"/>
                    <a:pt x="226" y="41"/>
                  </a:cubicBezTo>
                  <a:lnTo>
                    <a:pt x="225" y="42"/>
                  </a:lnTo>
                  <a:close/>
                  <a:moveTo>
                    <a:pt x="220" y="37"/>
                  </a:moveTo>
                  <a:cubicBezTo>
                    <a:pt x="222" y="39"/>
                    <a:pt x="223" y="40"/>
                    <a:pt x="225" y="42"/>
                  </a:cubicBezTo>
                  <a:cubicBezTo>
                    <a:pt x="225" y="41"/>
                    <a:pt x="225" y="41"/>
                    <a:pt x="225" y="41"/>
                  </a:cubicBezTo>
                  <a:cubicBezTo>
                    <a:pt x="225" y="40"/>
                    <a:pt x="224" y="40"/>
                    <a:pt x="224" y="39"/>
                  </a:cubicBezTo>
                  <a:cubicBezTo>
                    <a:pt x="223" y="38"/>
                    <a:pt x="222" y="37"/>
                    <a:pt x="221" y="37"/>
                  </a:cubicBezTo>
                  <a:lnTo>
                    <a:pt x="220" y="37"/>
                  </a:lnTo>
                  <a:close/>
                  <a:moveTo>
                    <a:pt x="12" y="186"/>
                  </a:moveTo>
                  <a:cubicBezTo>
                    <a:pt x="11" y="186"/>
                    <a:pt x="11" y="186"/>
                    <a:pt x="11" y="186"/>
                  </a:cubicBezTo>
                  <a:cubicBezTo>
                    <a:pt x="11" y="186"/>
                    <a:pt x="11" y="186"/>
                    <a:pt x="11" y="186"/>
                  </a:cubicBezTo>
                  <a:cubicBezTo>
                    <a:pt x="10" y="184"/>
                    <a:pt x="9" y="182"/>
                    <a:pt x="9" y="180"/>
                  </a:cubicBezTo>
                  <a:cubicBezTo>
                    <a:pt x="9" y="180"/>
                    <a:pt x="9" y="180"/>
                    <a:pt x="9" y="180"/>
                  </a:cubicBezTo>
                  <a:cubicBezTo>
                    <a:pt x="10" y="179"/>
                    <a:pt x="10" y="179"/>
                    <a:pt x="10" y="179"/>
                  </a:cubicBezTo>
                  <a:cubicBezTo>
                    <a:pt x="10" y="179"/>
                    <a:pt x="10" y="179"/>
                    <a:pt x="10" y="179"/>
                  </a:cubicBezTo>
                  <a:cubicBezTo>
                    <a:pt x="11" y="181"/>
                    <a:pt x="12" y="183"/>
                    <a:pt x="12" y="185"/>
                  </a:cubicBezTo>
                  <a:lnTo>
                    <a:pt x="12" y="186"/>
                  </a:lnTo>
                  <a:close/>
                  <a:moveTo>
                    <a:pt x="11" y="186"/>
                  </a:moveTo>
                  <a:cubicBezTo>
                    <a:pt x="12" y="185"/>
                    <a:pt x="12" y="185"/>
                    <a:pt x="12" y="185"/>
                  </a:cubicBezTo>
                  <a:cubicBezTo>
                    <a:pt x="11" y="184"/>
                    <a:pt x="10" y="182"/>
                    <a:pt x="10" y="180"/>
                  </a:cubicBezTo>
                  <a:cubicBezTo>
                    <a:pt x="9" y="180"/>
                    <a:pt x="9" y="180"/>
                    <a:pt x="9" y="180"/>
                  </a:cubicBezTo>
                  <a:cubicBezTo>
                    <a:pt x="10" y="182"/>
                    <a:pt x="10" y="184"/>
                    <a:pt x="11" y="186"/>
                  </a:cubicBezTo>
                  <a:close/>
                  <a:moveTo>
                    <a:pt x="218" y="36"/>
                  </a:moveTo>
                  <a:cubicBezTo>
                    <a:pt x="218" y="35"/>
                    <a:pt x="218" y="35"/>
                    <a:pt x="218" y="35"/>
                  </a:cubicBezTo>
                  <a:cubicBezTo>
                    <a:pt x="216" y="34"/>
                    <a:pt x="215" y="33"/>
                    <a:pt x="213" y="31"/>
                  </a:cubicBezTo>
                  <a:cubicBezTo>
                    <a:pt x="213" y="31"/>
                    <a:pt x="213" y="31"/>
                    <a:pt x="213" y="31"/>
                  </a:cubicBezTo>
                  <a:cubicBezTo>
                    <a:pt x="214" y="30"/>
                    <a:pt x="214" y="30"/>
                    <a:pt x="214" y="30"/>
                  </a:cubicBezTo>
                  <a:cubicBezTo>
                    <a:pt x="214" y="30"/>
                    <a:pt x="214" y="30"/>
                    <a:pt x="214" y="30"/>
                  </a:cubicBezTo>
                  <a:cubicBezTo>
                    <a:pt x="216" y="32"/>
                    <a:pt x="217" y="33"/>
                    <a:pt x="219" y="34"/>
                  </a:cubicBezTo>
                  <a:cubicBezTo>
                    <a:pt x="219" y="35"/>
                    <a:pt x="219" y="35"/>
                    <a:pt x="219" y="35"/>
                  </a:cubicBezTo>
                  <a:lnTo>
                    <a:pt x="218" y="36"/>
                  </a:lnTo>
                  <a:close/>
                  <a:moveTo>
                    <a:pt x="213" y="31"/>
                  </a:moveTo>
                  <a:cubicBezTo>
                    <a:pt x="215" y="32"/>
                    <a:pt x="217" y="34"/>
                    <a:pt x="218" y="35"/>
                  </a:cubicBezTo>
                  <a:cubicBezTo>
                    <a:pt x="219" y="35"/>
                    <a:pt x="219" y="35"/>
                    <a:pt x="219" y="35"/>
                  </a:cubicBezTo>
                  <a:cubicBezTo>
                    <a:pt x="217" y="33"/>
                    <a:pt x="215" y="32"/>
                    <a:pt x="214" y="30"/>
                  </a:cubicBezTo>
                  <a:lnTo>
                    <a:pt x="213" y="31"/>
                  </a:lnTo>
                  <a:close/>
                  <a:moveTo>
                    <a:pt x="9" y="177"/>
                  </a:moveTo>
                  <a:cubicBezTo>
                    <a:pt x="8" y="178"/>
                    <a:pt x="8" y="178"/>
                    <a:pt x="8" y="178"/>
                  </a:cubicBezTo>
                  <a:cubicBezTo>
                    <a:pt x="8" y="177"/>
                    <a:pt x="8" y="177"/>
                    <a:pt x="8" y="177"/>
                  </a:cubicBezTo>
                  <a:cubicBezTo>
                    <a:pt x="7" y="175"/>
                    <a:pt x="6" y="173"/>
                    <a:pt x="6" y="171"/>
                  </a:cubicBezTo>
                  <a:cubicBezTo>
                    <a:pt x="6" y="171"/>
                    <a:pt x="6" y="171"/>
                    <a:pt x="6" y="171"/>
                  </a:cubicBezTo>
                  <a:cubicBezTo>
                    <a:pt x="7" y="171"/>
                    <a:pt x="7" y="171"/>
                    <a:pt x="7" y="171"/>
                  </a:cubicBezTo>
                  <a:cubicBezTo>
                    <a:pt x="7" y="171"/>
                    <a:pt x="7" y="171"/>
                    <a:pt x="7" y="171"/>
                  </a:cubicBezTo>
                  <a:cubicBezTo>
                    <a:pt x="8" y="173"/>
                    <a:pt x="8" y="175"/>
                    <a:pt x="9" y="177"/>
                  </a:cubicBezTo>
                  <a:close/>
                  <a:moveTo>
                    <a:pt x="8" y="177"/>
                  </a:moveTo>
                  <a:cubicBezTo>
                    <a:pt x="9" y="177"/>
                    <a:pt x="9" y="177"/>
                    <a:pt x="9" y="177"/>
                  </a:cubicBezTo>
                  <a:cubicBezTo>
                    <a:pt x="8" y="175"/>
                    <a:pt x="7" y="173"/>
                    <a:pt x="7" y="171"/>
                  </a:cubicBezTo>
                  <a:cubicBezTo>
                    <a:pt x="6" y="171"/>
                    <a:pt x="6" y="171"/>
                    <a:pt x="6" y="171"/>
                  </a:cubicBezTo>
                  <a:cubicBezTo>
                    <a:pt x="6" y="173"/>
                    <a:pt x="7" y="175"/>
                    <a:pt x="8" y="177"/>
                  </a:cubicBezTo>
                  <a:close/>
                  <a:moveTo>
                    <a:pt x="211" y="30"/>
                  </a:moveTo>
                  <a:cubicBezTo>
                    <a:pt x="211" y="30"/>
                    <a:pt x="211" y="30"/>
                    <a:pt x="211" y="30"/>
                  </a:cubicBezTo>
                  <a:cubicBezTo>
                    <a:pt x="209" y="28"/>
                    <a:pt x="208" y="27"/>
                    <a:pt x="206" y="26"/>
                  </a:cubicBezTo>
                  <a:cubicBezTo>
                    <a:pt x="206" y="26"/>
                    <a:pt x="206" y="26"/>
                    <a:pt x="206" y="26"/>
                  </a:cubicBezTo>
                  <a:cubicBezTo>
                    <a:pt x="206" y="24"/>
                    <a:pt x="206" y="24"/>
                    <a:pt x="206" y="24"/>
                  </a:cubicBezTo>
                  <a:cubicBezTo>
                    <a:pt x="207" y="25"/>
                    <a:pt x="207" y="25"/>
                    <a:pt x="207" y="25"/>
                  </a:cubicBezTo>
                  <a:cubicBezTo>
                    <a:pt x="208" y="26"/>
                    <a:pt x="210" y="27"/>
                    <a:pt x="212" y="28"/>
                  </a:cubicBezTo>
                  <a:cubicBezTo>
                    <a:pt x="212" y="29"/>
                    <a:pt x="212" y="29"/>
                    <a:pt x="212" y="29"/>
                  </a:cubicBezTo>
                  <a:lnTo>
                    <a:pt x="211" y="30"/>
                  </a:lnTo>
                  <a:close/>
                  <a:moveTo>
                    <a:pt x="206" y="26"/>
                  </a:moveTo>
                  <a:cubicBezTo>
                    <a:pt x="208" y="27"/>
                    <a:pt x="209" y="28"/>
                    <a:pt x="211" y="29"/>
                  </a:cubicBezTo>
                  <a:cubicBezTo>
                    <a:pt x="212" y="29"/>
                    <a:pt x="212" y="29"/>
                    <a:pt x="212" y="29"/>
                  </a:cubicBezTo>
                  <a:cubicBezTo>
                    <a:pt x="210" y="27"/>
                    <a:pt x="208" y="26"/>
                    <a:pt x="207" y="25"/>
                  </a:cubicBezTo>
                  <a:lnTo>
                    <a:pt x="206" y="26"/>
                  </a:lnTo>
                  <a:close/>
                  <a:moveTo>
                    <a:pt x="6" y="168"/>
                  </a:moveTo>
                  <a:cubicBezTo>
                    <a:pt x="5" y="169"/>
                    <a:pt x="5" y="169"/>
                    <a:pt x="5" y="169"/>
                  </a:cubicBezTo>
                  <a:cubicBezTo>
                    <a:pt x="5" y="169"/>
                    <a:pt x="5" y="169"/>
                    <a:pt x="5" y="169"/>
                  </a:cubicBezTo>
                  <a:cubicBezTo>
                    <a:pt x="4" y="167"/>
                    <a:pt x="4" y="164"/>
                    <a:pt x="3" y="162"/>
                  </a:cubicBezTo>
                  <a:cubicBezTo>
                    <a:pt x="3" y="162"/>
                    <a:pt x="3" y="162"/>
                    <a:pt x="3" y="162"/>
                  </a:cubicBezTo>
                  <a:cubicBezTo>
                    <a:pt x="4" y="162"/>
                    <a:pt x="4" y="162"/>
                    <a:pt x="4" y="162"/>
                  </a:cubicBezTo>
                  <a:cubicBezTo>
                    <a:pt x="4" y="162"/>
                    <a:pt x="4" y="162"/>
                    <a:pt x="4" y="162"/>
                  </a:cubicBezTo>
                  <a:cubicBezTo>
                    <a:pt x="5" y="164"/>
                    <a:pt x="5" y="166"/>
                    <a:pt x="6" y="168"/>
                  </a:cubicBezTo>
                  <a:close/>
                  <a:moveTo>
                    <a:pt x="5" y="168"/>
                  </a:moveTo>
                  <a:cubicBezTo>
                    <a:pt x="6" y="168"/>
                    <a:pt x="6" y="168"/>
                    <a:pt x="6" y="168"/>
                  </a:cubicBezTo>
                  <a:cubicBezTo>
                    <a:pt x="5" y="166"/>
                    <a:pt x="5" y="164"/>
                    <a:pt x="4" y="162"/>
                  </a:cubicBezTo>
                  <a:cubicBezTo>
                    <a:pt x="3" y="162"/>
                    <a:pt x="3" y="162"/>
                    <a:pt x="3" y="162"/>
                  </a:cubicBezTo>
                  <a:cubicBezTo>
                    <a:pt x="4" y="164"/>
                    <a:pt x="4" y="166"/>
                    <a:pt x="5" y="168"/>
                  </a:cubicBezTo>
                  <a:close/>
                  <a:moveTo>
                    <a:pt x="204" y="24"/>
                  </a:moveTo>
                  <a:cubicBezTo>
                    <a:pt x="204" y="24"/>
                    <a:pt x="204" y="24"/>
                    <a:pt x="204" y="24"/>
                  </a:cubicBezTo>
                  <a:cubicBezTo>
                    <a:pt x="202" y="23"/>
                    <a:pt x="200" y="22"/>
                    <a:pt x="198" y="21"/>
                  </a:cubicBezTo>
                  <a:cubicBezTo>
                    <a:pt x="198" y="21"/>
                    <a:pt x="198" y="21"/>
                    <a:pt x="198" y="21"/>
                  </a:cubicBezTo>
                  <a:cubicBezTo>
                    <a:pt x="199" y="19"/>
                    <a:pt x="199" y="19"/>
                    <a:pt x="199" y="19"/>
                  </a:cubicBezTo>
                  <a:cubicBezTo>
                    <a:pt x="199" y="19"/>
                    <a:pt x="199" y="19"/>
                    <a:pt x="199" y="19"/>
                  </a:cubicBezTo>
                  <a:cubicBezTo>
                    <a:pt x="201" y="21"/>
                    <a:pt x="203" y="22"/>
                    <a:pt x="204" y="23"/>
                  </a:cubicBezTo>
                  <a:cubicBezTo>
                    <a:pt x="204" y="23"/>
                    <a:pt x="204" y="23"/>
                    <a:pt x="204" y="23"/>
                  </a:cubicBezTo>
                  <a:lnTo>
                    <a:pt x="204" y="24"/>
                  </a:lnTo>
                  <a:close/>
                  <a:moveTo>
                    <a:pt x="198" y="20"/>
                  </a:moveTo>
                  <a:cubicBezTo>
                    <a:pt x="200" y="22"/>
                    <a:pt x="202" y="23"/>
                    <a:pt x="204" y="24"/>
                  </a:cubicBezTo>
                  <a:cubicBezTo>
                    <a:pt x="204" y="23"/>
                    <a:pt x="204" y="23"/>
                    <a:pt x="204" y="23"/>
                  </a:cubicBezTo>
                  <a:cubicBezTo>
                    <a:pt x="202" y="22"/>
                    <a:pt x="201" y="21"/>
                    <a:pt x="199" y="20"/>
                  </a:cubicBezTo>
                  <a:lnTo>
                    <a:pt x="198" y="20"/>
                  </a:lnTo>
                  <a:close/>
                  <a:moveTo>
                    <a:pt x="4" y="159"/>
                  </a:moveTo>
                  <a:cubicBezTo>
                    <a:pt x="3" y="160"/>
                    <a:pt x="3" y="160"/>
                    <a:pt x="3" y="160"/>
                  </a:cubicBezTo>
                  <a:cubicBezTo>
                    <a:pt x="2" y="160"/>
                    <a:pt x="2" y="160"/>
                    <a:pt x="2" y="160"/>
                  </a:cubicBezTo>
                  <a:cubicBezTo>
                    <a:pt x="2" y="158"/>
                    <a:pt x="2" y="155"/>
                    <a:pt x="1" y="153"/>
                  </a:cubicBezTo>
                  <a:cubicBezTo>
                    <a:pt x="1" y="153"/>
                    <a:pt x="1" y="153"/>
                    <a:pt x="1" y="153"/>
                  </a:cubicBezTo>
                  <a:cubicBezTo>
                    <a:pt x="3" y="153"/>
                    <a:pt x="3" y="153"/>
                    <a:pt x="3" y="153"/>
                  </a:cubicBezTo>
                  <a:cubicBezTo>
                    <a:pt x="3" y="153"/>
                    <a:pt x="3" y="153"/>
                    <a:pt x="3" y="153"/>
                  </a:cubicBezTo>
                  <a:cubicBezTo>
                    <a:pt x="3" y="155"/>
                    <a:pt x="3" y="157"/>
                    <a:pt x="4" y="159"/>
                  </a:cubicBezTo>
                  <a:close/>
                  <a:moveTo>
                    <a:pt x="3" y="159"/>
                  </a:moveTo>
                  <a:cubicBezTo>
                    <a:pt x="4" y="159"/>
                    <a:pt x="4" y="159"/>
                    <a:pt x="4" y="159"/>
                  </a:cubicBezTo>
                  <a:cubicBezTo>
                    <a:pt x="3" y="157"/>
                    <a:pt x="3" y="155"/>
                    <a:pt x="2" y="153"/>
                  </a:cubicBezTo>
                  <a:cubicBezTo>
                    <a:pt x="2" y="153"/>
                    <a:pt x="2" y="153"/>
                    <a:pt x="2" y="153"/>
                  </a:cubicBezTo>
                  <a:cubicBezTo>
                    <a:pt x="2" y="155"/>
                    <a:pt x="2" y="158"/>
                    <a:pt x="3" y="159"/>
                  </a:cubicBezTo>
                  <a:close/>
                  <a:moveTo>
                    <a:pt x="196" y="19"/>
                  </a:moveTo>
                  <a:cubicBezTo>
                    <a:pt x="196" y="19"/>
                    <a:pt x="196" y="19"/>
                    <a:pt x="196" y="19"/>
                  </a:cubicBezTo>
                  <a:cubicBezTo>
                    <a:pt x="194" y="18"/>
                    <a:pt x="192" y="17"/>
                    <a:pt x="190" y="16"/>
                  </a:cubicBezTo>
                  <a:cubicBezTo>
                    <a:pt x="190" y="16"/>
                    <a:pt x="190" y="16"/>
                    <a:pt x="190" y="16"/>
                  </a:cubicBezTo>
                  <a:cubicBezTo>
                    <a:pt x="191" y="15"/>
                    <a:pt x="191" y="15"/>
                    <a:pt x="191" y="15"/>
                  </a:cubicBezTo>
                  <a:cubicBezTo>
                    <a:pt x="191" y="15"/>
                    <a:pt x="191" y="15"/>
                    <a:pt x="191" y="15"/>
                  </a:cubicBezTo>
                  <a:cubicBezTo>
                    <a:pt x="193" y="16"/>
                    <a:pt x="195" y="17"/>
                    <a:pt x="197" y="18"/>
                  </a:cubicBezTo>
                  <a:cubicBezTo>
                    <a:pt x="197" y="18"/>
                    <a:pt x="197" y="18"/>
                    <a:pt x="197" y="18"/>
                  </a:cubicBezTo>
                  <a:lnTo>
                    <a:pt x="196" y="19"/>
                  </a:lnTo>
                  <a:close/>
                  <a:moveTo>
                    <a:pt x="190" y="16"/>
                  </a:moveTo>
                  <a:cubicBezTo>
                    <a:pt x="192" y="17"/>
                    <a:pt x="194" y="18"/>
                    <a:pt x="196" y="19"/>
                  </a:cubicBezTo>
                  <a:cubicBezTo>
                    <a:pt x="196" y="18"/>
                    <a:pt x="196" y="18"/>
                    <a:pt x="196" y="18"/>
                  </a:cubicBezTo>
                  <a:cubicBezTo>
                    <a:pt x="195" y="17"/>
                    <a:pt x="193" y="16"/>
                    <a:pt x="191" y="15"/>
                  </a:cubicBezTo>
                  <a:lnTo>
                    <a:pt x="190" y="16"/>
                  </a:lnTo>
                  <a:close/>
                  <a:moveTo>
                    <a:pt x="2" y="150"/>
                  </a:moveTo>
                  <a:cubicBezTo>
                    <a:pt x="1" y="151"/>
                    <a:pt x="1" y="151"/>
                    <a:pt x="1" y="151"/>
                  </a:cubicBezTo>
                  <a:cubicBezTo>
                    <a:pt x="1" y="151"/>
                    <a:pt x="1" y="151"/>
                    <a:pt x="1" y="151"/>
                  </a:cubicBezTo>
                  <a:cubicBezTo>
                    <a:pt x="1" y="148"/>
                    <a:pt x="0" y="146"/>
                    <a:pt x="0" y="144"/>
                  </a:cubicBezTo>
                  <a:cubicBezTo>
                    <a:pt x="0" y="144"/>
                    <a:pt x="0" y="144"/>
                    <a:pt x="0" y="144"/>
                  </a:cubicBezTo>
                  <a:cubicBezTo>
                    <a:pt x="1" y="144"/>
                    <a:pt x="1" y="144"/>
                    <a:pt x="1" y="144"/>
                  </a:cubicBezTo>
                  <a:cubicBezTo>
                    <a:pt x="1" y="144"/>
                    <a:pt x="1" y="144"/>
                    <a:pt x="1" y="144"/>
                  </a:cubicBezTo>
                  <a:cubicBezTo>
                    <a:pt x="2" y="146"/>
                    <a:pt x="2" y="148"/>
                    <a:pt x="2" y="150"/>
                  </a:cubicBezTo>
                  <a:close/>
                  <a:moveTo>
                    <a:pt x="1" y="150"/>
                  </a:moveTo>
                  <a:cubicBezTo>
                    <a:pt x="2" y="150"/>
                    <a:pt x="2" y="150"/>
                    <a:pt x="2" y="150"/>
                  </a:cubicBezTo>
                  <a:cubicBezTo>
                    <a:pt x="2" y="148"/>
                    <a:pt x="1" y="146"/>
                    <a:pt x="1" y="144"/>
                  </a:cubicBezTo>
                  <a:cubicBezTo>
                    <a:pt x="0" y="144"/>
                    <a:pt x="0" y="144"/>
                    <a:pt x="0" y="144"/>
                  </a:cubicBezTo>
                  <a:cubicBezTo>
                    <a:pt x="1" y="146"/>
                    <a:pt x="1" y="148"/>
                    <a:pt x="1" y="150"/>
                  </a:cubicBezTo>
                  <a:close/>
                  <a:moveTo>
                    <a:pt x="188" y="15"/>
                  </a:moveTo>
                  <a:cubicBezTo>
                    <a:pt x="188" y="15"/>
                    <a:pt x="188" y="15"/>
                    <a:pt x="188" y="15"/>
                  </a:cubicBezTo>
                  <a:cubicBezTo>
                    <a:pt x="186" y="14"/>
                    <a:pt x="184" y="13"/>
                    <a:pt x="182" y="12"/>
                  </a:cubicBezTo>
                  <a:cubicBezTo>
                    <a:pt x="182" y="12"/>
                    <a:pt x="182" y="12"/>
                    <a:pt x="182" y="12"/>
                  </a:cubicBezTo>
                  <a:cubicBezTo>
                    <a:pt x="182" y="11"/>
                    <a:pt x="182" y="11"/>
                    <a:pt x="182" y="11"/>
                  </a:cubicBezTo>
                  <a:cubicBezTo>
                    <a:pt x="182" y="11"/>
                    <a:pt x="182" y="11"/>
                    <a:pt x="182" y="11"/>
                  </a:cubicBezTo>
                  <a:cubicBezTo>
                    <a:pt x="184" y="12"/>
                    <a:pt x="186" y="13"/>
                    <a:pt x="188" y="14"/>
                  </a:cubicBezTo>
                  <a:cubicBezTo>
                    <a:pt x="188" y="14"/>
                    <a:pt x="188" y="14"/>
                    <a:pt x="188" y="14"/>
                  </a:cubicBezTo>
                  <a:lnTo>
                    <a:pt x="188" y="15"/>
                  </a:lnTo>
                  <a:close/>
                  <a:moveTo>
                    <a:pt x="182" y="12"/>
                  </a:moveTo>
                  <a:cubicBezTo>
                    <a:pt x="184" y="13"/>
                    <a:pt x="186" y="14"/>
                    <a:pt x="188" y="15"/>
                  </a:cubicBezTo>
                  <a:cubicBezTo>
                    <a:pt x="188" y="14"/>
                    <a:pt x="188" y="14"/>
                    <a:pt x="188" y="14"/>
                  </a:cubicBezTo>
                  <a:cubicBezTo>
                    <a:pt x="186" y="13"/>
                    <a:pt x="184" y="12"/>
                    <a:pt x="182" y="11"/>
                  </a:cubicBezTo>
                  <a:lnTo>
                    <a:pt x="182" y="12"/>
                  </a:lnTo>
                  <a:close/>
                  <a:moveTo>
                    <a:pt x="1" y="141"/>
                  </a:moveTo>
                  <a:cubicBezTo>
                    <a:pt x="0" y="141"/>
                    <a:pt x="0" y="141"/>
                    <a:pt x="0" y="141"/>
                  </a:cubicBezTo>
                  <a:cubicBezTo>
                    <a:pt x="0" y="141"/>
                    <a:pt x="0" y="141"/>
                    <a:pt x="0" y="141"/>
                  </a:cubicBezTo>
                  <a:cubicBezTo>
                    <a:pt x="0" y="139"/>
                    <a:pt x="0" y="137"/>
                    <a:pt x="0" y="135"/>
                  </a:cubicBezTo>
                  <a:cubicBezTo>
                    <a:pt x="0" y="135"/>
                    <a:pt x="0" y="135"/>
                    <a:pt x="0" y="135"/>
                  </a:cubicBezTo>
                  <a:cubicBezTo>
                    <a:pt x="1" y="135"/>
                    <a:pt x="1" y="135"/>
                    <a:pt x="1" y="135"/>
                  </a:cubicBezTo>
                  <a:cubicBezTo>
                    <a:pt x="1" y="135"/>
                    <a:pt x="1" y="135"/>
                    <a:pt x="1" y="135"/>
                  </a:cubicBezTo>
                  <a:cubicBezTo>
                    <a:pt x="1" y="137"/>
                    <a:pt x="1" y="139"/>
                    <a:pt x="1" y="141"/>
                  </a:cubicBezTo>
                  <a:close/>
                  <a:moveTo>
                    <a:pt x="0" y="141"/>
                  </a:moveTo>
                  <a:cubicBezTo>
                    <a:pt x="1" y="141"/>
                    <a:pt x="1" y="141"/>
                    <a:pt x="1" y="141"/>
                  </a:cubicBezTo>
                  <a:cubicBezTo>
                    <a:pt x="1" y="139"/>
                    <a:pt x="1" y="137"/>
                    <a:pt x="1" y="135"/>
                  </a:cubicBezTo>
                  <a:cubicBezTo>
                    <a:pt x="0" y="135"/>
                    <a:pt x="0" y="135"/>
                    <a:pt x="0" y="135"/>
                  </a:cubicBezTo>
                  <a:cubicBezTo>
                    <a:pt x="0" y="137"/>
                    <a:pt x="0" y="139"/>
                    <a:pt x="0" y="141"/>
                  </a:cubicBezTo>
                  <a:close/>
                  <a:moveTo>
                    <a:pt x="179" y="11"/>
                  </a:moveTo>
                  <a:cubicBezTo>
                    <a:pt x="179" y="11"/>
                    <a:pt x="179" y="11"/>
                    <a:pt x="179" y="11"/>
                  </a:cubicBezTo>
                  <a:cubicBezTo>
                    <a:pt x="177" y="10"/>
                    <a:pt x="175" y="10"/>
                    <a:pt x="173" y="9"/>
                  </a:cubicBezTo>
                  <a:cubicBezTo>
                    <a:pt x="173" y="9"/>
                    <a:pt x="173" y="9"/>
                    <a:pt x="173" y="9"/>
                  </a:cubicBezTo>
                  <a:cubicBezTo>
                    <a:pt x="174" y="8"/>
                    <a:pt x="174" y="8"/>
                    <a:pt x="174" y="8"/>
                  </a:cubicBezTo>
                  <a:cubicBezTo>
                    <a:pt x="174" y="8"/>
                    <a:pt x="174" y="8"/>
                    <a:pt x="174" y="8"/>
                  </a:cubicBezTo>
                  <a:cubicBezTo>
                    <a:pt x="176" y="8"/>
                    <a:pt x="178" y="9"/>
                    <a:pt x="180" y="10"/>
                  </a:cubicBezTo>
                  <a:cubicBezTo>
                    <a:pt x="180" y="10"/>
                    <a:pt x="180" y="10"/>
                    <a:pt x="180" y="10"/>
                  </a:cubicBezTo>
                  <a:lnTo>
                    <a:pt x="179" y="11"/>
                  </a:lnTo>
                  <a:close/>
                  <a:moveTo>
                    <a:pt x="173" y="9"/>
                  </a:moveTo>
                  <a:cubicBezTo>
                    <a:pt x="175" y="9"/>
                    <a:pt x="177" y="10"/>
                    <a:pt x="179" y="11"/>
                  </a:cubicBezTo>
                  <a:cubicBezTo>
                    <a:pt x="180" y="10"/>
                    <a:pt x="180" y="10"/>
                    <a:pt x="180" y="10"/>
                  </a:cubicBezTo>
                  <a:cubicBezTo>
                    <a:pt x="178" y="9"/>
                    <a:pt x="176" y="9"/>
                    <a:pt x="174" y="8"/>
                  </a:cubicBezTo>
                  <a:lnTo>
                    <a:pt x="173" y="9"/>
                  </a:lnTo>
                  <a:close/>
                  <a:moveTo>
                    <a:pt x="1" y="132"/>
                  </a:moveTo>
                  <a:cubicBezTo>
                    <a:pt x="0" y="132"/>
                    <a:pt x="0" y="132"/>
                    <a:pt x="0" y="132"/>
                  </a:cubicBezTo>
                  <a:cubicBezTo>
                    <a:pt x="0" y="132"/>
                    <a:pt x="0" y="132"/>
                    <a:pt x="0" y="132"/>
                  </a:cubicBezTo>
                  <a:cubicBezTo>
                    <a:pt x="0" y="130"/>
                    <a:pt x="0" y="128"/>
                    <a:pt x="0" y="126"/>
                  </a:cubicBezTo>
                  <a:cubicBezTo>
                    <a:pt x="0" y="125"/>
                    <a:pt x="0" y="125"/>
                    <a:pt x="0" y="125"/>
                  </a:cubicBezTo>
                  <a:cubicBezTo>
                    <a:pt x="1" y="125"/>
                    <a:pt x="1" y="125"/>
                    <a:pt x="1" y="125"/>
                  </a:cubicBezTo>
                  <a:cubicBezTo>
                    <a:pt x="1" y="126"/>
                    <a:pt x="1" y="126"/>
                    <a:pt x="1" y="126"/>
                  </a:cubicBezTo>
                  <a:cubicBezTo>
                    <a:pt x="1" y="128"/>
                    <a:pt x="1" y="130"/>
                    <a:pt x="1" y="132"/>
                  </a:cubicBezTo>
                  <a:close/>
                  <a:moveTo>
                    <a:pt x="0" y="132"/>
                  </a:moveTo>
                  <a:cubicBezTo>
                    <a:pt x="1" y="132"/>
                    <a:pt x="1" y="132"/>
                    <a:pt x="1" y="132"/>
                  </a:cubicBezTo>
                  <a:cubicBezTo>
                    <a:pt x="1" y="130"/>
                    <a:pt x="1" y="128"/>
                    <a:pt x="1" y="126"/>
                  </a:cubicBezTo>
                  <a:cubicBezTo>
                    <a:pt x="0" y="126"/>
                    <a:pt x="0" y="126"/>
                    <a:pt x="0" y="126"/>
                  </a:cubicBezTo>
                  <a:cubicBezTo>
                    <a:pt x="0" y="128"/>
                    <a:pt x="0" y="130"/>
                    <a:pt x="0" y="132"/>
                  </a:cubicBezTo>
                  <a:close/>
                  <a:moveTo>
                    <a:pt x="171" y="8"/>
                  </a:moveTo>
                  <a:cubicBezTo>
                    <a:pt x="171" y="8"/>
                    <a:pt x="171" y="8"/>
                    <a:pt x="171" y="8"/>
                  </a:cubicBezTo>
                  <a:cubicBezTo>
                    <a:pt x="169" y="7"/>
                    <a:pt x="166" y="7"/>
                    <a:pt x="164" y="6"/>
                  </a:cubicBezTo>
                  <a:cubicBezTo>
                    <a:pt x="164" y="6"/>
                    <a:pt x="164" y="6"/>
                    <a:pt x="164" y="6"/>
                  </a:cubicBezTo>
                  <a:cubicBezTo>
                    <a:pt x="165" y="5"/>
                    <a:pt x="165" y="5"/>
                    <a:pt x="165" y="5"/>
                  </a:cubicBezTo>
                  <a:cubicBezTo>
                    <a:pt x="165" y="5"/>
                    <a:pt x="165" y="5"/>
                    <a:pt x="165" y="5"/>
                  </a:cubicBezTo>
                  <a:cubicBezTo>
                    <a:pt x="167" y="6"/>
                    <a:pt x="169" y="6"/>
                    <a:pt x="171" y="7"/>
                  </a:cubicBezTo>
                  <a:cubicBezTo>
                    <a:pt x="171" y="7"/>
                    <a:pt x="171" y="7"/>
                    <a:pt x="171" y="7"/>
                  </a:cubicBezTo>
                  <a:lnTo>
                    <a:pt x="171" y="8"/>
                  </a:lnTo>
                  <a:close/>
                  <a:moveTo>
                    <a:pt x="165" y="6"/>
                  </a:moveTo>
                  <a:cubicBezTo>
                    <a:pt x="167" y="7"/>
                    <a:pt x="169" y="7"/>
                    <a:pt x="171" y="8"/>
                  </a:cubicBezTo>
                  <a:cubicBezTo>
                    <a:pt x="171" y="7"/>
                    <a:pt x="171" y="7"/>
                    <a:pt x="171" y="7"/>
                  </a:cubicBezTo>
                  <a:cubicBezTo>
                    <a:pt x="169" y="6"/>
                    <a:pt x="167" y="6"/>
                    <a:pt x="165" y="5"/>
                  </a:cubicBezTo>
                  <a:lnTo>
                    <a:pt x="165" y="6"/>
                  </a:lnTo>
                  <a:close/>
                  <a:moveTo>
                    <a:pt x="1" y="123"/>
                  </a:moveTo>
                  <a:cubicBezTo>
                    <a:pt x="0" y="123"/>
                    <a:pt x="0" y="123"/>
                    <a:pt x="0" y="123"/>
                  </a:cubicBezTo>
                  <a:cubicBezTo>
                    <a:pt x="0" y="123"/>
                    <a:pt x="0" y="123"/>
                    <a:pt x="0" y="123"/>
                  </a:cubicBezTo>
                  <a:cubicBezTo>
                    <a:pt x="0" y="121"/>
                    <a:pt x="0" y="118"/>
                    <a:pt x="0" y="116"/>
                  </a:cubicBezTo>
                  <a:cubicBezTo>
                    <a:pt x="0" y="116"/>
                    <a:pt x="0" y="116"/>
                    <a:pt x="0" y="116"/>
                  </a:cubicBezTo>
                  <a:cubicBezTo>
                    <a:pt x="2" y="116"/>
                    <a:pt x="2" y="116"/>
                    <a:pt x="2" y="116"/>
                  </a:cubicBezTo>
                  <a:cubicBezTo>
                    <a:pt x="2" y="116"/>
                    <a:pt x="2" y="116"/>
                    <a:pt x="2" y="116"/>
                  </a:cubicBezTo>
                  <a:cubicBezTo>
                    <a:pt x="2" y="119"/>
                    <a:pt x="1" y="121"/>
                    <a:pt x="1" y="123"/>
                  </a:cubicBezTo>
                  <a:close/>
                  <a:moveTo>
                    <a:pt x="0" y="123"/>
                  </a:moveTo>
                  <a:cubicBezTo>
                    <a:pt x="1" y="123"/>
                    <a:pt x="1" y="123"/>
                    <a:pt x="1" y="123"/>
                  </a:cubicBezTo>
                  <a:cubicBezTo>
                    <a:pt x="1" y="121"/>
                    <a:pt x="1" y="119"/>
                    <a:pt x="1" y="117"/>
                  </a:cubicBezTo>
                  <a:cubicBezTo>
                    <a:pt x="1" y="116"/>
                    <a:pt x="1" y="116"/>
                    <a:pt x="1" y="116"/>
                  </a:cubicBezTo>
                  <a:cubicBezTo>
                    <a:pt x="0" y="118"/>
                    <a:pt x="0" y="121"/>
                    <a:pt x="0" y="123"/>
                  </a:cubicBezTo>
                  <a:close/>
                  <a:moveTo>
                    <a:pt x="162" y="6"/>
                  </a:moveTo>
                  <a:cubicBezTo>
                    <a:pt x="162" y="6"/>
                    <a:pt x="162" y="6"/>
                    <a:pt x="162" y="6"/>
                  </a:cubicBezTo>
                  <a:cubicBezTo>
                    <a:pt x="160" y="5"/>
                    <a:pt x="158" y="5"/>
                    <a:pt x="156" y="4"/>
                  </a:cubicBezTo>
                  <a:cubicBezTo>
                    <a:pt x="155" y="4"/>
                    <a:pt x="155" y="4"/>
                    <a:pt x="155" y="4"/>
                  </a:cubicBezTo>
                  <a:cubicBezTo>
                    <a:pt x="156" y="3"/>
                    <a:pt x="156" y="3"/>
                    <a:pt x="156" y="3"/>
                  </a:cubicBezTo>
                  <a:cubicBezTo>
                    <a:pt x="156" y="3"/>
                    <a:pt x="156" y="3"/>
                    <a:pt x="156" y="3"/>
                  </a:cubicBezTo>
                  <a:cubicBezTo>
                    <a:pt x="158" y="3"/>
                    <a:pt x="160" y="4"/>
                    <a:pt x="162" y="4"/>
                  </a:cubicBezTo>
                  <a:cubicBezTo>
                    <a:pt x="162" y="4"/>
                    <a:pt x="162" y="4"/>
                    <a:pt x="162" y="4"/>
                  </a:cubicBezTo>
                  <a:lnTo>
                    <a:pt x="162" y="6"/>
                  </a:lnTo>
                  <a:close/>
                  <a:moveTo>
                    <a:pt x="156" y="4"/>
                  </a:moveTo>
                  <a:cubicBezTo>
                    <a:pt x="158" y="4"/>
                    <a:pt x="160" y="5"/>
                    <a:pt x="162" y="5"/>
                  </a:cubicBezTo>
                  <a:cubicBezTo>
                    <a:pt x="162" y="5"/>
                    <a:pt x="162" y="5"/>
                    <a:pt x="162" y="5"/>
                  </a:cubicBezTo>
                  <a:cubicBezTo>
                    <a:pt x="160" y="4"/>
                    <a:pt x="158" y="4"/>
                    <a:pt x="156" y="3"/>
                  </a:cubicBezTo>
                  <a:lnTo>
                    <a:pt x="156" y="4"/>
                  </a:lnTo>
                  <a:close/>
                  <a:moveTo>
                    <a:pt x="2" y="114"/>
                  </a:moveTo>
                  <a:cubicBezTo>
                    <a:pt x="1" y="114"/>
                    <a:pt x="1" y="114"/>
                    <a:pt x="1" y="114"/>
                  </a:cubicBezTo>
                  <a:cubicBezTo>
                    <a:pt x="1" y="114"/>
                    <a:pt x="1" y="114"/>
                    <a:pt x="1" y="114"/>
                  </a:cubicBezTo>
                  <a:cubicBezTo>
                    <a:pt x="1" y="112"/>
                    <a:pt x="1" y="109"/>
                    <a:pt x="2" y="107"/>
                  </a:cubicBezTo>
                  <a:cubicBezTo>
                    <a:pt x="2" y="107"/>
                    <a:pt x="2" y="107"/>
                    <a:pt x="2" y="107"/>
                  </a:cubicBezTo>
                  <a:cubicBezTo>
                    <a:pt x="3" y="107"/>
                    <a:pt x="3" y="107"/>
                    <a:pt x="3" y="107"/>
                  </a:cubicBezTo>
                  <a:cubicBezTo>
                    <a:pt x="3" y="107"/>
                    <a:pt x="3" y="107"/>
                    <a:pt x="3" y="107"/>
                  </a:cubicBezTo>
                  <a:cubicBezTo>
                    <a:pt x="3" y="110"/>
                    <a:pt x="2" y="112"/>
                    <a:pt x="2" y="114"/>
                  </a:cubicBezTo>
                  <a:close/>
                  <a:moveTo>
                    <a:pt x="1" y="113"/>
                  </a:moveTo>
                  <a:cubicBezTo>
                    <a:pt x="2" y="114"/>
                    <a:pt x="2" y="114"/>
                    <a:pt x="2" y="114"/>
                  </a:cubicBezTo>
                  <a:cubicBezTo>
                    <a:pt x="2" y="112"/>
                    <a:pt x="2" y="110"/>
                    <a:pt x="3" y="107"/>
                  </a:cubicBezTo>
                  <a:cubicBezTo>
                    <a:pt x="2" y="107"/>
                    <a:pt x="2" y="107"/>
                    <a:pt x="2" y="107"/>
                  </a:cubicBezTo>
                  <a:cubicBezTo>
                    <a:pt x="2" y="109"/>
                    <a:pt x="1" y="112"/>
                    <a:pt x="1" y="113"/>
                  </a:cubicBezTo>
                  <a:close/>
                  <a:moveTo>
                    <a:pt x="153" y="4"/>
                  </a:moveTo>
                  <a:cubicBezTo>
                    <a:pt x="153" y="4"/>
                    <a:pt x="153" y="4"/>
                    <a:pt x="153" y="4"/>
                  </a:cubicBezTo>
                  <a:cubicBezTo>
                    <a:pt x="151" y="3"/>
                    <a:pt x="149" y="3"/>
                    <a:pt x="146" y="3"/>
                  </a:cubicBezTo>
                  <a:cubicBezTo>
                    <a:pt x="146" y="3"/>
                    <a:pt x="146" y="3"/>
                    <a:pt x="146" y="3"/>
                  </a:cubicBezTo>
                  <a:cubicBezTo>
                    <a:pt x="146" y="1"/>
                    <a:pt x="146" y="1"/>
                    <a:pt x="146" y="1"/>
                  </a:cubicBezTo>
                  <a:cubicBezTo>
                    <a:pt x="147" y="1"/>
                    <a:pt x="147" y="1"/>
                    <a:pt x="147" y="1"/>
                  </a:cubicBezTo>
                  <a:cubicBezTo>
                    <a:pt x="149" y="2"/>
                    <a:pt x="151" y="2"/>
                    <a:pt x="153" y="2"/>
                  </a:cubicBezTo>
                  <a:cubicBezTo>
                    <a:pt x="153" y="2"/>
                    <a:pt x="153" y="2"/>
                    <a:pt x="153" y="2"/>
                  </a:cubicBezTo>
                  <a:lnTo>
                    <a:pt x="153" y="4"/>
                  </a:lnTo>
                  <a:close/>
                  <a:moveTo>
                    <a:pt x="147" y="3"/>
                  </a:moveTo>
                  <a:cubicBezTo>
                    <a:pt x="149" y="3"/>
                    <a:pt x="151" y="3"/>
                    <a:pt x="153" y="3"/>
                  </a:cubicBezTo>
                  <a:cubicBezTo>
                    <a:pt x="153" y="3"/>
                    <a:pt x="153" y="3"/>
                    <a:pt x="153" y="3"/>
                  </a:cubicBezTo>
                  <a:cubicBezTo>
                    <a:pt x="151" y="2"/>
                    <a:pt x="149" y="2"/>
                    <a:pt x="147" y="2"/>
                  </a:cubicBezTo>
                  <a:lnTo>
                    <a:pt x="147" y="3"/>
                  </a:lnTo>
                  <a:close/>
                  <a:moveTo>
                    <a:pt x="4" y="105"/>
                  </a:moveTo>
                  <a:cubicBezTo>
                    <a:pt x="2" y="105"/>
                    <a:pt x="2" y="105"/>
                    <a:pt x="2" y="105"/>
                  </a:cubicBezTo>
                  <a:cubicBezTo>
                    <a:pt x="2" y="104"/>
                    <a:pt x="2" y="104"/>
                    <a:pt x="2" y="104"/>
                  </a:cubicBezTo>
                  <a:cubicBezTo>
                    <a:pt x="3" y="102"/>
                    <a:pt x="3" y="100"/>
                    <a:pt x="4" y="98"/>
                  </a:cubicBezTo>
                  <a:cubicBezTo>
                    <a:pt x="4" y="98"/>
                    <a:pt x="4" y="98"/>
                    <a:pt x="4" y="98"/>
                  </a:cubicBezTo>
                  <a:cubicBezTo>
                    <a:pt x="5" y="98"/>
                    <a:pt x="5" y="98"/>
                    <a:pt x="5" y="98"/>
                  </a:cubicBezTo>
                  <a:cubicBezTo>
                    <a:pt x="5" y="98"/>
                    <a:pt x="5" y="98"/>
                    <a:pt x="5" y="98"/>
                  </a:cubicBezTo>
                  <a:cubicBezTo>
                    <a:pt x="5" y="100"/>
                    <a:pt x="4" y="103"/>
                    <a:pt x="4" y="105"/>
                  </a:cubicBezTo>
                  <a:close/>
                  <a:moveTo>
                    <a:pt x="3" y="104"/>
                  </a:moveTo>
                  <a:cubicBezTo>
                    <a:pt x="3" y="105"/>
                    <a:pt x="3" y="105"/>
                    <a:pt x="3" y="105"/>
                  </a:cubicBezTo>
                  <a:cubicBezTo>
                    <a:pt x="4" y="103"/>
                    <a:pt x="4" y="100"/>
                    <a:pt x="5" y="99"/>
                  </a:cubicBezTo>
                  <a:cubicBezTo>
                    <a:pt x="4" y="98"/>
                    <a:pt x="4" y="98"/>
                    <a:pt x="4" y="98"/>
                  </a:cubicBezTo>
                  <a:cubicBezTo>
                    <a:pt x="4" y="100"/>
                    <a:pt x="3" y="102"/>
                    <a:pt x="3" y="104"/>
                  </a:cubicBezTo>
                  <a:close/>
                  <a:moveTo>
                    <a:pt x="144" y="3"/>
                  </a:moveTo>
                  <a:cubicBezTo>
                    <a:pt x="144" y="2"/>
                    <a:pt x="144" y="2"/>
                    <a:pt x="144" y="2"/>
                  </a:cubicBezTo>
                  <a:cubicBezTo>
                    <a:pt x="142" y="2"/>
                    <a:pt x="139" y="2"/>
                    <a:pt x="137" y="2"/>
                  </a:cubicBezTo>
                  <a:cubicBezTo>
                    <a:pt x="137" y="2"/>
                    <a:pt x="137" y="2"/>
                    <a:pt x="137" y="2"/>
                  </a:cubicBezTo>
                  <a:cubicBezTo>
                    <a:pt x="137" y="1"/>
                    <a:pt x="137" y="1"/>
                    <a:pt x="137" y="1"/>
                  </a:cubicBezTo>
                  <a:cubicBezTo>
                    <a:pt x="137" y="1"/>
                    <a:pt x="137" y="1"/>
                    <a:pt x="137" y="1"/>
                  </a:cubicBezTo>
                  <a:cubicBezTo>
                    <a:pt x="140" y="1"/>
                    <a:pt x="142" y="1"/>
                    <a:pt x="144" y="1"/>
                  </a:cubicBezTo>
                  <a:cubicBezTo>
                    <a:pt x="144" y="1"/>
                    <a:pt x="144" y="1"/>
                    <a:pt x="144" y="1"/>
                  </a:cubicBezTo>
                  <a:lnTo>
                    <a:pt x="144" y="3"/>
                  </a:lnTo>
                  <a:close/>
                  <a:moveTo>
                    <a:pt x="137" y="2"/>
                  </a:moveTo>
                  <a:cubicBezTo>
                    <a:pt x="140" y="2"/>
                    <a:pt x="142" y="2"/>
                    <a:pt x="144" y="2"/>
                  </a:cubicBezTo>
                  <a:cubicBezTo>
                    <a:pt x="144" y="1"/>
                    <a:pt x="144" y="1"/>
                    <a:pt x="144" y="1"/>
                  </a:cubicBezTo>
                  <a:cubicBezTo>
                    <a:pt x="142" y="1"/>
                    <a:pt x="140" y="1"/>
                    <a:pt x="138" y="1"/>
                  </a:cubicBezTo>
                  <a:lnTo>
                    <a:pt x="137" y="2"/>
                  </a:lnTo>
                  <a:close/>
                  <a:moveTo>
                    <a:pt x="6" y="96"/>
                  </a:moveTo>
                  <a:cubicBezTo>
                    <a:pt x="5" y="96"/>
                    <a:pt x="5" y="96"/>
                    <a:pt x="5" y="96"/>
                  </a:cubicBezTo>
                  <a:cubicBezTo>
                    <a:pt x="5" y="95"/>
                    <a:pt x="5" y="95"/>
                    <a:pt x="5" y="95"/>
                  </a:cubicBezTo>
                  <a:cubicBezTo>
                    <a:pt x="5" y="93"/>
                    <a:pt x="6" y="91"/>
                    <a:pt x="7" y="89"/>
                  </a:cubicBezTo>
                  <a:cubicBezTo>
                    <a:pt x="7" y="89"/>
                    <a:pt x="7" y="89"/>
                    <a:pt x="7" y="89"/>
                  </a:cubicBezTo>
                  <a:cubicBezTo>
                    <a:pt x="8" y="90"/>
                    <a:pt x="8" y="90"/>
                    <a:pt x="8" y="90"/>
                  </a:cubicBezTo>
                  <a:cubicBezTo>
                    <a:pt x="8" y="90"/>
                    <a:pt x="8" y="90"/>
                    <a:pt x="8" y="90"/>
                  </a:cubicBezTo>
                  <a:cubicBezTo>
                    <a:pt x="7" y="92"/>
                    <a:pt x="6" y="94"/>
                    <a:pt x="6" y="96"/>
                  </a:cubicBezTo>
                  <a:close/>
                  <a:moveTo>
                    <a:pt x="5" y="95"/>
                  </a:moveTo>
                  <a:cubicBezTo>
                    <a:pt x="6" y="96"/>
                    <a:pt x="6" y="96"/>
                    <a:pt x="6" y="96"/>
                  </a:cubicBezTo>
                  <a:cubicBezTo>
                    <a:pt x="6" y="94"/>
                    <a:pt x="7" y="92"/>
                    <a:pt x="8" y="90"/>
                  </a:cubicBezTo>
                  <a:cubicBezTo>
                    <a:pt x="7" y="89"/>
                    <a:pt x="7" y="89"/>
                    <a:pt x="7" y="89"/>
                  </a:cubicBezTo>
                  <a:cubicBezTo>
                    <a:pt x="6" y="91"/>
                    <a:pt x="6" y="93"/>
                    <a:pt x="5" y="95"/>
                  </a:cubicBezTo>
                  <a:close/>
                  <a:moveTo>
                    <a:pt x="135" y="2"/>
                  </a:moveTo>
                  <a:cubicBezTo>
                    <a:pt x="135" y="2"/>
                    <a:pt x="135" y="2"/>
                    <a:pt x="135" y="2"/>
                  </a:cubicBezTo>
                  <a:cubicBezTo>
                    <a:pt x="132" y="2"/>
                    <a:pt x="130" y="2"/>
                    <a:pt x="128" y="2"/>
                  </a:cubicBezTo>
                  <a:cubicBezTo>
                    <a:pt x="128" y="2"/>
                    <a:pt x="128" y="2"/>
                    <a:pt x="128" y="2"/>
                  </a:cubicBezTo>
                  <a:cubicBezTo>
                    <a:pt x="128" y="1"/>
                    <a:pt x="128" y="1"/>
                    <a:pt x="128" y="1"/>
                  </a:cubicBezTo>
                  <a:cubicBezTo>
                    <a:pt x="128" y="1"/>
                    <a:pt x="128" y="1"/>
                    <a:pt x="128" y="1"/>
                  </a:cubicBezTo>
                  <a:cubicBezTo>
                    <a:pt x="130" y="0"/>
                    <a:pt x="132" y="0"/>
                    <a:pt x="135" y="1"/>
                  </a:cubicBezTo>
                  <a:cubicBezTo>
                    <a:pt x="135" y="1"/>
                    <a:pt x="135" y="1"/>
                    <a:pt x="135" y="1"/>
                  </a:cubicBezTo>
                  <a:lnTo>
                    <a:pt x="135" y="2"/>
                  </a:lnTo>
                  <a:close/>
                  <a:moveTo>
                    <a:pt x="128" y="2"/>
                  </a:moveTo>
                  <a:cubicBezTo>
                    <a:pt x="130" y="2"/>
                    <a:pt x="132" y="2"/>
                    <a:pt x="134" y="2"/>
                  </a:cubicBezTo>
                  <a:cubicBezTo>
                    <a:pt x="135" y="1"/>
                    <a:pt x="135" y="1"/>
                    <a:pt x="135" y="1"/>
                  </a:cubicBezTo>
                  <a:cubicBezTo>
                    <a:pt x="132" y="1"/>
                    <a:pt x="130" y="1"/>
                    <a:pt x="128" y="1"/>
                  </a:cubicBezTo>
                  <a:lnTo>
                    <a:pt x="128" y="2"/>
                  </a:lnTo>
                  <a:close/>
                  <a:moveTo>
                    <a:pt x="9" y="87"/>
                  </a:moveTo>
                  <a:cubicBezTo>
                    <a:pt x="7" y="87"/>
                    <a:pt x="7" y="87"/>
                    <a:pt x="7" y="87"/>
                  </a:cubicBezTo>
                  <a:cubicBezTo>
                    <a:pt x="7" y="87"/>
                    <a:pt x="7" y="87"/>
                    <a:pt x="7" y="87"/>
                  </a:cubicBezTo>
                  <a:cubicBezTo>
                    <a:pt x="8" y="85"/>
                    <a:pt x="9" y="83"/>
                    <a:pt x="10" y="81"/>
                  </a:cubicBezTo>
                  <a:cubicBezTo>
                    <a:pt x="10" y="80"/>
                    <a:pt x="10" y="80"/>
                    <a:pt x="10" y="80"/>
                  </a:cubicBezTo>
                  <a:cubicBezTo>
                    <a:pt x="11" y="81"/>
                    <a:pt x="11" y="81"/>
                    <a:pt x="11" y="81"/>
                  </a:cubicBezTo>
                  <a:cubicBezTo>
                    <a:pt x="11" y="81"/>
                    <a:pt x="11" y="81"/>
                    <a:pt x="11" y="81"/>
                  </a:cubicBezTo>
                  <a:cubicBezTo>
                    <a:pt x="10" y="83"/>
                    <a:pt x="10" y="85"/>
                    <a:pt x="9" y="87"/>
                  </a:cubicBezTo>
                  <a:close/>
                  <a:moveTo>
                    <a:pt x="8" y="87"/>
                  </a:moveTo>
                  <a:cubicBezTo>
                    <a:pt x="9" y="87"/>
                    <a:pt x="9" y="87"/>
                    <a:pt x="9" y="87"/>
                  </a:cubicBezTo>
                  <a:cubicBezTo>
                    <a:pt x="9" y="85"/>
                    <a:pt x="10" y="83"/>
                    <a:pt x="11" y="81"/>
                  </a:cubicBezTo>
                  <a:cubicBezTo>
                    <a:pt x="10" y="81"/>
                    <a:pt x="10" y="81"/>
                    <a:pt x="10" y="81"/>
                  </a:cubicBezTo>
                  <a:cubicBezTo>
                    <a:pt x="9" y="83"/>
                    <a:pt x="8" y="85"/>
                    <a:pt x="8" y="87"/>
                  </a:cubicBezTo>
                  <a:close/>
                  <a:moveTo>
                    <a:pt x="126" y="2"/>
                  </a:moveTo>
                  <a:cubicBezTo>
                    <a:pt x="125" y="2"/>
                    <a:pt x="125" y="2"/>
                    <a:pt x="125" y="2"/>
                  </a:cubicBezTo>
                  <a:cubicBezTo>
                    <a:pt x="123" y="2"/>
                    <a:pt x="121" y="2"/>
                    <a:pt x="119" y="2"/>
                  </a:cubicBezTo>
                  <a:cubicBezTo>
                    <a:pt x="119" y="2"/>
                    <a:pt x="119" y="2"/>
                    <a:pt x="119" y="2"/>
                  </a:cubicBezTo>
                  <a:cubicBezTo>
                    <a:pt x="119" y="1"/>
                    <a:pt x="119" y="1"/>
                    <a:pt x="119" y="1"/>
                  </a:cubicBezTo>
                  <a:cubicBezTo>
                    <a:pt x="119" y="1"/>
                    <a:pt x="119" y="1"/>
                    <a:pt x="119" y="1"/>
                  </a:cubicBezTo>
                  <a:cubicBezTo>
                    <a:pt x="121" y="1"/>
                    <a:pt x="123" y="1"/>
                    <a:pt x="125" y="1"/>
                  </a:cubicBezTo>
                  <a:cubicBezTo>
                    <a:pt x="126" y="1"/>
                    <a:pt x="126" y="1"/>
                    <a:pt x="126" y="1"/>
                  </a:cubicBezTo>
                  <a:lnTo>
                    <a:pt x="126" y="2"/>
                  </a:lnTo>
                  <a:close/>
                  <a:moveTo>
                    <a:pt x="119" y="2"/>
                  </a:moveTo>
                  <a:cubicBezTo>
                    <a:pt x="121" y="2"/>
                    <a:pt x="123" y="2"/>
                    <a:pt x="125" y="2"/>
                  </a:cubicBezTo>
                  <a:cubicBezTo>
                    <a:pt x="125" y="1"/>
                    <a:pt x="125" y="1"/>
                    <a:pt x="125" y="1"/>
                  </a:cubicBezTo>
                  <a:cubicBezTo>
                    <a:pt x="123" y="1"/>
                    <a:pt x="121" y="1"/>
                    <a:pt x="119" y="1"/>
                  </a:cubicBezTo>
                  <a:lnTo>
                    <a:pt x="119" y="2"/>
                  </a:lnTo>
                  <a:close/>
                  <a:moveTo>
                    <a:pt x="12" y="79"/>
                  </a:moveTo>
                  <a:cubicBezTo>
                    <a:pt x="11" y="78"/>
                    <a:pt x="11" y="78"/>
                    <a:pt x="11" y="78"/>
                  </a:cubicBezTo>
                  <a:cubicBezTo>
                    <a:pt x="11" y="78"/>
                    <a:pt x="11" y="78"/>
                    <a:pt x="11" y="78"/>
                  </a:cubicBezTo>
                  <a:cubicBezTo>
                    <a:pt x="12" y="76"/>
                    <a:pt x="13" y="74"/>
                    <a:pt x="14" y="72"/>
                  </a:cubicBezTo>
                  <a:cubicBezTo>
                    <a:pt x="14" y="72"/>
                    <a:pt x="14" y="72"/>
                    <a:pt x="14" y="72"/>
                  </a:cubicBezTo>
                  <a:cubicBezTo>
                    <a:pt x="15" y="73"/>
                    <a:pt x="15" y="73"/>
                    <a:pt x="15" y="73"/>
                  </a:cubicBezTo>
                  <a:cubicBezTo>
                    <a:pt x="15" y="73"/>
                    <a:pt x="15" y="73"/>
                    <a:pt x="15" y="73"/>
                  </a:cubicBezTo>
                  <a:cubicBezTo>
                    <a:pt x="14" y="75"/>
                    <a:pt x="13" y="77"/>
                    <a:pt x="12" y="79"/>
                  </a:cubicBezTo>
                  <a:close/>
                  <a:moveTo>
                    <a:pt x="11" y="78"/>
                  </a:moveTo>
                  <a:cubicBezTo>
                    <a:pt x="12" y="78"/>
                    <a:pt x="12" y="78"/>
                    <a:pt x="12" y="78"/>
                  </a:cubicBezTo>
                  <a:cubicBezTo>
                    <a:pt x="13" y="76"/>
                    <a:pt x="14" y="75"/>
                    <a:pt x="15" y="73"/>
                  </a:cubicBezTo>
                  <a:cubicBezTo>
                    <a:pt x="14" y="72"/>
                    <a:pt x="14" y="72"/>
                    <a:pt x="14" y="72"/>
                  </a:cubicBezTo>
                  <a:cubicBezTo>
                    <a:pt x="13" y="74"/>
                    <a:pt x="12" y="76"/>
                    <a:pt x="11" y="78"/>
                  </a:cubicBezTo>
                  <a:close/>
                  <a:moveTo>
                    <a:pt x="116" y="3"/>
                  </a:moveTo>
                  <a:cubicBezTo>
                    <a:pt x="116" y="3"/>
                    <a:pt x="116" y="3"/>
                    <a:pt x="116" y="3"/>
                  </a:cubicBezTo>
                  <a:cubicBezTo>
                    <a:pt x="114" y="3"/>
                    <a:pt x="112" y="3"/>
                    <a:pt x="110" y="4"/>
                  </a:cubicBezTo>
                  <a:cubicBezTo>
                    <a:pt x="110" y="4"/>
                    <a:pt x="110" y="4"/>
                    <a:pt x="110" y="4"/>
                  </a:cubicBezTo>
                  <a:cubicBezTo>
                    <a:pt x="110" y="2"/>
                    <a:pt x="110" y="2"/>
                    <a:pt x="110" y="2"/>
                  </a:cubicBezTo>
                  <a:cubicBezTo>
                    <a:pt x="110" y="2"/>
                    <a:pt x="110" y="2"/>
                    <a:pt x="110" y="2"/>
                  </a:cubicBezTo>
                  <a:cubicBezTo>
                    <a:pt x="112" y="2"/>
                    <a:pt x="114" y="2"/>
                    <a:pt x="116" y="1"/>
                  </a:cubicBezTo>
                  <a:cubicBezTo>
                    <a:pt x="116" y="1"/>
                    <a:pt x="116" y="1"/>
                    <a:pt x="116" y="1"/>
                  </a:cubicBezTo>
                  <a:lnTo>
                    <a:pt x="116" y="3"/>
                  </a:lnTo>
                  <a:close/>
                  <a:moveTo>
                    <a:pt x="110" y="3"/>
                  </a:moveTo>
                  <a:cubicBezTo>
                    <a:pt x="112" y="3"/>
                    <a:pt x="114" y="3"/>
                    <a:pt x="116" y="2"/>
                  </a:cubicBezTo>
                  <a:cubicBezTo>
                    <a:pt x="116" y="2"/>
                    <a:pt x="116" y="2"/>
                    <a:pt x="116" y="2"/>
                  </a:cubicBezTo>
                  <a:cubicBezTo>
                    <a:pt x="114" y="2"/>
                    <a:pt x="112" y="2"/>
                    <a:pt x="110" y="2"/>
                  </a:cubicBezTo>
                  <a:lnTo>
                    <a:pt x="110" y="3"/>
                  </a:lnTo>
                  <a:close/>
                  <a:moveTo>
                    <a:pt x="16" y="70"/>
                  </a:moveTo>
                  <a:cubicBezTo>
                    <a:pt x="15" y="70"/>
                    <a:pt x="15" y="70"/>
                    <a:pt x="15" y="70"/>
                  </a:cubicBezTo>
                  <a:cubicBezTo>
                    <a:pt x="15" y="70"/>
                    <a:pt x="15" y="70"/>
                    <a:pt x="15" y="70"/>
                  </a:cubicBezTo>
                  <a:cubicBezTo>
                    <a:pt x="16" y="68"/>
                    <a:pt x="17" y="66"/>
                    <a:pt x="18" y="64"/>
                  </a:cubicBezTo>
                  <a:cubicBezTo>
                    <a:pt x="18" y="64"/>
                    <a:pt x="18" y="64"/>
                    <a:pt x="18" y="64"/>
                  </a:cubicBezTo>
                  <a:cubicBezTo>
                    <a:pt x="20" y="65"/>
                    <a:pt x="20" y="65"/>
                    <a:pt x="20" y="65"/>
                  </a:cubicBezTo>
                  <a:cubicBezTo>
                    <a:pt x="19" y="65"/>
                    <a:pt x="19" y="65"/>
                    <a:pt x="19" y="65"/>
                  </a:cubicBezTo>
                  <a:cubicBezTo>
                    <a:pt x="18" y="67"/>
                    <a:pt x="17" y="68"/>
                    <a:pt x="16" y="70"/>
                  </a:cubicBezTo>
                  <a:close/>
                  <a:moveTo>
                    <a:pt x="15" y="70"/>
                  </a:moveTo>
                  <a:cubicBezTo>
                    <a:pt x="16" y="70"/>
                    <a:pt x="16" y="70"/>
                    <a:pt x="16" y="70"/>
                  </a:cubicBezTo>
                  <a:cubicBezTo>
                    <a:pt x="17" y="68"/>
                    <a:pt x="18" y="66"/>
                    <a:pt x="19" y="65"/>
                  </a:cubicBezTo>
                  <a:cubicBezTo>
                    <a:pt x="18" y="64"/>
                    <a:pt x="18" y="64"/>
                    <a:pt x="18" y="64"/>
                  </a:cubicBezTo>
                  <a:cubicBezTo>
                    <a:pt x="17" y="66"/>
                    <a:pt x="16" y="68"/>
                    <a:pt x="15" y="70"/>
                  </a:cubicBezTo>
                  <a:close/>
                  <a:moveTo>
                    <a:pt x="107" y="4"/>
                  </a:moveTo>
                  <a:cubicBezTo>
                    <a:pt x="107" y="4"/>
                    <a:pt x="107" y="4"/>
                    <a:pt x="107" y="4"/>
                  </a:cubicBezTo>
                  <a:cubicBezTo>
                    <a:pt x="105" y="4"/>
                    <a:pt x="103" y="5"/>
                    <a:pt x="101" y="5"/>
                  </a:cubicBezTo>
                  <a:cubicBezTo>
                    <a:pt x="101" y="5"/>
                    <a:pt x="101" y="5"/>
                    <a:pt x="101" y="5"/>
                  </a:cubicBezTo>
                  <a:cubicBezTo>
                    <a:pt x="100" y="4"/>
                    <a:pt x="100" y="4"/>
                    <a:pt x="100" y="4"/>
                  </a:cubicBezTo>
                  <a:cubicBezTo>
                    <a:pt x="101" y="4"/>
                    <a:pt x="101" y="4"/>
                    <a:pt x="101" y="4"/>
                  </a:cubicBezTo>
                  <a:cubicBezTo>
                    <a:pt x="103" y="3"/>
                    <a:pt x="105" y="3"/>
                    <a:pt x="107" y="3"/>
                  </a:cubicBezTo>
                  <a:cubicBezTo>
                    <a:pt x="107" y="3"/>
                    <a:pt x="107" y="3"/>
                    <a:pt x="107" y="3"/>
                  </a:cubicBezTo>
                  <a:lnTo>
                    <a:pt x="107" y="4"/>
                  </a:lnTo>
                  <a:close/>
                  <a:moveTo>
                    <a:pt x="101" y="5"/>
                  </a:moveTo>
                  <a:cubicBezTo>
                    <a:pt x="103" y="5"/>
                    <a:pt x="105" y="4"/>
                    <a:pt x="107" y="4"/>
                  </a:cubicBezTo>
                  <a:cubicBezTo>
                    <a:pt x="107" y="3"/>
                    <a:pt x="107" y="3"/>
                    <a:pt x="107" y="3"/>
                  </a:cubicBezTo>
                  <a:cubicBezTo>
                    <a:pt x="105" y="3"/>
                    <a:pt x="103" y="4"/>
                    <a:pt x="101" y="4"/>
                  </a:cubicBezTo>
                  <a:lnTo>
                    <a:pt x="101" y="5"/>
                  </a:lnTo>
                  <a:close/>
                  <a:moveTo>
                    <a:pt x="21" y="63"/>
                  </a:moveTo>
                  <a:cubicBezTo>
                    <a:pt x="20" y="62"/>
                    <a:pt x="20" y="62"/>
                    <a:pt x="20" y="62"/>
                  </a:cubicBezTo>
                  <a:cubicBezTo>
                    <a:pt x="20" y="62"/>
                    <a:pt x="20" y="62"/>
                    <a:pt x="20" y="62"/>
                  </a:cubicBezTo>
                  <a:cubicBezTo>
                    <a:pt x="21" y="60"/>
                    <a:pt x="22" y="58"/>
                    <a:pt x="23" y="56"/>
                  </a:cubicBezTo>
                  <a:cubicBezTo>
                    <a:pt x="23" y="56"/>
                    <a:pt x="23" y="56"/>
                    <a:pt x="23" y="56"/>
                  </a:cubicBezTo>
                  <a:cubicBezTo>
                    <a:pt x="25" y="57"/>
                    <a:pt x="25" y="57"/>
                    <a:pt x="25" y="57"/>
                  </a:cubicBezTo>
                  <a:cubicBezTo>
                    <a:pt x="24" y="57"/>
                    <a:pt x="24" y="57"/>
                    <a:pt x="24" y="57"/>
                  </a:cubicBezTo>
                  <a:cubicBezTo>
                    <a:pt x="23" y="59"/>
                    <a:pt x="22" y="61"/>
                    <a:pt x="21" y="62"/>
                  </a:cubicBezTo>
                  <a:lnTo>
                    <a:pt x="21" y="63"/>
                  </a:lnTo>
                  <a:close/>
                  <a:moveTo>
                    <a:pt x="20" y="62"/>
                  </a:moveTo>
                  <a:cubicBezTo>
                    <a:pt x="21" y="62"/>
                    <a:pt x="21" y="62"/>
                    <a:pt x="21" y="62"/>
                  </a:cubicBezTo>
                  <a:cubicBezTo>
                    <a:pt x="22" y="60"/>
                    <a:pt x="23" y="59"/>
                    <a:pt x="24" y="57"/>
                  </a:cubicBezTo>
                  <a:cubicBezTo>
                    <a:pt x="24" y="57"/>
                    <a:pt x="24" y="57"/>
                    <a:pt x="24" y="57"/>
                  </a:cubicBezTo>
                  <a:cubicBezTo>
                    <a:pt x="22" y="58"/>
                    <a:pt x="21" y="60"/>
                    <a:pt x="20" y="62"/>
                  </a:cubicBezTo>
                  <a:close/>
                  <a:moveTo>
                    <a:pt x="98" y="6"/>
                  </a:moveTo>
                  <a:cubicBezTo>
                    <a:pt x="98" y="6"/>
                    <a:pt x="98" y="6"/>
                    <a:pt x="98" y="6"/>
                  </a:cubicBezTo>
                  <a:cubicBezTo>
                    <a:pt x="96" y="6"/>
                    <a:pt x="94" y="7"/>
                    <a:pt x="92" y="8"/>
                  </a:cubicBezTo>
                  <a:cubicBezTo>
                    <a:pt x="92" y="8"/>
                    <a:pt x="92" y="8"/>
                    <a:pt x="92" y="8"/>
                  </a:cubicBezTo>
                  <a:cubicBezTo>
                    <a:pt x="92" y="6"/>
                    <a:pt x="92" y="6"/>
                    <a:pt x="92" y="6"/>
                  </a:cubicBezTo>
                  <a:cubicBezTo>
                    <a:pt x="92" y="6"/>
                    <a:pt x="92" y="6"/>
                    <a:pt x="92" y="6"/>
                  </a:cubicBezTo>
                  <a:cubicBezTo>
                    <a:pt x="94" y="6"/>
                    <a:pt x="96" y="5"/>
                    <a:pt x="98" y="5"/>
                  </a:cubicBezTo>
                  <a:cubicBezTo>
                    <a:pt x="98" y="5"/>
                    <a:pt x="98" y="5"/>
                    <a:pt x="98" y="5"/>
                  </a:cubicBezTo>
                  <a:lnTo>
                    <a:pt x="98" y="6"/>
                  </a:lnTo>
                  <a:close/>
                  <a:moveTo>
                    <a:pt x="92" y="7"/>
                  </a:moveTo>
                  <a:cubicBezTo>
                    <a:pt x="94" y="7"/>
                    <a:pt x="96" y="6"/>
                    <a:pt x="98" y="6"/>
                  </a:cubicBezTo>
                  <a:cubicBezTo>
                    <a:pt x="98" y="5"/>
                    <a:pt x="98" y="5"/>
                    <a:pt x="98" y="5"/>
                  </a:cubicBezTo>
                  <a:cubicBezTo>
                    <a:pt x="96" y="5"/>
                    <a:pt x="94" y="6"/>
                    <a:pt x="92" y="7"/>
                  </a:cubicBezTo>
                  <a:close/>
                  <a:moveTo>
                    <a:pt x="26" y="55"/>
                  </a:moveTo>
                  <a:cubicBezTo>
                    <a:pt x="25" y="54"/>
                    <a:pt x="25" y="54"/>
                    <a:pt x="25" y="54"/>
                  </a:cubicBezTo>
                  <a:cubicBezTo>
                    <a:pt x="25" y="54"/>
                    <a:pt x="25" y="54"/>
                    <a:pt x="25" y="54"/>
                  </a:cubicBezTo>
                  <a:cubicBezTo>
                    <a:pt x="26" y="52"/>
                    <a:pt x="28" y="51"/>
                    <a:pt x="29" y="49"/>
                  </a:cubicBezTo>
                  <a:cubicBezTo>
                    <a:pt x="29" y="49"/>
                    <a:pt x="29" y="49"/>
                    <a:pt x="29" y="49"/>
                  </a:cubicBezTo>
                  <a:cubicBezTo>
                    <a:pt x="30" y="50"/>
                    <a:pt x="30" y="50"/>
                    <a:pt x="30" y="50"/>
                  </a:cubicBezTo>
                  <a:cubicBezTo>
                    <a:pt x="30" y="50"/>
                    <a:pt x="30" y="50"/>
                    <a:pt x="30" y="50"/>
                  </a:cubicBezTo>
                  <a:cubicBezTo>
                    <a:pt x="29" y="51"/>
                    <a:pt x="27" y="53"/>
                    <a:pt x="26" y="55"/>
                  </a:cubicBezTo>
                  <a:close/>
                  <a:moveTo>
                    <a:pt x="25" y="54"/>
                  </a:moveTo>
                  <a:cubicBezTo>
                    <a:pt x="26" y="55"/>
                    <a:pt x="26" y="55"/>
                    <a:pt x="26" y="55"/>
                  </a:cubicBezTo>
                  <a:cubicBezTo>
                    <a:pt x="27" y="53"/>
                    <a:pt x="28" y="51"/>
                    <a:pt x="30" y="50"/>
                  </a:cubicBezTo>
                  <a:cubicBezTo>
                    <a:pt x="29" y="49"/>
                    <a:pt x="29" y="49"/>
                    <a:pt x="29" y="49"/>
                  </a:cubicBezTo>
                  <a:cubicBezTo>
                    <a:pt x="28" y="51"/>
                    <a:pt x="26" y="52"/>
                    <a:pt x="25" y="54"/>
                  </a:cubicBezTo>
                  <a:close/>
                  <a:moveTo>
                    <a:pt x="90" y="9"/>
                  </a:moveTo>
                  <a:cubicBezTo>
                    <a:pt x="90" y="9"/>
                    <a:pt x="90" y="9"/>
                    <a:pt x="90" y="9"/>
                  </a:cubicBezTo>
                  <a:cubicBezTo>
                    <a:pt x="88" y="9"/>
                    <a:pt x="86" y="10"/>
                    <a:pt x="83" y="11"/>
                  </a:cubicBezTo>
                  <a:cubicBezTo>
                    <a:pt x="83" y="11"/>
                    <a:pt x="83" y="11"/>
                    <a:pt x="83" y="11"/>
                  </a:cubicBezTo>
                  <a:cubicBezTo>
                    <a:pt x="83" y="10"/>
                    <a:pt x="83" y="10"/>
                    <a:pt x="83" y="10"/>
                  </a:cubicBezTo>
                  <a:cubicBezTo>
                    <a:pt x="83" y="9"/>
                    <a:pt x="83" y="9"/>
                    <a:pt x="83" y="9"/>
                  </a:cubicBezTo>
                  <a:cubicBezTo>
                    <a:pt x="85" y="9"/>
                    <a:pt x="87" y="8"/>
                    <a:pt x="89" y="7"/>
                  </a:cubicBezTo>
                  <a:cubicBezTo>
                    <a:pt x="89" y="7"/>
                    <a:pt x="89" y="7"/>
                    <a:pt x="89" y="7"/>
                  </a:cubicBezTo>
                  <a:lnTo>
                    <a:pt x="90" y="9"/>
                  </a:lnTo>
                  <a:close/>
                  <a:moveTo>
                    <a:pt x="83" y="10"/>
                  </a:moveTo>
                  <a:cubicBezTo>
                    <a:pt x="85" y="10"/>
                    <a:pt x="87" y="9"/>
                    <a:pt x="89" y="8"/>
                  </a:cubicBezTo>
                  <a:cubicBezTo>
                    <a:pt x="89" y="8"/>
                    <a:pt x="89" y="8"/>
                    <a:pt x="89" y="8"/>
                  </a:cubicBezTo>
                  <a:cubicBezTo>
                    <a:pt x="87" y="8"/>
                    <a:pt x="85" y="9"/>
                    <a:pt x="83" y="10"/>
                  </a:cubicBezTo>
                  <a:close/>
                  <a:moveTo>
                    <a:pt x="32" y="48"/>
                  </a:moveTo>
                  <a:cubicBezTo>
                    <a:pt x="31" y="47"/>
                    <a:pt x="31" y="47"/>
                    <a:pt x="31" y="47"/>
                  </a:cubicBezTo>
                  <a:cubicBezTo>
                    <a:pt x="31" y="47"/>
                    <a:pt x="31" y="47"/>
                    <a:pt x="31" y="47"/>
                  </a:cubicBezTo>
                  <a:cubicBezTo>
                    <a:pt x="32" y="45"/>
                    <a:pt x="34" y="43"/>
                    <a:pt x="35" y="42"/>
                  </a:cubicBezTo>
                  <a:cubicBezTo>
                    <a:pt x="35" y="42"/>
                    <a:pt x="35" y="42"/>
                    <a:pt x="35" y="42"/>
                  </a:cubicBezTo>
                  <a:cubicBezTo>
                    <a:pt x="36" y="43"/>
                    <a:pt x="36" y="43"/>
                    <a:pt x="36" y="43"/>
                  </a:cubicBezTo>
                  <a:cubicBezTo>
                    <a:pt x="36" y="43"/>
                    <a:pt x="36" y="43"/>
                    <a:pt x="36" y="43"/>
                  </a:cubicBezTo>
                  <a:cubicBezTo>
                    <a:pt x="35" y="44"/>
                    <a:pt x="33" y="46"/>
                    <a:pt x="32" y="48"/>
                  </a:cubicBezTo>
                  <a:close/>
                  <a:moveTo>
                    <a:pt x="31" y="47"/>
                  </a:moveTo>
                  <a:cubicBezTo>
                    <a:pt x="32" y="47"/>
                    <a:pt x="32" y="47"/>
                    <a:pt x="32" y="47"/>
                  </a:cubicBezTo>
                  <a:cubicBezTo>
                    <a:pt x="33" y="46"/>
                    <a:pt x="34" y="44"/>
                    <a:pt x="36" y="43"/>
                  </a:cubicBezTo>
                  <a:cubicBezTo>
                    <a:pt x="35" y="42"/>
                    <a:pt x="35" y="42"/>
                    <a:pt x="35" y="42"/>
                  </a:cubicBezTo>
                  <a:cubicBezTo>
                    <a:pt x="34" y="44"/>
                    <a:pt x="32" y="45"/>
                    <a:pt x="31" y="47"/>
                  </a:cubicBezTo>
                  <a:close/>
                  <a:moveTo>
                    <a:pt x="81" y="12"/>
                  </a:moveTo>
                  <a:cubicBezTo>
                    <a:pt x="81" y="12"/>
                    <a:pt x="81" y="12"/>
                    <a:pt x="81" y="12"/>
                  </a:cubicBezTo>
                  <a:cubicBezTo>
                    <a:pt x="79" y="13"/>
                    <a:pt x="77" y="13"/>
                    <a:pt x="75" y="14"/>
                  </a:cubicBezTo>
                  <a:cubicBezTo>
                    <a:pt x="75" y="14"/>
                    <a:pt x="75" y="14"/>
                    <a:pt x="75" y="14"/>
                  </a:cubicBezTo>
                  <a:cubicBezTo>
                    <a:pt x="74" y="13"/>
                    <a:pt x="74" y="13"/>
                    <a:pt x="74" y="13"/>
                  </a:cubicBezTo>
                  <a:cubicBezTo>
                    <a:pt x="74" y="13"/>
                    <a:pt x="74" y="13"/>
                    <a:pt x="74" y="13"/>
                  </a:cubicBezTo>
                  <a:cubicBezTo>
                    <a:pt x="76" y="12"/>
                    <a:pt x="78" y="11"/>
                    <a:pt x="80" y="10"/>
                  </a:cubicBezTo>
                  <a:cubicBezTo>
                    <a:pt x="81" y="10"/>
                    <a:pt x="81" y="10"/>
                    <a:pt x="81" y="10"/>
                  </a:cubicBezTo>
                  <a:lnTo>
                    <a:pt x="81" y="12"/>
                  </a:lnTo>
                  <a:close/>
                  <a:moveTo>
                    <a:pt x="75" y="14"/>
                  </a:moveTo>
                  <a:cubicBezTo>
                    <a:pt x="77" y="13"/>
                    <a:pt x="79" y="12"/>
                    <a:pt x="81" y="12"/>
                  </a:cubicBezTo>
                  <a:cubicBezTo>
                    <a:pt x="80" y="11"/>
                    <a:pt x="80" y="11"/>
                    <a:pt x="80" y="11"/>
                  </a:cubicBezTo>
                  <a:cubicBezTo>
                    <a:pt x="78" y="12"/>
                    <a:pt x="77" y="12"/>
                    <a:pt x="75" y="13"/>
                  </a:cubicBezTo>
                  <a:lnTo>
                    <a:pt x="75" y="14"/>
                  </a:lnTo>
                  <a:close/>
                  <a:moveTo>
                    <a:pt x="38" y="41"/>
                  </a:moveTo>
                  <a:cubicBezTo>
                    <a:pt x="37" y="40"/>
                    <a:pt x="37" y="40"/>
                    <a:pt x="37" y="40"/>
                  </a:cubicBezTo>
                  <a:cubicBezTo>
                    <a:pt x="37" y="40"/>
                    <a:pt x="37" y="40"/>
                    <a:pt x="37" y="40"/>
                  </a:cubicBezTo>
                  <a:cubicBezTo>
                    <a:pt x="37" y="40"/>
                    <a:pt x="38" y="39"/>
                    <a:pt x="38" y="39"/>
                  </a:cubicBezTo>
                  <a:cubicBezTo>
                    <a:pt x="39" y="38"/>
                    <a:pt x="41" y="36"/>
                    <a:pt x="42" y="35"/>
                  </a:cubicBezTo>
                  <a:cubicBezTo>
                    <a:pt x="42" y="35"/>
                    <a:pt x="42" y="35"/>
                    <a:pt x="42" y="35"/>
                  </a:cubicBezTo>
                  <a:cubicBezTo>
                    <a:pt x="43" y="36"/>
                    <a:pt x="43" y="36"/>
                    <a:pt x="43" y="36"/>
                  </a:cubicBezTo>
                  <a:cubicBezTo>
                    <a:pt x="43" y="36"/>
                    <a:pt x="43" y="36"/>
                    <a:pt x="43" y="36"/>
                  </a:cubicBezTo>
                  <a:cubicBezTo>
                    <a:pt x="41" y="37"/>
                    <a:pt x="40" y="39"/>
                    <a:pt x="39" y="40"/>
                  </a:cubicBezTo>
                  <a:cubicBezTo>
                    <a:pt x="39" y="40"/>
                    <a:pt x="38" y="40"/>
                    <a:pt x="38" y="41"/>
                  </a:cubicBezTo>
                  <a:close/>
                  <a:moveTo>
                    <a:pt x="37" y="40"/>
                  </a:moveTo>
                  <a:cubicBezTo>
                    <a:pt x="38" y="41"/>
                    <a:pt x="38" y="41"/>
                    <a:pt x="38" y="41"/>
                  </a:cubicBezTo>
                  <a:cubicBezTo>
                    <a:pt x="38" y="40"/>
                    <a:pt x="39" y="40"/>
                    <a:pt x="39" y="39"/>
                  </a:cubicBezTo>
                  <a:cubicBezTo>
                    <a:pt x="40" y="38"/>
                    <a:pt x="41" y="37"/>
                    <a:pt x="42" y="36"/>
                  </a:cubicBezTo>
                  <a:cubicBezTo>
                    <a:pt x="42" y="36"/>
                    <a:pt x="42" y="36"/>
                    <a:pt x="42" y="36"/>
                  </a:cubicBezTo>
                  <a:cubicBezTo>
                    <a:pt x="41" y="37"/>
                    <a:pt x="40" y="38"/>
                    <a:pt x="38" y="39"/>
                  </a:cubicBezTo>
                  <a:cubicBezTo>
                    <a:pt x="38" y="39"/>
                    <a:pt x="38" y="40"/>
                    <a:pt x="37" y="40"/>
                  </a:cubicBezTo>
                  <a:close/>
                  <a:moveTo>
                    <a:pt x="73" y="16"/>
                  </a:moveTo>
                  <a:cubicBezTo>
                    <a:pt x="73" y="16"/>
                    <a:pt x="73" y="16"/>
                    <a:pt x="73" y="16"/>
                  </a:cubicBezTo>
                  <a:cubicBezTo>
                    <a:pt x="71" y="17"/>
                    <a:pt x="69" y="18"/>
                    <a:pt x="67" y="19"/>
                  </a:cubicBezTo>
                  <a:cubicBezTo>
                    <a:pt x="67" y="19"/>
                    <a:pt x="67" y="19"/>
                    <a:pt x="67" y="19"/>
                  </a:cubicBezTo>
                  <a:cubicBezTo>
                    <a:pt x="66" y="17"/>
                    <a:pt x="66" y="17"/>
                    <a:pt x="66" y="17"/>
                  </a:cubicBezTo>
                  <a:cubicBezTo>
                    <a:pt x="66" y="17"/>
                    <a:pt x="66" y="17"/>
                    <a:pt x="66" y="17"/>
                  </a:cubicBezTo>
                  <a:cubicBezTo>
                    <a:pt x="68" y="16"/>
                    <a:pt x="70" y="15"/>
                    <a:pt x="72" y="14"/>
                  </a:cubicBezTo>
                  <a:cubicBezTo>
                    <a:pt x="72" y="14"/>
                    <a:pt x="72" y="14"/>
                    <a:pt x="72" y="14"/>
                  </a:cubicBezTo>
                  <a:lnTo>
                    <a:pt x="73" y="16"/>
                  </a:lnTo>
                  <a:close/>
                  <a:moveTo>
                    <a:pt x="67" y="18"/>
                  </a:moveTo>
                  <a:cubicBezTo>
                    <a:pt x="69" y="17"/>
                    <a:pt x="71" y="16"/>
                    <a:pt x="72" y="15"/>
                  </a:cubicBezTo>
                  <a:cubicBezTo>
                    <a:pt x="72" y="15"/>
                    <a:pt x="72" y="15"/>
                    <a:pt x="72" y="15"/>
                  </a:cubicBezTo>
                  <a:cubicBezTo>
                    <a:pt x="70" y="16"/>
                    <a:pt x="68" y="17"/>
                    <a:pt x="66" y="18"/>
                  </a:cubicBezTo>
                  <a:lnTo>
                    <a:pt x="67" y="18"/>
                  </a:lnTo>
                  <a:close/>
                  <a:moveTo>
                    <a:pt x="44" y="35"/>
                  </a:moveTo>
                  <a:cubicBezTo>
                    <a:pt x="44" y="34"/>
                    <a:pt x="44" y="34"/>
                    <a:pt x="44" y="34"/>
                  </a:cubicBezTo>
                  <a:cubicBezTo>
                    <a:pt x="44" y="34"/>
                    <a:pt x="44" y="34"/>
                    <a:pt x="44" y="34"/>
                  </a:cubicBezTo>
                  <a:cubicBezTo>
                    <a:pt x="45" y="32"/>
                    <a:pt x="47" y="31"/>
                    <a:pt x="49" y="29"/>
                  </a:cubicBezTo>
                  <a:cubicBezTo>
                    <a:pt x="49" y="29"/>
                    <a:pt x="49" y="29"/>
                    <a:pt x="49" y="29"/>
                  </a:cubicBezTo>
                  <a:cubicBezTo>
                    <a:pt x="50" y="30"/>
                    <a:pt x="50" y="30"/>
                    <a:pt x="50" y="30"/>
                  </a:cubicBezTo>
                  <a:cubicBezTo>
                    <a:pt x="50" y="30"/>
                    <a:pt x="50" y="30"/>
                    <a:pt x="50" y="30"/>
                  </a:cubicBezTo>
                  <a:cubicBezTo>
                    <a:pt x="48" y="32"/>
                    <a:pt x="46" y="33"/>
                    <a:pt x="45" y="35"/>
                  </a:cubicBezTo>
                  <a:lnTo>
                    <a:pt x="44" y="35"/>
                  </a:lnTo>
                  <a:close/>
                  <a:moveTo>
                    <a:pt x="44" y="34"/>
                  </a:moveTo>
                  <a:cubicBezTo>
                    <a:pt x="45" y="34"/>
                    <a:pt x="45" y="34"/>
                    <a:pt x="45" y="34"/>
                  </a:cubicBezTo>
                  <a:cubicBezTo>
                    <a:pt x="46" y="33"/>
                    <a:pt x="48" y="32"/>
                    <a:pt x="49" y="30"/>
                  </a:cubicBezTo>
                  <a:cubicBezTo>
                    <a:pt x="49" y="30"/>
                    <a:pt x="49" y="30"/>
                    <a:pt x="49" y="30"/>
                  </a:cubicBezTo>
                  <a:cubicBezTo>
                    <a:pt x="47" y="31"/>
                    <a:pt x="45" y="32"/>
                    <a:pt x="44" y="34"/>
                  </a:cubicBezTo>
                  <a:close/>
                  <a:moveTo>
                    <a:pt x="65" y="20"/>
                  </a:moveTo>
                  <a:cubicBezTo>
                    <a:pt x="65" y="20"/>
                    <a:pt x="65" y="20"/>
                    <a:pt x="65" y="20"/>
                  </a:cubicBezTo>
                  <a:cubicBezTo>
                    <a:pt x="63" y="21"/>
                    <a:pt x="61" y="22"/>
                    <a:pt x="59" y="23"/>
                  </a:cubicBezTo>
                  <a:cubicBezTo>
                    <a:pt x="59" y="23"/>
                    <a:pt x="59" y="23"/>
                    <a:pt x="59" y="23"/>
                  </a:cubicBezTo>
                  <a:cubicBezTo>
                    <a:pt x="58" y="22"/>
                    <a:pt x="58" y="22"/>
                    <a:pt x="58" y="22"/>
                  </a:cubicBezTo>
                  <a:cubicBezTo>
                    <a:pt x="58" y="22"/>
                    <a:pt x="58" y="22"/>
                    <a:pt x="58" y="22"/>
                  </a:cubicBezTo>
                  <a:cubicBezTo>
                    <a:pt x="60" y="21"/>
                    <a:pt x="62" y="20"/>
                    <a:pt x="64" y="19"/>
                  </a:cubicBezTo>
                  <a:cubicBezTo>
                    <a:pt x="64" y="19"/>
                    <a:pt x="64" y="19"/>
                    <a:pt x="64" y="19"/>
                  </a:cubicBezTo>
                  <a:lnTo>
                    <a:pt x="65" y="20"/>
                  </a:lnTo>
                  <a:close/>
                  <a:moveTo>
                    <a:pt x="59" y="23"/>
                  </a:moveTo>
                  <a:cubicBezTo>
                    <a:pt x="61" y="22"/>
                    <a:pt x="63" y="21"/>
                    <a:pt x="64" y="20"/>
                  </a:cubicBezTo>
                  <a:cubicBezTo>
                    <a:pt x="64" y="19"/>
                    <a:pt x="64" y="19"/>
                    <a:pt x="64" y="19"/>
                  </a:cubicBezTo>
                  <a:cubicBezTo>
                    <a:pt x="62" y="20"/>
                    <a:pt x="60" y="21"/>
                    <a:pt x="59" y="22"/>
                  </a:cubicBezTo>
                  <a:lnTo>
                    <a:pt x="59" y="23"/>
                  </a:lnTo>
                  <a:close/>
                  <a:moveTo>
                    <a:pt x="52" y="29"/>
                  </a:moveTo>
                  <a:cubicBezTo>
                    <a:pt x="51" y="28"/>
                    <a:pt x="51" y="28"/>
                    <a:pt x="51" y="28"/>
                  </a:cubicBezTo>
                  <a:cubicBezTo>
                    <a:pt x="51" y="28"/>
                    <a:pt x="51" y="28"/>
                    <a:pt x="51" y="28"/>
                  </a:cubicBezTo>
                  <a:cubicBezTo>
                    <a:pt x="53" y="26"/>
                    <a:pt x="54" y="25"/>
                    <a:pt x="56" y="24"/>
                  </a:cubicBezTo>
                  <a:cubicBezTo>
                    <a:pt x="56" y="24"/>
                    <a:pt x="56" y="24"/>
                    <a:pt x="56" y="24"/>
                  </a:cubicBezTo>
                  <a:cubicBezTo>
                    <a:pt x="57" y="25"/>
                    <a:pt x="57" y="25"/>
                    <a:pt x="57" y="25"/>
                  </a:cubicBezTo>
                  <a:cubicBezTo>
                    <a:pt x="57" y="25"/>
                    <a:pt x="57" y="25"/>
                    <a:pt x="57" y="25"/>
                  </a:cubicBezTo>
                  <a:cubicBezTo>
                    <a:pt x="55" y="26"/>
                    <a:pt x="53" y="27"/>
                    <a:pt x="52" y="29"/>
                  </a:cubicBezTo>
                  <a:close/>
                  <a:moveTo>
                    <a:pt x="51" y="28"/>
                  </a:moveTo>
                  <a:cubicBezTo>
                    <a:pt x="52" y="28"/>
                    <a:pt x="52" y="28"/>
                    <a:pt x="52" y="28"/>
                  </a:cubicBezTo>
                  <a:cubicBezTo>
                    <a:pt x="53" y="27"/>
                    <a:pt x="55" y="26"/>
                    <a:pt x="57" y="25"/>
                  </a:cubicBezTo>
                  <a:cubicBezTo>
                    <a:pt x="56" y="24"/>
                    <a:pt x="56" y="24"/>
                    <a:pt x="56" y="24"/>
                  </a:cubicBezTo>
                  <a:cubicBezTo>
                    <a:pt x="54" y="25"/>
                    <a:pt x="53" y="26"/>
                    <a:pt x="51" y="28"/>
                  </a:cubicBez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 name="Freeform 123"/>
            <p:cNvSpPr>
              <a:spLocks noEditPoints="1"/>
            </p:cNvSpPr>
            <p:nvPr/>
          </p:nvSpPr>
          <p:spPr bwMode="auto">
            <a:xfrm>
              <a:off x="3857288" y="4025305"/>
              <a:ext cx="581451" cy="583402"/>
            </a:xfrm>
            <a:custGeom>
              <a:avLst/>
              <a:gdLst>
                <a:gd name="T0" fmla="*/ 205 w 252"/>
                <a:gd name="T1" fmla="*/ 223 h 253"/>
                <a:gd name="T2" fmla="*/ 191 w 252"/>
                <a:gd name="T3" fmla="*/ 234 h 253"/>
                <a:gd name="T4" fmla="*/ 178 w 252"/>
                <a:gd name="T5" fmla="*/ 242 h 253"/>
                <a:gd name="T6" fmla="*/ 214 w 252"/>
                <a:gd name="T7" fmla="*/ 216 h 253"/>
                <a:gd name="T8" fmla="*/ 170 w 252"/>
                <a:gd name="T9" fmla="*/ 245 h 253"/>
                <a:gd name="T10" fmla="*/ 161 w 252"/>
                <a:gd name="T11" fmla="*/ 247 h 253"/>
                <a:gd name="T12" fmla="*/ 226 w 252"/>
                <a:gd name="T13" fmla="*/ 203 h 253"/>
                <a:gd name="T14" fmla="*/ 231 w 252"/>
                <a:gd name="T15" fmla="*/ 195 h 253"/>
                <a:gd name="T16" fmla="*/ 150 w 252"/>
                <a:gd name="T17" fmla="*/ 249 h 253"/>
                <a:gd name="T18" fmla="*/ 142 w 252"/>
                <a:gd name="T19" fmla="*/ 252 h 253"/>
                <a:gd name="T20" fmla="*/ 243 w 252"/>
                <a:gd name="T21" fmla="*/ 174 h 253"/>
                <a:gd name="T22" fmla="*/ 127 w 252"/>
                <a:gd name="T23" fmla="*/ 252 h 253"/>
                <a:gd name="T24" fmla="*/ 117 w 252"/>
                <a:gd name="T25" fmla="*/ 251 h 253"/>
                <a:gd name="T26" fmla="*/ 246 w 252"/>
                <a:gd name="T27" fmla="*/ 163 h 253"/>
                <a:gd name="T28" fmla="*/ 248 w 252"/>
                <a:gd name="T29" fmla="*/ 155 h 253"/>
                <a:gd name="T30" fmla="*/ 106 w 252"/>
                <a:gd name="T31" fmla="*/ 250 h 253"/>
                <a:gd name="T32" fmla="*/ 250 w 252"/>
                <a:gd name="T33" fmla="*/ 146 h 253"/>
                <a:gd name="T34" fmla="*/ 251 w 252"/>
                <a:gd name="T35" fmla="*/ 131 h 253"/>
                <a:gd name="T36" fmla="*/ 89 w 252"/>
                <a:gd name="T37" fmla="*/ 247 h 253"/>
                <a:gd name="T38" fmla="*/ 74 w 252"/>
                <a:gd name="T39" fmla="*/ 242 h 253"/>
                <a:gd name="T40" fmla="*/ 251 w 252"/>
                <a:gd name="T41" fmla="*/ 119 h 253"/>
                <a:gd name="T42" fmla="*/ 251 w 252"/>
                <a:gd name="T43" fmla="*/ 111 h 253"/>
                <a:gd name="T44" fmla="*/ 59 w 252"/>
                <a:gd name="T45" fmla="*/ 233 h 253"/>
                <a:gd name="T46" fmla="*/ 248 w 252"/>
                <a:gd name="T47" fmla="*/ 96 h 253"/>
                <a:gd name="T48" fmla="*/ 246 w 252"/>
                <a:gd name="T49" fmla="*/ 93 h 253"/>
                <a:gd name="T50" fmla="*/ 49 w 252"/>
                <a:gd name="T51" fmla="*/ 227 h 253"/>
                <a:gd name="T52" fmla="*/ 42 w 252"/>
                <a:gd name="T53" fmla="*/ 222 h 253"/>
                <a:gd name="T54" fmla="*/ 239 w 252"/>
                <a:gd name="T55" fmla="*/ 71 h 253"/>
                <a:gd name="T56" fmla="*/ 32 w 252"/>
                <a:gd name="T57" fmla="*/ 210 h 253"/>
                <a:gd name="T58" fmla="*/ 27 w 252"/>
                <a:gd name="T59" fmla="*/ 203 h 253"/>
                <a:gd name="T60" fmla="*/ 232 w 252"/>
                <a:gd name="T61" fmla="*/ 61 h 253"/>
                <a:gd name="T62" fmla="*/ 228 w 252"/>
                <a:gd name="T63" fmla="*/ 53 h 253"/>
                <a:gd name="T64" fmla="*/ 17 w 252"/>
                <a:gd name="T65" fmla="*/ 189 h 253"/>
                <a:gd name="T66" fmla="*/ 219 w 252"/>
                <a:gd name="T67" fmla="*/ 42 h 253"/>
                <a:gd name="T68" fmla="*/ 212 w 252"/>
                <a:gd name="T69" fmla="*/ 35 h 253"/>
                <a:gd name="T70" fmla="*/ 12 w 252"/>
                <a:gd name="T71" fmla="*/ 178 h 253"/>
                <a:gd name="T72" fmla="*/ 205 w 252"/>
                <a:gd name="T73" fmla="*/ 30 h 253"/>
                <a:gd name="T74" fmla="*/ 199 w 252"/>
                <a:gd name="T75" fmla="*/ 24 h 253"/>
                <a:gd name="T76" fmla="*/ 4 w 252"/>
                <a:gd name="T77" fmla="*/ 156 h 253"/>
                <a:gd name="T78" fmla="*/ 2 w 252"/>
                <a:gd name="T79" fmla="*/ 154 h 253"/>
                <a:gd name="T80" fmla="*/ 188 w 252"/>
                <a:gd name="T81" fmla="*/ 19 h 253"/>
                <a:gd name="T82" fmla="*/ 181 w 252"/>
                <a:gd name="T83" fmla="*/ 14 h 253"/>
                <a:gd name="T84" fmla="*/ 1 w 252"/>
                <a:gd name="T85" fmla="*/ 130 h 253"/>
                <a:gd name="T86" fmla="*/ 167 w 252"/>
                <a:gd name="T87" fmla="*/ 8 h 253"/>
                <a:gd name="T88" fmla="*/ 159 w 252"/>
                <a:gd name="T89" fmla="*/ 5 h 253"/>
                <a:gd name="T90" fmla="*/ 1 w 252"/>
                <a:gd name="T91" fmla="*/ 112 h 253"/>
                <a:gd name="T92" fmla="*/ 1 w 252"/>
                <a:gd name="T93" fmla="*/ 109 h 253"/>
                <a:gd name="T94" fmla="*/ 147 w 252"/>
                <a:gd name="T95" fmla="*/ 2 h 253"/>
                <a:gd name="T96" fmla="*/ 138 w 252"/>
                <a:gd name="T97" fmla="*/ 2 h 253"/>
                <a:gd name="T98" fmla="*/ 8 w 252"/>
                <a:gd name="T99" fmla="*/ 86 h 253"/>
                <a:gd name="T100" fmla="*/ 129 w 252"/>
                <a:gd name="T101" fmla="*/ 1 h 253"/>
                <a:gd name="T102" fmla="*/ 114 w 252"/>
                <a:gd name="T103" fmla="*/ 2 h 253"/>
                <a:gd name="T104" fmla="*/ 11 w 252"/>
                <a:gd name="T105" fmla="*/ 75 h 253"/>
                <a:gd name="T106" fmla="*/ 16 w 252"/>
                <a:gd name="T107" fmla="*/ 68 h 253"/>
                <a:gd name="T108" fmla="*/ 103 w 252"/>
                <a:gd name="T109" fmla="*/ 3 h 253"/>
                <a:gd name="T110" fmla="*/ 23 w 252"/>
                <a:gd name="T111" fmla="*/ 54 h 253"/>
                <a:gd name="T112" fmla="*/ 28 w 252"/>
                <a:gd name="T113" fmla="*/ 47 h 253"/>
                <a:gd name="T114" fmla="*/ 80 w 252"/>
                <a:gd name="T115" fmla="*/ 10 h 253"/>
                <a:gd name="T116" fmla="*/ 78 w 252"/>
                <a:gd name="T117" fmla="*/ 11 h 253"/>
                <a:gd name="T118" fmla="*/ 40 w 252"/>
                <a:gd name="T119" fmla="*/ 34 h 253"/>
                <a:gd name="T120" fmla="*/ 69 w 252"/>
                <a:gd name="T121" fmla="*/ 14 h 253"/>
                <a:gd name="T122" fmla="*/ 42 w 252"/>
                <a:gd name="T123" fmla="*/ 32 h 253"/>
                <a:gd name="T124" fmla="*/ 54 w 252"/>
                <a:gd name="T125" fmla="*/ 2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199" y="230"/>
                  </a:moveTo>
                  <a:cubicBezTo>
                    <a:pt x="199" y="230"/>
                    <a:pt x="199" y="230"/>
                    <a:pt x="199" y="230"/>
                  </a:cubicBezTo>
                  <a:cubicBezTo>
                    <a:pt x="197" y="231"/>
                    <a:pt x="196" y="232"/>
                    <a:pt x="194" y="233"/>
                  </a:cubicBezTo>
                  <a:cubicBezTo>
                    <a:pt x="194" y="233"/>
                    <a:pt x="194" y="233"/>
                    <a:pt x="194" y="233"/>
                  </a:cubicBezTo>
                  <a:cubicBezTo>
                    <a:pt x="193" y="232"/>
                    <a:pt x="193" y="232"/>
                    <a:pt x="193" y="232"/>
                  </a:cubicBezTo>
                  <a:cubicBezTo>
                    <a:pt x="193" y="232"/>
                    <a:pt x="193" y="232"/>
                    <a:pt x="193" y="232"/>
                  </a:cubicBezTo>
                  <a:cubicBezTo>
                    <a:pt x="195" y="231"/>
                    <a:pt x="197" y="230"/>
                    <a:pt x="198" y="229"/>
                  </a:cubicBezTo>
                  <a:cubicBezTo>
                    <a:pt x="198" y="228"/>
                    <a:pt x="198" y="228"/>
                    <a:pt x="198" y="228"/>
                  </a:cubicBezTo>
                  <a:lnTo>
                    <a:pt x="199" y="230"/>
                  </a:lnTo>
                  <a:close/>
                  <a:moveTo>
                    <a:pt x="194" y="233"/>
                  </a:moveTo>
                  <a:cubicBezTo>
                    <a:pt x="195" y="232"/>
                    <a:pt x="197" y="231"/>
                    <a:pt x="199" y="230"/>
                  </a:cubicBezTo>
                  <a:cubicBezTo>
                    <a:pt x="198" y="229"/>
                    <a:pt x="198" y="229"/>
                    <a:pt x="198" y="229"/>
                  </a:cubicBezTo>
                  <a:cubicBezTo>
                    <a:pt x="197" y="230"/>
                    <a:pt x="195" y="231"/>
                    <a:pt x="193" y="232"/>
                  </a:cubicBezTo>
                  <a:lnTo>
                    <a:pt x="194" y="233"/>
                  </a:lnTo>
                  <a:close/>
                  <a:moveTo>
                    <a:pt x="201" y="228"/>
                  </a:moveTo>
                  <a:cubicBezTo>
                    <a:pt x="200" y="227"/>
                    <a:pt x="200" y="227"/>
                    <a:pt x="200" y="227"/>
                  </a:cubicBezTo>
                  <a:cubicBezTo>
                    <a:pt x="200" y="227"/>
                    <a:pt x="200" y="227"/>
                    <a:pt x="200" y="227"/>
                  </a:cubicBezTo>
                  <a:cubicBezTo>
                    <a:pt x="202" y="226"/>
                    <a:pt x="204" y="225"/>
                    <a:pt x="205" y="223"/>
                  </a:cubicBezTo>
                  <a:cubicBezTo>
                    <a:pt x="205" y="223"/>
                    <a:pt x="205" y="223"/>
                    <a:pt x="205" y="223"/>
                  </a:cubicBezTo>
                  <a:cubicBezTo>
                    <a:pt x="206" y="224"/>
                    <a:pt x="206" y="224"/>
                    <a:pt x="206" y="224"/>
                  </a:cubicBezTo>
                  <a:cubicBezTo>
                    <a:pt x="206" y="224"/>
                    <a:pt x="206" y="224"/>
                    <a:pt x="206" y="224"/>
                  </a:cubicBezTo>
                  <a:cubicBezTo>
                    <a:pt x="204" y="226"/>
                    <a:pt x="203" y="227"/>
                    <a:pt x="201" y="228"/>
                  </a:cubicBezTo>
                  <a:close/>
                  <a:moveTo>
                    <a:pt x="201" y="227"/>
                  </a:moveTo>
                  <a:cubicBezTo>
                    <a:pt x="201" y="228"/>
                    <a:pt x="201" y="228"/>
                    <a:pt x="201" y="228"/>
                  </a:cubicBezTo>
                  <a:cubicBezTo>
                    <a:pt x="203" y="227"/>
                    <a:pt x="204" y="225"/>
                    <a:pt x="206" y="224"/>
                  </a:cubicBezTo>
                  <a:cubicBezTo>
                    <a:pt x="205" y="224"/>
                    <a:pt x="205" y="224"/>
                    <a:pt x="205" y="224"/>
                  </a:cubicBezTo>
                  <a:cubicBezTo>
                    <a:pt x="204" y="225"/>
                    <a:pt x="202" y="226"/>
                    <a:pt x="201" y="227"/>
                  </a:cubicBezTo>
                  <a:close/>
                  <a:moveTo>
                    <a:pt x="192" y="234"/>
                  </a:moveTo>
                  <a:cubicBezTo>
                    <a:pt x="192" y="235"/>
                    <a:pt x="192" y="235"/>
                    <a:pt x="192" y="235"/>
                  </a:cubicBezTo>
                  <a:cubicBezTo>
                    <a:pt x="190" y="236"/>
                    <a:pt x="188" y="237"/>
                    <a:pt x="186" y="238"/>
                  </a:cubicBezTo>
                  <a:cubicBezTo>
                    <a:pt x="186" y="238"/>
                    <a:pt x="186" y="238"/>
                    <a:pt x="186" y="238"/>
                  </a:cubicBezTo>
                  <a:cubicBezTo>
                    <a:pt x="185" y="237"/>
                    <a:pt x="185" y="237"/>
                    <a:pt x="185" y="237"/>
                  </a:cubicBezTo>
                  <a:cubicBezTo>
                    <a:pt x="186" y="237"/>
                    <a:pt x="186" y="237"/>
                    <a:pt x="186" y="237"/>
                  </a:cubicBezTo>
                  <a:cubicBezTo>
                    <a:pt x="187" y="236"/>
                    <a:pt x="189" y="235"/>
                    <a:pt x="191" y="233"/>
                  </a:cubicBezTo>
                  <a:cubicBezTo>
                    <a:pt x="191" y="233"/>
                    <a:pt x="191" y="233"/>
                    <a:pt x="191" y="233"/>
                  </a:cubicBezTo>
                  <a:lnTo>
                    <a:pt x="192" y="234"/>
                  </a:lnTo>
                  <a:close/>
                  <a:moveTo>
                    <a:pt x="186" y="237"/>
                  </a:moveTo>
                  <a:cubicBezTo>
                    <a:pt x="188" y="236"/>
                    <a:pt x="190" y="235"/>
                    <a:pt x="191" y="234"/>
                  </a:cubicBezTo>
                  <a:cubicBezTo>
                    <a:pt x="191" y="234"/>
                    <a:pt x="191" y="234"/>
                    <a:pt x="191" y="234"/>
                  </a:cubicBezTo>
                  <a:cubicBezTo>
                    <a:pt x="189" y="235"/>
                    <a:pt x="188" y="236"/>
                    <a:pt x="186" y="237"/>
                  </a:cubicBezTo>
                  <a:close/>
                  <a:moveTo>
                    <a:pt x="208" y="223"/>
                  </a:moveTo>
                  <a:cubicBezTo>
                    <a:pt x="207" y="222"/>
                    <a:pt x="207" y="222"/>
                    <a:pt x="207" y="222"/>
                  </a:cubicBezTo>
                  <a:cubicBezTo>
                    <a:pt x="207" y="222"/>
                    <a:pt x="207" y="222"/>
                    <a:pt x="207" y="222"/>
                  </a:cubicBezTo>
                  <a:cubicBezTo>
                    <a:pt x="209" y="220"/>
                    <a:pt x="210" y="219"/>
                    <a:pt x="212" y="217"/>
                  </a:cubicBezTo>
                  <a:cubicBezTo>
                    <a:pt x="212" y="217"/>
                    <a:pt x="212" y="217"/>
                    <a:pt x="212" y="217"/>
                  </a:cubicBezTo>
                  <a:cubicBezTo>
                    <a:pt x="213" y="218"/>
                    <a:pt x="213" y="218"/>
                    <a:pt x="213" y="218"/>
                  </a:cubicBezTo>
                  <a:cubicBezTo>
                    <a:pt x="213" y="218"/>
                    <a:pt x="213" y="218"/>
                    <a:pt x="213" y="218"/>
                  </a:cubicBezTo>
                  <a:cubicBezTo>
                    <a:pt x="211" y="220"/>
                    <a:pt x="210" y="221"/>
                    <a:pt x="208" y="223"/>
                  </a:cubicBezTo>
                  <a:close/>
                  <a:moveTo>
                    <a:pt x="208" y="222"/>
                  </a:moveTo>
                  <a:cubicBezTo>
                    <a:pt x="208" y="222"/>
                    <a:pt x="208" y="222"/>
                    <a:pt x="208" y="222"/>
                  </a:cubicBezTo>
                  <a:cubicBezTo>
                    <a:pt x="210" y="221"/>
                    <a:pt x="211" y="220"/>
                    <a:pt x="212" y="218"/>
                  </a:cubicBezTo>
                  <a:cubicBezTo>
                    <a:pt x="212" y="218"/>
                    <a:pt x="212" y="218"/>
                    <a:pt x="212" y="218"/>
                  </a:cubicBezTo>
                  <a:cubicBezTo>
                    <a:pt x="211" y="219"/>
                    <a:pt x="209" y="220"/>
                    <a:pt x="208" y="222"/>
                  </a:cubicBezTo>
                  <a:close/>
                  <a:moveTo>
                    <a:pt x="184" y="239"/>
                  </a:moveTo>
                  <a:cubicBezTo>
                    <a:pt x="184" y="239"/>
                    <a:pt x="184" y="239"/>
                    <a:pt x="184" y="239"/>
                  </a:cubicBezTo>
                  <a:cubicBezTo>
                    <a:pt x="182" y="240"/>
                    <a:pt x="180" y="241"/>
                    <a:pt x="178" y="242"/>
                  </a:cubicBezTo>
                  <a:cubicBezTo>
                    <a:pt x="178" y="242"/>
                    <a:pt x="178" y="242"/>
                    <a:pt x="178" y="242"/>
                  </a:cubicBezTo>
                  <a:cubicBezTo>
                    <a:pt x="178" y="241"/>
                    <a:pt x="178" y="241"/>
                    <a:pt x="178" y="241"/>
                  </a:cubicBezTo>
                  <a:cubicBezTo>
                    <a:pt x="178" y="241"/>
                    <a:pt x="178" y="241"/>
                    <a:pt x="178" y="241"/>
                  </a:cubicBezTo>
                  <a:cubicBezTo>
                    <a:pt x="180" y="240"/>
                    <a:pt x="181" y="239"/>
                    <a:pt x="183" y="238"/>
                  </a:cubicBezTo>
                  <a:cubicBezTo>
                    <a:pt x="183" y="238"/>
                    <a:pt x="183" y="238"/>
                    <a:pt x="183" y="238"/>
                  </a:cubicBezTo>
                  <a:lnTo>
                    <a:pt x="184" y="239"/>
                  </a:lnTo>
                  <a:close/>
                  <a:moveTo>
                    <a:pt x="178" y="241"/>
                  </a:moveTo>
                  <a:cubicBezTo>
                    <a:pt x="180" y="241"/>
                    <a:pt x="182" y="240"/>
                    <a:pt x="184" y="239"/>
                  </a:cubicBezTo>
                  <a:cubicBezTo>
                    <a:pt x="183" y="238"/>
                    <a:pt x="183" y="238"/>
                    <a:pt x="183" y="238"/>
                  </a:cubicBezTo>
                  <a:cubicBezTo>
                    <a:pt x="181" y="239"/>
                    <a:pt x="180" y="240"/>
                    <a:pt x="178" y="241"/>
                  </a:cubicBezTo>
                  <a:close/>
                  <a:moveTo>
                    <a:pt x="215" y="217"/>
                  </a:moveTo>
                  <a:cubicBezTo>
                    <a:pt x="214" y="216"/>
                    <a:pt x="214" y="216"/>
                    <a:pt x="214" y="216"/>
                  </a:cubicBezTo>
                  <a:cubicBezTo>
                    <a:pt x="214" y="215"/>
                    <a:pt x="214" y="215"/>
                    <a:pt x="214" y="215"/>
                  </a:cubicBezTo>
                  <a:cubicBezTo>
                    <a:pt x="215" y="214"/>
                    <a:pt x="217" y="212"/>
                    <a:pt x="218" y="211"/>
                  </a:cubicBezTo>
                  <a:cubicBezTo>
                    <a:pt x="218" y="211"/>
                    <a:pt x="218" y="211"/>
                    <a:pt x="218" y="211"/>
                  </a:cubicBezTo>
                  <a:cubicBezTo>
                    <a:pt x="219" y="212"/>
                    <a:pt x="219" y="212"/>
                    <a:pt x="219" y="212"/>
                  </a:cubicBezTo>
                  <a:cubicBezTo>
                    <a:pt x="219" y="212"/>
                    <a:pt x="219" y="212"/>
                    <a:pt x="219" y="212"/>
                  </a:cubicBezTo>
                  <a:cubicBezTo>
                    <a:pt x="218" y="213"/>
                    <a:pt x="216" y="215"/>
                    <a:pt x="215" y="216"/>
                  </a:cubicBezTo>
                  <a:lnTo>
                    <a:pt x="215" y="217"/>
                  </a:lnTo>
                  <a:close/>
                  <a:moveTo>
                    <a:pt x="214" y="216"/>
                  </a:moveTo>
                  <a:cubicBezTo>
                    <a:pt x="215" y="216"/>
                    <a:pt x="215" y="216"/>
                    <a:pt x="215" y="216"/>
                  </a:cubicBezTo>
                  <a:cubicBezTo>
                    <a:pt x="215" y="216"/>
                    <a:pt x="215" y="216"/>
                    <a:pt x="215" y="216"/>
                  </a:cubicBezTo>
                  <a:cubicBezTo>
                    <a:pt x="216" y="215"/>
                    <a:pt x="218" y="213"/>
                    <a:pt x="219" y="212"/>
                  </a:cubicBezTo>
                  <a:cubicBezTo>
                    <a:pt x="218" y="211"/>
                    <a:pt x="218" y="211"/>
                    <a:pt x="218" y="211"/>
                  </a:cubicBezTo>
                  <a:cubicBezTo>
                    <a:pt x="217" y="213"/>
                    <a:pt x="216" y="214"/>
                    <a:pt x="214" y="216"/>
                  </a:cubicBezTo>
                  <a:close/>
                  <a:moveTo>
                    <a:pt x="176" y="243"/>
                  </a:moveTo>
                  <a:cubicBezTo>
                    <a:pt x="176" y="243"/>
                    <a:pt x="176" y="243"/>
                    <a:pt x="176" y="243"/>
                  </a:cubicBezTo>
                  <a:cubicBezTo>
                    <a:pt x="174" y="244"/>
                    <a:pt x="172" y="244"/>
                    <a:pt x="170" y="245"/>
                  </a:cubicBezTo>
                  <a:cubicBezTo>
                    <a:pt x="170" y="245"/>
                    <a:pt x="170" y="245"/>
                    <a:pt x="170" y="245"/>
                  </a:cubicBezTo>
                  <a:cubicBezTo>
                    <a:pt x="169" y="244"/>
                    <a:pt x="169" y="244"/>
                    <a:pt x="169" y="244"/>
                  </a:cubicBezTo>
                  <a:cubicBezTo>
                    <a:pt x="170" y="244"/>
                    <a:pt x="170" y="244"/>
                    <a:pt x="170" y="244"/>
                  </a:cubicBezTo>
                  <a:cubicBezTo>
                    <a:pt x="171" y="243"/>
                    <a:pt x="173" y="242"/>
                    <a:pt x="175" y="242"/>
                  </a:cubicBezTo>
                  <a:cubicBezTo>
                    <a:pt x="175" y="241"/>
                    <a:pt x="175" y="241"/>
                    <a:pt x="175" y="241"/>
                  </a:cubicBezTo>
                  <a:lnTo>
                    <a:pt x="176" y="243"/>
                  </a:lnTo>
                  <a:close/>
                  <a:moveTo>
                    <a:pt x="170" y="245"/>
                  </a:moveTo>
                  <a:cubicBezTo>
                    <a:pt x="172" y="244"/>
                    <a:pt x="174" y="243"/>
                    <a:pt x="176" y="243"/>
                  </a:cubicBezTo>
                  <a:cubicBezTo>
                    <a:pt x="175" y="242"/>
                    <a:pt x="175" y="242"/>
                    <a:pt x="175" y="242"/>
                  </a:cubicBezTo>
                  <a:cubicBezTo>
                    <a:pt x="173" y="243"/>
                    <a:pt x="172" y="243"/>
                    <a:pt x="170" y="244"/>
                  </a:cubicBezTo>
                  <a:lnTo>
                    <a:pt x="170" y="245"/>
                  </a:lnTo>
                  <a:close/>
                  <a:moveTo>
                    <a:pt x="221" y="210"/>
                  </a:moveTo>
                  <a:cubicBezTo>
                    <a:pt x="220" y="209"/>
                    <a:pt x="220" y="209"/>
                    <a:pt x="220" y="209"/>
                  </a:cubicBezTo>
                  <a:cubicBezTo>
                    <a:pt x="220" y="209"/>
                    <a:pt x="220" y="209"/>
                    <a:pt x="220" y="209"/>
                  </a:cubicBezTo>
                  <a:cubicBezTo>
                    <a:pt x="221" y="207"/>
                    <a:pt x="223" y="206"/>
                    <a:pt x="224" y="204"/>
                  </a:cubicBezTo>
                  <a:cubicBezTo>
                    <a:pt x="224" y="204"/>
                    <a:pt x="224" y="204"/>
                    <a:pt x="224" y="204"/>
                  </a:cubicBezTo>
                  <a:cubicBezTo>
                    <a:pt x="225" y="205"/>
                    <a:pt x="225" y="205"/>
                    <a:pt x="225" y="205"/>
                  </a:cubicBezTo>
                  <a:cubicBezTo>
                    <a:pt x="225" y="205"/>
                    <a:pt x="225" y="205"/>
                    <a:pt x="225" y="205"/>
                  </a:cubicBezTo>
                  <a:cubicBezTo>
                    <a:pt x="224" y="207"/>
                    <a:pt x="222" y="208"/>
                    <a:pt x="221" y="210"/>
                  </a:cubicBezTo>
                  <a:close/>
                  <a:moveTo>
                    <a:pt x="220" y="209"/>
                  </a:moveTo>
                  <a:cubicBezTo>
                    <a:pt x="221" y="210"/>
                    <a:pt x="221" y="210"/>
                    <a:pt x="221" y="210"/>
                  </a:cubicBezTo>
                  <a:cubicBezTo>
                    <a:pt x="222" y="208"/>
                    <a:pt x="223" y="206"/>
                    <a:pt x="225" y="205"/>
                  </a:cubicBezTo>
                  <a:cubicBezTo>
                    <a:pt x="224" y="204"/>
                    <a:pt x="224" y="204"/>
                    <a:pt x="224" y="204"/>
                  </a:cubicBezTo>
                  <a:cubicBezTo>
                    <a:pt x="223" y="206"/>
                    <a:pt x="222" y="208"/>
                    <a:pt x="220" y="209"/>
                  </a:cubicBezTo>
                  <a:close/>
                  <a:moveTo>
                    <a:pt x="168" y="246"/>
                  </a:moveTo>
                  <a:cubicBezTo>
                    <a:pt x="168" y="246"/>
                    <a:pt x="168" y="246"/>
                    <a:pt x="168" y="246"/>
                  </a:cubicBezTo>
                  <a:cubicBezTo>
                    <a:pt x="166" y="247"/>
                    <a:pt x="164" y="247"/>
                    <a:pt x="162" y="248"/>
                  </a:cubicBezTo>
                  <a:cubicBezTo>
                    <a:pt x="161" y="248"/>
                    <a:pt x="161" y="248"/>
                    <a:pt x="161" y="248"/>
                  </a:cubicBezTo>
                  <a:cubicBezTo>
                    <a:pt x="161" y="247"/>
                    <a:pt x="161" y="247"/>
                    <a:pt x="161" y="247"/>
                  </a:cubicBezTo>
                  <a:cubicBezTo>
                    <a:pt x="161" y="247"/>
                    <a:pt x="161" y="247"/>
                    <a:pt x="161" y="247"/>
                  </a:cubicBezTo>
                  <a:cubicBezTo>
                    <a:pt x="163" y="246"/>
                    <a:pt x="165" y="245"/>
                    <a:pt x="167" y="245"/>
                  </a:cubicBezTo>
                  <a:cubicBezTo>
                    <a:pt x="167" y="245"/>
                    <a:pt x="167" y="245"/>
                    <a:pt x="167" y="245"/>
                  </a:cubicBezTo>
                  <a:lnTo>
                    <a:pt x="168" y="246"/>
                  </a:lnTo>
                  <a:close/>
                  <a:moveTo>
                    <a:pt x="162" y="248"/>
                  </a:moveTo>
                  <a:cubicBezTo>
                    <a:pt x="164" y="247"/>
                    <a:pt x="165" y="246"/>
                    <a:pt x="167" y="246"/>
                  </a:cubicBezTo>
                  <a:cubicBezTo>
                    <a:pt x="167" y="245"/>
                    <a:pt x="167" y="245"/>
                    <a:pt x="167" y="245"/>
                  </a:cubicBezTo>
                  <a:cubicBezTo>
                    <a:pt x="165" y="246"/>
                    <a:pt x="163" y="246"/>
                    <a:pt x="161" y="247"/>
                  </a:cubicBezTo>
                  <a:lnTo>
                    <a:pt x="162" y="248"/>
                  </a:lnTo>
                  <a:close/>
                  <a:moveTo>
                    <a:pt x="226" y="203"/>
                  </a:moveTo>
                  <a:cubicBezTo>
                    <a:pt x="225" y="202"/>
                    <a:pt x="225" y="202"/>
                    <a:pt x="225" y="202"/>
                  </a:cubicBezTo>
                  <a:cubicBezTo>
                    <a:pt x="226" y="202"/>
                    <a:pt x="226" y="202"/>
                    <a:pt x="226" y="202"/>
                  </a:cubicBezTo>
                  <a:cubicBezTo>
                    <a:pt x="227" y="200"/>
                    <a:pt x="228" y="199"/>
                    <a:pt x="229" y="197"/>
                  </a:cubicBezTo>
                  <a:cubicBezTo>
                    <a:pt x="229" y="197"/>
                    <a:pt x="229" y="197"/>
                    <a:pt x="229" y="197"/>
                  </a:cubicBezTo>
                  <a:cubicBezTo>
                    <a:pt x="230" y="198"/>
                    <a:pt x="230" y="198"/>
                    <a:pt x="230" y="198"/>
                  </a:cubicBezTo>
                  <a:cubicBezTo>
                    <a:pt x="230" y="198"/>
                    <a:pt x="230" y="198"/>
                    <a:pt x="230" y="198"/>
                  </a:cubicBezTo>
                  <a:cubicBezTo>
                    <a:pt x="229" y="200"/>
                    <a:pt x="228" y="201"/>
                    <a:pt x="227" y="203"/>
                  </a:cubicBezTo>
                  <a:lnTo>
                    <a:pt x="226" y="203"/>
                  </a:lnTo>
                  <a:close/>
                  <a:moveTo>
                    <a:pt x="226" y="202"/>
                  </a:moveTo>
                  <a:cubicBezTo>
                    <a:pt x="226" y="203"/>
                    <a:pt x="226" y="203"/>
                    <a:pt x="226" y="203"/>
                  </a:cubicBezTo>
                  <a:cubicBezTo>
                    <a:pt x="228" y="201"/>
                    <a:pt x="229" y="199"/>
                    <a:pt x="230" y="198"/>
                  </a:cubicBezTo>
                  <a:cubicBezTo>
                    <a:pt x="229" y="197"/>
                    <a:pt x="229" y="197"/>
                    <a:pt x="229" y="197"/>
                  </a:cubicBezTo>
                  <a:cubicBezTo>
                    <a:pt x="228" y="199"/>
                    <a:pt x="227" y="201"/>
                    <a:pt x="226" y="202"/>
                  </a:cubicBezTo>
                  <a:close/>
                  <a:moveTo>
                    <a:pt x="159" y="249"/>
                  </a:moveTo>
                  <a:cubicBezTo>
                    <a:pt x="159" y="249"/>
                    <a:pt x="159" y="249"/>
                    <a:pt x="159" y="249"/>
                  </a:cubicBezTo>
                  <a:cubicBezTo>
                    <a:pt x="157" y="249"/>
                    <a:pt x="155" y="250"/>
                    <a:pt x="153" y="250"/>
                  </a:cubicBezTo>
                  <a:cubicBezTo>
                    <a:pt x="153" y="250"/>
                    <a:pt x="153" y="250"/>
                    <a:pt x="153" y="250"/>
                  </a:cubicBezTo>
                  <a:cubicBezTo>
                    <a:pt x="153" y="249"/>
                    <a:pt x="153" y="249"/>
                    <a:pt x="153" y="249"/>
                  </a:cubicBezTo>
                  <a:cubicBezTo>
                    <a:pt x="153" y="249"/>
                    <a:pt x="153" y="249"/>
                    <a:pt x="153" y="249"/>
                  </a:cubicBezTo>
                  <a:cubicBezTo>
                    <a:pt x="155" y="248"/>
                    <a:pt x="157" y="248"/>
                    <a:pt x="159" y="247"/>
                  </a:cubicBezTo>
                  <a:cubicBezTo>
                    <a:pt x="159" y="247"/>
                    <a:pt x="159" y="247"/>
                    <a:pt x="159" y="247"/>
                  </a:cubicBezTo>
                  <a:lnTo>
                    <a:pt x="159" y="249"/>
                  </a:lnTo>
                  <a:close/>
                  <a:moveTo>
                    <a:pt x="153" y="250"/>
                  </a:moveTo>
                  <a:cubicBezTo>
                    <a:pt x="155" y="249"/>
                    <a:pt x="157" y="249"/>
                    <a:pt x="159" y="248"/>
                  </a:cubicBezTo>
                  <a:cubicBezTo>
                    <a:pt x="159" y="248"/>
                    <a:pt x="159" y="248"/>
                    <a:pt x="159" y="248"/>
                  </a:cubicBezTo>
                  <a:cubicBezTo>
                    <a:pt x="157" y="248"/>
                    <a:pt x="155" y="249"/>
                    <a:pt x="153" y="249"/>
                  </a:cubicBezTo>
                  <a:lnTo>
                    <a:pt x="153" y="250"/>
                  </a:lnTo>
                  <a:close/>
                  <a:moveTo>
                    <a:pt x="232" y="196"/>
                  </a:moveTo>
                  <a:cubicBezTo>
                    <a:pt x="231" y="195"/>
                    <a:pt x="231" y="195"/>
                    <a:pt x="231" y="195"/>
                  </a:cubicBezTo>
                  <a:cubicBezTo>
                    <a:pt x="231" y="195"/>
                    <a:pt x="231" y="195"/>
                    <a:pt x="231" y="195"/>
                  </a:cubicBezTo>
                  <a:cubicBezTo>
                    <a:pt x="232" y="193"/>
                    <a:pt x="233" y="191"/>
                    <a:pt x="234" y="190"/>
                  </a:cubicBezTo>
                  <a:cubicBezTo>
                    <a:pt x="234" y="189"/>
                    <a:pt x="234" y="189"/>
                    <a:pt x="234" y="189"/>
                  </a:cubicBezTo>
                  <a:cubicBezTo>
                    <a:pt x="235" y="190"/>
                    <a:pt x="235" y="190"/>
                    <a:pt x="235" y="190"/>
                  </a:cubicBezTo>
                  <a:cubicBezTo>
                    <a:pt x="235" y="190"/>
                    <a:pt x="235" y="190"/>
                    <a:pt x="235" y="190"/>
                  </a:cubicBezTo>
                  <a:cubicBezTo>
                    <a:pt x="234" y="192"/>
                    <a:pt x="233" y="194"/>
                    <a:pt x="232" y="196"/>
                  </a:cubicBezTo>
                  <a:close/>
                  <a:moveTo>
                    <a:pt x="231" y="195"/>
                  </a:moveTo>
                  <a:cubicBezTo>
                    <a:pt x="232" y="195"/>
                    <a:pt x="232" y="195"/>
                    <a:pt x="232" y="195"/>
                  </a:cubicBezTo>
                  <a:cubicBezTo>
                    <a:pt x="233" y="194"/>
                    <a:pt x="234" y="192"/>
                    <a:pt x="235" y="190"/>
                  </a:cubicBezTo>
                  <a:cubicBezTo>
                    <a:pt x="234" y="190"/>
                    <a:pt x="234" y="190"/>
                    <a:pt x="234" y="190"/>
                  </a:cubicBezTo>
                  <a:cubicBezTo>
                    <a:pt x="233" y="192"/>
                    <a:pt x="232" y="193"/>
                    <a:pt x="231" y="195"/>
                  </a:cubicBezTo>
                  <a:close/>
                  <a:moveTo>
                    <a:pt x="151" y="251"/>
                  </a:moveTo>
                  <a:cubicBezTo>
                    <a:pt x="150" y="251"/>
                    <a:pt x="150" y="251"/>
                    <a:pt x="150" y="251"/>
                  </a:cubicBezTo>
                  <a:cubicBezTo>
                    <a:pt x="148" y="251"/>
                    <a:pt x="146" y="251"/>
                    <a:pt x="144" y="252"/>
                  </a:cubicBezTo>
                  <a:cubicBezTo>
                    <a:pt x="144" y="252"/>
                    <a:pt x="144" y="252"/>
                    <a:pt x="144" y="252"/>
                  </a:cubicBezTo>
                  <a:cubicBezTo>
                    <a:pt x="144" y="250"/>
                    <a:pt x="144" y="250"/>
                    <a:pt x="144" y="250"/>
                  </a:cubicBezTo>
                  <a:cubicBezTo>
                    <a:pt x="144" y="250"/>
                    <a:pt x="144" y="250"/>
                    <a:pt x="144" y="250"/>
                  </a:cubicBezTo>
                  <a:cubicBezTo>
                    <a:pt x="146" y="250"/>
                    <a:pt x="148" y="250"/>
                    <a:pt x="150" y="249"/>
                  </a:cubicBezTo>
                  <a:cubicBezTo>
                    <a:pt x="150" y="249"/>
                    <a:pt x="150" y="249"/>
                    <a:pt x="150" y="249"/>
                  </a:cubicBezTo>
                  <a:lnTo>
                    <a:pt x="151" y="251"/>
                  </a:lnTo>
                  <a:close/>
                  <a:moveTo>
                    <a:pt x="144" y="251"/>
                  </a:moveTo>
                  <a:cubicBezTo>
                    <a:pt x="146" y="251"/>
                    <a:pt x="148" y="251"/>
                    <a:pt x="150" y="250"/>
                  </a:cubicBezTo>
                  <a:cubicBezTo>
                    <a:pt x="150" y="250"/>
                    <a:pt x="150" y="250"/>
                    <a:pt x="150" y="250"/>
                  </a:cubicBezTo>
                  <a:cubicBezTo>
                    <a:pt x="148" y="250"/>
                    <a:pt x="146" y="250"/>
                    <a:pt x="144" y="251"/>
                  </a:cubicBezTo>
                  <a:close/>
                  <a:moveTo>
                    <a:pt x="236" y="188"/>
                  </a:moveTo>
                  <a:cubicBezTo>
                    <a:pt x="235" y="187"/>
                    <a:pt x="235" y="187"/>
                    <a:pt x="235" y="187"/>
                  </a:cubicBezTo>
                  <a:cubicBezTo>
                    <a:pt x="235" y="187"/>
                    <a:pt x="235" y="187"/>
                    <a:pt x="235" y="187"/>
                  </a:cubicBezTo>
                  <a:cubicBezTo>
                    <a:pt x="236" y="186"/>
                    <a:pt x="237" y="184"/>
                    <a:pt x="238" y="182"/>
                  </a:cubicBezTo>
                  <a:cubicBezTo>
                    <a:pt x="238" y="182"/>
                    <a:pt x="238" y="182"/>
                    <a:pt x="238" y="182"/>
                  </a:cubicBezTo>
                  <a:cubicBezTo>
                    <a:pt x="239" y="182"/>
                    <a:pt x="239" y="182"/>
                    <a:pt x="239" y="182"/>
                  </a:cubicBezTo>
                  <a:cubicBezTo>
                    <a:pt x="239" y="182"/>
                    <a:pt x="239" y="182"/>
                    <a:pt x="239" y="182"/>
                  </a:cubicBezTo>
                  <a:cubicBezTo>
                    <a:pt x="238" y="184"/>
                    <a:pt x="237" y="186"/>
                    <a:pt x="236" y="188"/>
                  </a:cubicBezTo>
                  <a:close/>
                  <a:moveTo>
                    <a:pt x="235" y="187"/>
                  </a:moveTo>
                  <a:cubicBezTo>
                    <a:pt x="236" y="188"/>
                    <a:pt x="236" y="188"/>
                    <a:pt x="236" y="188"/>
                  </a:cubicBezTo>
                  <a:cubicBezTo>
                    <a:pt x="237" y="186"/>
                    <a:pt x="238" y="184"/>
                    <a:pt x="239" y="182"/>
                  </a:cubicBezTo>
                  <a:cubicBezTo>
                    <a:pt x="238" y="182"/>
                    <a:pt x="238" y="182"/>
                    <a:pt x="238" y="182"/>
                  </a:cubicBezTo>
                  <a:cubicBezTo>
                    <a:pt x="237" y="184"/>
                    <a:pt x="236" y="186"/>
                    <a:pt x="235" y="187"/>
                  </a:cubicBezTo>
                  <a:close/>
                  <a:moveTo>
                    <a:pt x="142" y="252"/>
                  </a:moveTo>
                  <a:cubicBezTo>
                    <a:pt x="142" y="252"/>
                    <a:pt x="142" y="252"/>
                    <a:pt x="142" y="252"/>
                  </a:cubicBezTo>
                  <a:cubicBezTo>
                    <a:pt x="140" y="252"/>
                    <a:pt x="137" y="253"/>
                    <a:pt x="135" y="253"/>
                  </a:cubicBezTo>
                  <a:cubicBezTo>
                    <a:pt x="135" y="253"/>
                    <a:pt x="135" y="253"/>
                    <a:pt x="135" y="253"/>
                  </a:cubicBezTo>
                  <a:cubicBezTo>
                    <a:pt x="135" y="251"/>
                    <a:pt x="135" y="251"/>
                    <a:pt x="135" y="251"/>
                  </a:cubicBezTo>
                  <a:cubicBezTo>
                    <a:pt x="135" y="251"/>
                    <a:pt x="135" y="251"/>
                    <a:pt x="135" y="251"/>
                  </a:cubicBezTo>
                  <a:cubicBezTo>
                    <a:pt x="137" y="251"/>
                    <a:pt x="139" y="251"/>
                    <a:pt x="141" y="251"/>
                  </a:cubicBezTo>
                  <a:cubicBezTo>
                    <a:pt x="142" y="251"/>
                    <a:pt x="142" y="251"/>
                    <a:pt x="142" y="251"/>
                  </a:cubicBezTo>
                  <a:lnTo>
                    <a:pt x="142" y="252"/>
                  </a:lnTo>
                  <a:close/>
                  <a:moveTo>
                    <a:pt x="135" y="252"/>
                  </a:moveTo>
                  <a:cubicBezTo>
                    <a:pt x="137" y="252"/>
                    <a:pt x="139" y="252"/>
                    <a:pt x="141" y="252"/>
                  </a:cubicBezTo>
                  <a:cubicBezTo>
                    <a:pt x="141" y="251"/>
                    <a:pt x="141" y="251"/>
                    <a:pt x="141" y="251"/>
                  </a:cubicBezTo>
                  <a:cubicBezTo>
                    <a:pt x="139" y="251"/>
                    <a:pt x="137" y="251"/>
                    <a:pt x="135" y="252"/>
                  </a:cubicBezTo>
                  <a:close/>
                  <a:moveTo>
                    <a:pt x="240" y="180"/>
                  </a:moveTo>
                  <a:cubicBezTo>
                    <a:pt x="239" y="180"/>
                    <a:pt x="239" y="180"/>
                    <a:pt x="239" y="180"/>
                  </a:cubicBezTo>
                  <a:cubicBezTo>
                    <a:pt x="239" y="179"/>
                    <a:pt x="239" y="179"/>
                    <a:pt x="239" y="179"/>
                  </a:cubicBezTo>
                  <a:cubicBezTo>
                    <a:pt x="240" y="178"/>
                    <a:pt x="241" y="176"/>
                    <a:pt x="242" y="174"/>
                  </a:cubicBezTo>
                  <a:cubicBezTo>
                    <a:pt x="242" y="174"/>
                    <a:pt x="242" y="174"/>
                    <a:pt x="242" y="174"/>
                  </a:cubicBezTo>
                  <a:cubicBezTo>
                    <a:pt x="243" y="174"/>
                    <a:pt x="243" y="174"/>
                    <a:pt x="243" y="174"/>
                  </a:cubicBezTo>
                  <a:cubicBezTo>
                    <a:pt x="243" y="174"/>
                    <a:pt x="243" y="174"/>
                    <a:pt x="243" y="174"/>
                  </a:cubicBezTo>
                  <a:cubicBezTo>
                    <a:pt x="242" y="176"/>
                    <a:pt x="241" y="178"/>
                    <a:pt x="240" y="180"/>
                  </a:cubicBezTo>
                  <a:close/>
                  <a:moveTo>
                    <a:pt x="239" y="179"/>
                  </a:moveTo>
                  <a:cubicBezTo>
                    <a:pt x="240" y="180"/>
                    <a:pt x="240" y="180"/>
                    <a:pt x="240" y="180"/>
                  </a:cubicBezTo>
                  <a:cubicBezTo>
                    <a:pt x="241" y="178"/>
                    <a:pt x="242" y="176"/>
                    <a:pt x="243" y="174"/>
                  </a:cubicBezTo>
                  <a:cubicBezTo>
                    <a:pt x="242" y="174"/>
                    <a:pt x="242" y="174"/>
                    <a:pt x="242" y="174"/>
                  </a:cubicBezTo>
                  <a:cubicBezTo>
                    <a:pt x="241" y="176"/>
                    <a:pt x="240" y="178"/>
                    <a:pt x="239" y="179"/>
                  </a:cubicBezTo>
                  <a:close/>
                  <a:moveTo>
                    <a:pt x="133" y="253"/>
                  </a:moveTo>
                  <a:cubicBezTo>
                    <a:pt x="133" y="253"/>
                    <a:pt x="133" y="253"/>
                    <a:pt x="133" y="253"/>
                  </a:cubicBezTo>
                  <a:cubicBezTo>
                    <a:pt x="131" y="253"/>
                    <a:pt x="128" y="253"/>
                    <a:pt x="126" y="253"/>
                  </a:cubicBezTo>
                  <a:cubicBezTo>
                    <a:pt x="126" y="253"/>
                    <a:pt x="126" y="253"/>
                    <a:pt x="126" y="253"/>
                  </a:cubicBezTo>
                  <a:cubicBezTo>
                    <a:pt x="126" y="252"/>
                    <a:pt x="126" y="252"/>
                    <a:pt x="126" y="252"/>
                  </a:cubicBezTo>
                  <a:cubicBezTo>
                    <a:pt x="126" y="252"/>
                    <a:pt x="126" y="252"/>
                    <a:pt x="126" y="252"/>
                  </a:cubicBezTo>
                  <a:cubicBezTo>
                    <a:pt x="128" y="252"/>
                    <a:pt x="131" y="252"/>
                    <a:pt x="133" y="252"/>
                  </a:cubicBezTo>
                  <a:cubicBezTo>
                    <a:pt x="133" y="252"/>
                    <a:pt x="133" y="252"/>
                    <a:pt x="133" y="252"/>
                  </a:cubicBezTo>
                  <a:lnTo>
                    <a:pt x="133" y="253"/>
                  </a:lnTo>
                  <a:close/>
                  <a:moveTo>
                    <a:pt x="127" y="253"/>
                  </a:moveTo>
                  <a:cubicBezTo>
                    <a:pt x="128" y="253"/>
                    <a:pt x="130" y="253"/>
                    <a:pt x="133" y="253"/>
                  </a:cubicBezTo>
                  <a:cubicBezTo>
                    <a:pt x="133" y="252"/>
                    <a:pt x="133" y="252"/>
                    <a:pt x="133" y="252"/>
                  </a:cubicBezTo>
                  <a:cubicBezTo>
                    <a:pt x="131" y="252"/>
                    <a:pt x="129" y="252"/>
                    <a:pt x="127" y="252"/>
                  </a:cubicBezTo>
                  <a:lnTo>
                    <a:pt x="127" y="253"/>
                  </a:lnTo>
                  <a:close/>
                  <a:moveTo>
                    <a:pt x="244" y="172"/>
                  </a:moveTo>
                  <a:cubicBezTo>
                    <a:pt x="243" y="171"/>
                    <a:pt x="243" y="171"/>
                    <a:pt x="243" y="171"/>
                  </a:cubicBezTo>
                  <a:cubicBezTo>
                    <a:pt x="243" y="171"/>
                    <a:pt x="243" y="171"/>
                    <a:pt x="243" y="171"/>
                  </a:cubicBezTo>
                  <a:cubicBezTo>
                    <a:pt x="243" y="169"/>
                    <a:pt x="244" y="167"/>
                    <a:pt x="245" y="165"/>
                  </a:cubicBezTo>
                  <a:cubicBezTo>
                    <a:pt x="245" y="165"/>
                    <a:pt x="245" y="165"/>
                    <a:pt x="245" y="165"/>
                  </a:cubicBezTo>
                  <a:cubicBezTo>
                    <a:pt x="246" y="166"/>
                    <a:pt x="246" y="166"/>
                    <a:pt x="246" y="166"/>
                  </a:cubicBezTo>
                  <a:cubicBezTo>
                    <a:pt x="246" y="166"/>
                    <a:pt x="246" y="166"/>
                    <a:pt x="246" y="166"/>
                  </a:cubicBezTo>
                  <a:cubicBezTo>
                    <a:pt x="245" y="168"/>
                    <a:pt x="245" y="170"/>
                    <a:pt x="244" y="172"/>
                  </a:cubicBezTo>
                  <a:close/>
                  <a:moveTo>
                    <a:pt x="243" y="171"/>
                  </a:moveTo>
                  <a:cubicBezTo>
                    <a:pt x="244" y="172"/>
                    <a:pt x="244" y="172"/>
                    <a:pt x="244" y="172"/>
                  </a:cubicBezTo>
                  <a:cubicBezTo>
                    <a:pt x="244" y="170"/>
                    <a:pt x="245" y="168"/>
                    <a:pt x="246" y="166"/>
                  </a:cubicBezTo>
                  <a:cubicBezTo>
                    <a:pt x="245" y="166"/>
                    <a:pt x="245" y="166"/>
                    <a:pt x="245" y="166"/>
                  </a:cubicBezTo>
                  <a:cubicBezTo>
                    <a:pt x="244" y="168"/>
                    <a:pt x="244" y="169"/>
                    <a:pt x="243" y="171"/>
                  </a:cubicBezTo>
                  <a:close/>
                  <a:moveTo>
                    <a:pt x="124" y="253"/>
                  </a:moveTo>
                  <a:cubicBezTo>
                    <a:pt x="124" y="253"/>
                    <a:pt x="124" y="253"/>
                    <a:pt x="124" y="253"/>
                  </a:cubicBezTo>
                  <a:cubicBezTo>
                    <a:pt x="122" y="253"/>
                    <a:pt x="120" y="253"/>
                    <a:pt x="118" y="253"/>
                  </a:cubicBezTo>
                  <a:cubicBezTo>
                    <a:pt x="117" y="253"/>
                    <a:pt x="117" y="253"/>
                    <a:pt x="117" y="253"/>
                  </a:cubicBezTo>
                  <a:cubicBezTo>
                    <a:pt x="117" y="251"/>
                    <a:pt x="117" y="251"/>
                    <a:pt x="117" y="251"/>
                  </a:cubicBezTo>
                  <a:cubicBezTo>
                    <a:pt x="118" y="251"/>
                    <a:pt x="118" y="251"/>
                    <a:pt x="118" y="251"/>
                  </a:cubicBezTo>
                  <a:cubicBezTo>
                    <a:pt x="120" y="252"/>
                    <a:pt x="122" y="252"/>
                    <a:pt x="124" y="252"/>
                  </a:cubicBezTo>
                  <a:cubicBezTo>
                    <a:pt x="124" y="252"/>
                    <a:pt x="124" y="252"/>
                    <a:pt x="124" y="252"/>
                  </a:cubicBezTo>
                  <a:lnTo>
                    <a:pt x="124" y="253"/>
                  </a:lnTo>
                  <a:close/>
                  <a:moveTo>
                    <a:pt x="118" y="253"/>
                  </a:moveTo>
                  <a:cubicBezTo>
                    <a:pt x="120" y="253"/>
                    <a:pt x="122" y="253"/>
                    <a:pt x="124" y="253"/>
                  </a:cubicBezTo>
                  <a:cubicBezTo>
                    <a:pt x="124" y="252"/>
                    <a:pt x="124" y="252"/>
                    <a:pt x="124" y="252"/>
                  </a:cubicBezTo>
                  <a:cubicBezTo>
                    <a:pt x="122" y="252"/>
                    <a:pt x="120" y="252"/>
                    <a:pt x="118" y="252"/>
                  </a:cubicBezTo>
                  <a:lnTo>
                    <a:pt x="118" y="253"/>
                  </a:lnTo>
                  <a:close/>
                  <a:moveTo>
                    <a:pt x="247" y="163"/>
                  </a:moveTo>
                  <a:cubicBezTo>
                    <a:pt x="245" y="163"/>
                    <a:pt x="245" y="163"/>
                    <a:pt x="245" y="163"/>
                  </a:cubicBezTo>
                  <a:cubicBezTo>
                    <a:pt x="245" y="163"/>
                    <a:pt x="245" y="163"/>
                    <a:pt x="245" y="163"/>
                  </a:cubicBezTo>
                  <a:cubicBezTo>
                    <a:pt x="246" y="161"/>
                    <a:pt x="247" y="159"/>
                    <a:pt x="247" y="157"/>
                  </a:cubicBezTo>
                  <a:cubicBezTo>
                    <a:pt x="247" y="157"/>
                    <a:pt x="247" y="157"/>
                    <a:pt x="247" y="157"/>
                  </a:cubicBezTo>
                  <a:cubicBezTo>
                    <a:pt x="248" y="157"/>
                    <a:pt x="248" y="157"/>
                    <a:pt x="248" y="157"/>
                  </a:cubicBezTo>
                  <a:cubicBezTo>
                    <a:pt x="248" y="157"/>
                    <a:pt x="248" y="157"/>
                    <a:pt x="248" y="157"/>
                  </a:cubicBezTo>
                  <a:cubicBezTo>
                    <a:pt x="248" y="159"/>
                    <a:pt x="247" y="161"/>
                    <a:pt x="247" y="163"/>
                  </a:cubicBezTo>
                  <a:close/>
                  <a:moveTo>
                    <a:pt x="246" y="163"/>
                  </a:moveTo>
                  <a:cubicBezTo>
                    <a:pt x="246" y="163"/>
                    <a:pt x="246" y="163"/>
                    <a:pt x="246" y="163"/>
                  </a:cubicBezTo>
                  <a:cubicBezTo>
                    <a:pt x="247" y="161"/>
                    <a:pt x="248" y="159"/>
                    <a:pt x="248" y="157"/>
                  </a:cubicBezTo>
                  <a:cubicBezTo>
                    <a:pt x="247" y="157"/>
                    <a:pt x="247" y="157"/>
                    <a:pt x="247" y="157"/>
                  </a:cubicBezTo>
                  <a:cubicBezTo>
                    <a:pt x="247" y="159"/>
                    <a:pt x="246" y="161"/>
                    <a:pt x="246" y="163"/>
                  </a:cubicBezTo>
                  <a:close/>
                  <a:moveTo>
                    <a:pt x="115" y="253"/>
                  </a:moveTo>
                  <a:cubicBezTo>
                    <a:pt x="115" y="253"/>
                    <a:pt x="115" y="253"/>
                    <a:pt x="115" y="253"/>
                  </a:cubicBezTo>
                  <a:cubicBezTo>
                    <a:pt x="113" y="252"/>
                    <a:pt x="111" y="252"/>
                    <a:pt x="109" y="252"/>
                  </a:cubicBezTo>
                  <a:cubicBezTo>
                    <a:pt x="109" y="252"/>
                    <a:pt x="109" y="252"/>
                    <a:pt x="109" y="252"/>
                  </a:cubicBezTo>
                  <a:cubicBezTo>
                    <a:pt x="109" y="251"/>
                    <a:pt x="109" y="251"/>
                    <a:pt x="109" y="251"/>
                  </a:cubicBezTo>
                  <a:cubicBezTo>
                    <a:pt x="109" y="251"/>
                    <a:pt x="109" y="251"/>
                    <a:pt x="109" y="251"/>
                  </a:cubicBezTo>
                  <a:cubicBezTo>
                    <a:pt x="111" y="251"/>
                    <a:pt x="113" y="251"/>
                    <a:pt x="115" y="251"/>
                  </a:cubicBezTo>
                  <a:cubicBezTo>
                    <a:pt x="115" y="251"/>
                    <a:pt x="115" y="251"/>
                    <a:pt x="115" y="251"/>
                  </a:cubicBezTo>
                  <a:lnTo>
                    <a:pt x="115" y="253"/>
                  </a:lnTo>
                  <a:close/>
                  <a:moveTo>
                    <a:pt x="109" y="252"/>
                  </a:moveTo>
                  <a:cubicBezTo>
                    <a:pt x="111" y="252"/>
                    <a:pt x="113" y="252"/>
                    <a:pt x="115" y="252"/>
                  </a:cubicBezTo>
                  <a:cubicBezTo>
                    <a:pt x="115" y="252"/>
                    <a:pt x="115" y="252"/>
                    <a:pt x="115" y="252"/>
                  </a:cubicBezTo>
                  <a:cubicBezTo>
                    <a:pt x="113" y="251"/>
                    <a:pt x="111" y="251"/>
                    <a:pt x="109" y="251"/>
                  </a:cubicBezTo>
                  <a:lnTo>
                    <a:pt x="109" y="252"/>
                  </a:lnTo>
                  <a:close/>
                  <a:moveTo>
                    <a:pt x="249" y="155"/>
                  </a:moveTo>
                  <a:cubicBezTo>
                    <a:pt x="248" y="155"/>
                    <a:pt x="248" y="155"/>
                    <a:pt x="248" y="155"/>
                  </a:cubicBezTo>
                  <a:cubicBezTo>
                    <a:pt x="248" y="154"/>
                    <a:pt x="248" y="154"/>
                    <a:pt x="248" y="154"/>
                  </a:cubicBezTo>
                  <a:cubicBezTo>
                    <a:pt x="248" y="152"/>
                    <a:pt x="249" y="150"/>
                    <a:pt x="249" y="148"/>
                  </a:cubicBezTo>
                  <a:cubicBezTo>
                    <a:pt x="249" y="148"/>
                    <a:pt x="249" y="148"/>
                    <a:pt x="249" y="148"/>
                  </a:cubicBezTo>
                  <a:cubicBezTo>
                    <a:pt x="250" y="148"/>
                    <a:pt x="250" y="148"/>
                    <a:pt x="250" y="148"/>
                  </a:cubicBezTo>
                  <a:cubicBezTo>
                    <a:pt x="250" y="149"/>
                    <a:pt x="250" y="149"/>
                    <a:pt x="250" y="149"/>
                  </a:cubicBezTo>
                  <a:cubicBezTo>
                    <a:pt x="250" y="151"/>
                    <a:pt x="249" y="153"/>
                    <a:pt x="249" y="155"/>
                  </a:cubicBezTo>
                  <a:close/>
                  <a:moveTo>
                    <a:pt x="248" y="154"/>
                  </a:moveTo>
                  <a:cubicBezTo>
                    <a:pt x="249" y="155"/>
                    <a:pt x="249" y="155"/>
                    <a:pt x="249" y="155"/>
                  </a:cubicBezTo>
                  <a:cubicBezTo>
                    <a:pt x="249" y="153"/>
                    <a:pt x="250" y="151"/>
                    <a:pt x="250" y="149"/>
                  </a:cubicBezTo>
                  <a:cubicBezTo>
                    <a:pt x="249" y="149"/>
                    <a:pt x="249" y="149"/>
                    <a:pt x="249" y="149"/>
                  </a:cubicBezTo>
                  <a:cubicBezTo>
                    <a:pt x="249" y="150"/>
                    <a:pt x="248" y="152"/>
                    <a:pt x="248" y="154"/>
                  </a:cubicBezTo>
                  <a:close/>
                  <a:moveTo>
                    <a:pt x="106" y="252"/>
                  </a:moveTo>
                  <a:cubicBezTo>
                    <a:pt x="106" y="252"/>
                    <a:pt x="106" y="252"/>
                    <a:pt x="106" y="252"/>
                  </a:cubicBezTo>
                  <a:cubicBezTo>
                    <a:pt x="104" y="251"/>
                    <a:pt x="102" y="251"/>
                    <a:pt x="100" y="250"/>
                  </a:cubicBezTo>
                  <a:cubicBezTo>
                    <a:pt x="100" y="250"/>
                    <a:pt x="100" y="250"/>
                    <a:pt x="100" y="250"/>
                  </a:cubicBezTo>
                  <a:cubicBezTo>
                    <a:pt x="100" y="249"/>
                    <a:pt x="100" y="249"/>
                    <a:pt x="100" y="249"/>
                  </a:cubicBezTo>
                  <a:cubicBezTo>
                    <a:pt x="100" y="249"/>
                    <a:pt x="100" y="249"/>
                    <a:pt x="100" y="249"/>
                  </a:cubicBezTo>
                  <a:cubicBezTo>
                    <a:pt x="102" y="250"/>
                    <a:pt x="104" y="250"/>
                    <a:pt x="106" y="250"/>
                  </a:cubicBezTo>
                  <a:cubicBezTo>
                    <a:pt x="106" y="250"/>
                    <a:pt x="106" y="250"/>
                    <a:pt x="106" y="250"/>
                  </a:cubicBezTo>
                  <a:lnTo>
                    <a:pt x="106" y="252"/>
                  </a:lnTo>
                  <a:close/>
                  <a:moveTo>
                    <a:pt x="100" y="250"/>
                  </a:moveTo>
                  <a:cubicBezTo>
                    <a:pt x="102" y="251"/>
                    <a:pt x="104" y="251"/>
                    <a:pt x="106" y="251"/>
                  </a:cubicBezTo>
                  <a:cubicBezTo>
                    <a:pt x="106" y="250"/>
                    <a:pt x="106" y="250"/>
                    <a:pt x="106" y="250"/>
                  </a:cubicBezTo>
                  <a:cubicBezTo>
                    <a:pt x="104" y="250"/>
                    <a:pt x="102" y="250"/>
                    <a:pt x="100" y="249"/>
                  </a:cubicBezTo>
                  <a:lnTo>
                    <a:pt x="100" y="250"/>
                  </a:lnTo>
                  <a:close/>
                  <a:moveTo>
                    <a:pt x="251" y="146"/>
                  </a:moveTo>
                  <a:cubicBezTo>
                    <a:pt x="249" y="146"/>
                    <a:pt x="249" y="146"/>
                    <a:pt x="249" y="146"/>
                  </a:cubicBezTo>
                  <a:cubicBezTo>
                    <a:pt x="249" y="146"/>
                    <a:pt x="249" y="146"/>
                    <a:pt x="249" y="146"/>
                  </a:cubicBezTo>
                  <a:cubicBezTo>
                    <a:pt x="250" y="144"/>
                    <a:pt x="250" y="142"/>
                    <a:pt x="250" y="140"/>
                  </a:cubicBezTo>
                  <a:cubicBezTo>
                    <a:pt x="250" y="139"/>
                    <a:pt x="250" y="139"/>
                    <a:pt x="250" y="139"/>
                  </a:cubicBezTo>
                  <a:cubicBezTo>
                    <a:pt x="251" y="140"/>
                    <a:pt x="251" y="140"/>
                    <a:pt x="251" y="140"/>
                  </a:cubicBezTo>
                  <a:cubicBezTo>
                    <a:pt x="251" y="140"/>
                    <a:pt x="251" y="140"/>
                    <a:pt x="251" y="140"/>
                  </a:cubicBezTo>
                  <a:cubicBezTo>
                    <a:pt x="251" y="142"/>
                    <a:pt x="251" y="144"/>
                    <a:pt x="251" y="146"/>
                  </a:cubicBezTo>
                  <a:close/>
                  <a:moveTo>
                    <a:pt x="250" y="146"/>
                  </a:moveTo>
                  <a:cubicBezTo>
                    <a:pt x="250" y="146"/>
                    <a:pt x="250" y="146"/>
                    <a:pt x="250" y="146"/>
                  </a:cubicBezTo>
                  <a:cubicBezTo>
                    <a:pt x="251" y="144"/>
                    <a:pt x="251" y="142"/>
                    <a:pt x="251" y="140"/>
                  </a:cubicBezTo>
                  <a:cubicBezTo>
                    <a:pt x="250" y="140"/>
                    <a:pt x="250" y="140"/>
                    <a:pt x="250" y="140"/>
                  </a:cubicBezTo>
                  <a:cubicBezTo>
                    <a:pt x="250" y="142"/>
                    <a:pt x="250" y="144"/>
                    <a:pt x="250" y="146"/>
                  </a:cubicBezTo>
                  <a:close/>
                  <a:moveTo>
                    <a:pt x="97" y="250"/>
                  </a:moveTo>
                  <a:cubicBezTo>
                    <a:pt x="97" y="250"/>
                    <a:pt x="97" y="250"/>
                    <a:pt x="97" y="250"/>
                  </a:cubicBezTo>
                  <a:cubicBezTo>
                    <a:pt x="95" y="249"/>
                    <a:pt x="93" y="249"/>
                    <a:pt x="91" y="248"/>
                  </a:cubicBezTo>
                  <a:cubicBezTo>
                    <a:pt x="91" y="248"/>
                    <a:pt x="91" y="248"/>
                    <a:pt x="91" y="248"/>
                  </a:cubicBezTo>
                  <a:cubicBezTo>
                    <a:pt x="91" y="247"/>
                    <a:pt x="91" y="247"/>
                    <a:pt x="91" y="247"/>
                  </a:cubicBezTo>
                  <a:cubicBezTo>
                    <a:pt x="92" y="247"/>
                    <a:pt x="92" y="247"/>
                    <a:pt x="92" y="247"/>
                  </a:cubicBezTo>
                  <a:cubicBezTo>
                    <a:pt x="94" y="248"/>
                    <a:pt x="96" y="248"/>
                    <a:pt x="98" y="249"/>
                  </a:cubicBezTo>
                  <a:cubicBezTo>
                    <a:pt x="98" y="249"/>
                    <a:pt x="98" y="249"/>
                    <a:pt x="98" y="249"/>
                  </a:cubicBezTo>
                  <a:lnTo>
                    <a:pt x="97" y="250"/>
                  </a:lnTo>
                  <a:close/>
                  <a:moveTo>
                    <a:pt x="91" y="248"/>
                  </a:moveTo>
                  <a:cubicBezTo>
                    <a:pt x="93" y="249"/>
                    <a:pt x="95" y="249"/>
                    <a:pt x="97" y="250"/>
                  </a:cubicBezTo>
                  <a:cubicBezTo>
                    <a:pt x="97" y="249"/>
                    <a:pt x="97" y="249"/>
                    <a:pt x="97" y="249"/>
                  </a:cubicBezTo>
                  <a:cubicBezTo>
                    <a:pt x="95" y="248"/>
                    <a:pt x="94" y="248"/>
                    <a:pt x="92" y="247"/>
                  </a:cubicBezTo>
                  <a:lnTo>
                    <a:pt x="91" y="248"/>
                  </a:lnTo>
                  <a:close/>
                  <a:moveTo>
                    <a:pt x="252" y="137"/>
                  </a:moveTo>
                  <a:cubicBezTo>
                    <a:pt x="250" y="137"/>
                    <a:pt x="250" y="137"/>
                    <a:pt x="250" y="137"/>
                  </a:cubicBezTo>
                  <a:cubicBezTo>
                    <a:pt x="250" y="137"/>
                    <a:pt x="250" y="137"/>
                    <a:pt x="250" y="137"/>
                  </a:cubicBezTo>
                  <a:cubicBezTo>
                    <a:pt x="251" y="135"/>
                    <a:pt x="251" y="133"/>
                    <a:pt x="251" y="131"/>
                  </a:cubicBezTo>
                  <a:cubicBezTo>
                    <a:pt x="251" y="131"/>
                    <a:pt x="251" y="131"/>
                    <a:pt x="251" y="131"/>
                  </a:cubicBezTo>
                  <a:cubicBezTo>
                    <a:pt x="252" y="131"/>
                    <a:pt x="252" y="131"/>
                    <a:pt x="252" y="131"/>
                  </a:cubicBezTo>
                  <a:cubicBezTo>
                    <a:pt x="252" y="131"/>
                    <a:pt x="252" y="131"/>
                    <a:pt x="252" y="131"/>
                  </a:cubicBezTo>
                  <a:cubicBezTo>
                    <a:pt x="252" y="133"/>
                    <a:pt x="252" y="135"/>
                    <a:pt x="252" y="137"/>
                  </a:cubicBezTo>
                  <a:close/>
                  <a:moveTo>
                    <a:pt x="251" y="137"/>
                  </a:moveTo>
                  <a:cubicBezTo>
                    <a:pt x="251" y="137"/>
                    <a:pt x="251" y="137"/>
                    <a:pt x="251" y="137"/>
                  </a:cubicBezTo>
                  <a:cubicBezTo>
                    <a:pt x="252" y="135"/>
                    <a:pt x="252" y="133"/>
                    <a:pt x="252" y="131"/>
                  </a:cubicBezTo>
                  <a:cubicBezTo>
                    <a:pt x="251" y="131"/>
                    <a:pt x="251" y="131"/>
                    <a:pt x="251" y="131"/>
                  </a:cubicBezTo>
                  <a:cubicBezTo>
                    <a:pt x="251" y="133"/>
                    <a:pt x="251" y="135"/>
                    <a:pt x="251" y="137"/>
                  </a:cubicBezTo>
                  <a:close/>
                  <a:moveTo>
                    <a:pt x="89" y="248"/>
                  </a:moveTo>
                  <a:cubicBezTo>
                    <a:pt x="89" y="248"/>
                    <a:pt x="89" y="248"/>
                    <a:pt x="89" y="248"/>
                  </a:cubicBezTo>
                  <a:cubicBezTo>
                    <a:pt x="87" y="247"/>
                    <a:pt x="85" y="246"/>
                    <a:pt x="83" y="246"/>
                  </a:cubicBezTo>
                  <a:cubicBezTo>
                    <a:pt x="83" y="245"/>
                    <a:pt x="83" y="245"/>
                    <a:pt x="83" y="245"/>
                  </a:cubicBezTo>
                  <a:cubicBezTo>
                    <a:pt x="83" y="244"/>
                    <a:pt x="83" y="244"/>
                    <a:pt x="83" y="244"/>
                  </a:cubicBezTo>
                  <a:cubicBezTo>
                    <a:pt x="83" y="244"/>
                    <a:pt x="83" y="244"/>
                    <a:pt x="83" y="244"/>
                  </a:cubicBezTo>
                  <a:cubicBezTo>
                    <a:pt x="85" y="245"/>
                    <a:pt x="87" y="246"/>
                    <a:pt x="89" y="246"/>
                  </a:cubicBezTo>
                  <a:cubicBezTo>
                    <a:pt x="89" y="246"/>
                    <a:pt x="89" y="246"/>
                    <a:pt x="89" y="246"/>
                  </a:cubicBezTo>
                  <a:lnTo>
                    <a:pt x="89" y="248"/>
                  </a:lnTo>
                  <a:close/>
                  <a:moveTo>
                    <a:pt x="83" y="245"/>
                  </a:moveTo>
                  <a:cubicBezTo>
                    <a:pt x="85" y="246"/>
                    <a:pt x="87" y="247"/>
                    <a:pt x="89" y="247"/>
                  </a:cubicBezTo>
                  <a:cubicBezTo>
                    <a:pt x="89" y="246"/>
                    <a:pt x="89" y="246"/>
                    <a:pt x="89" y="246"/>
                  </a:cubicBezTo>
                  <a:cubicBezTo>
                    <a:pt x="87" y="246"/>
                    <a:pt x="85" y="245"/>
                    <a:pt x="83" y="245"/>
                  </a:cubicBezTo>
                  <a:close/>
                  <a:moveTo>
                    <a:pt x="252" y="128"/>
                  </a:moveTo>
                  <a:cubicBezTo>
                    <a:pt x="251" y="128"/>
                    <a:pt x="251" y="128"/>
                    <a:pt x="251" y="128"/>
                  </a:cubicBezTo>
                  <a:cubicBezTo>
                    <a:pt x="251" y="128"/>
                    <a:pt x="251" y="128"/>
                    <a:pt x="251" y="128"/>
                  </a:cubicBezTo>
                  <a:cubicBezTo>
                    <a:pt x="251" y="126"/>
                    <a:pt x="251" y="124"/>
                    <a:pt x="251" y="122"/>
                  </a:cubicBezTo>
                  <a:cubicBezTo>
                    <a:pt x="251" y="122"/>
                    <a:pt x="251" y="122"/>
                    <a:pt x="251" y="122"/>
                  </a:cubicBezTo>
                  <a:cubicBezTo>
                    <a:pt x="252" y="122"/>
                    <a:pt x="252" y="122"/>
                    <a:pt x="252" y="122"/>
                  </a:cubicBezTo>
                  <a:cubicBezTo>
                    <a:pt x="252" y="122"/>
                    <a:pt x="252" y="122"/>
                    <a:pt x="252" y="122"/>
                  </a:cubicBezTo>
                  <a:cubicBezTo>
                    <a:pt x="252" y="124"/>
                    <a:pt x="252" y="126"/>
                    <a:pt x="252" y="128"/>
                  </a:cubicBezTo>
                  <a:close/>
                  <a:moveTo>
                    <a:pt x="251" y="128"/>
                  </a:moveTo>
                  <a:cubicBezTo>
                    <a:pt x="252" y="128"/>
                    <a:pt x="252" y="128"/>
                    <a:pt x="252" y="128"/>
                  </a:cubicBezTo>
                  <a:cubicBezTo>
                    <a:pt x="252" y="126"/>
                    <a:pt x="252" y="124"/>
                    <a:pt x="252" y="122"/>
                  </a:cubicBezTo>
                  <a:cubicBezTo>
                    <a:pt x="251" y="122"/>
                    <a:pt x="251" y="122"/>
                    <a:pt x="251" y="122"/>
                  </a:cubicBezTo>
                  <a:cubicBezTo>
                    <a:pt x="251" y="124"/>
                    <a:pt x="251" y="126"/>
                    <a:pt x="251" y="128"/>
                  </a:cubicBezTo>
                  <a:close/>
                  <a:moveTo>
                    <a:pt x="80" y="245"/>
                  </a:moveTo>
                  <a:cubicBezTo>
                    <a:pt x="80" y="245"/>
                    <a:pt x="80" y="245"/>
                    <a:pt x="80" y="245"/>
                  </a:cubicBezTo>
                  <a:cubicBezTo>
                    <a:pt x="78" y="244"/>
                    <a:pt x="76" y="243"/>
                    <a:pt x="74" y="242"/>
                  </a:cubicBezTo>
                  <a:cubicBezTo>
                    <a:pt x="74" y="242"/>
                    <a:pt x="74" y="242"/>
                    <a:pt x="74" y="242"/>
                  </a:cubicBezTo>
                  <a:cubicBezTo>
                    <a:pt x="75" y="241"/>
                    <a:pt x="75" y="241"/>
                    <a:pt x="75" y="241"/>
                  </a:cubicBezTo>
                  <a:cubicBezTo>
                    <a:pt x="75" y="241"/>
                    <a:pt x="75" y="241"/>
                    <a:pt x="75" y="241"/>
                  </a:cubicBezTo>
                  <a:cubicBezTo>
                    <a:pt x="77" y="242"/>
                    <a:pt x="79" y="243"/>
                    <a:pt x="81" y="243"/>
                  </a:cubicBezTo>
                  <a:cubicBezTo>
                    <a:pt x="81" y="243"/>
                    <a:pt x="81" y="243"/>
                    <a:pt x="81" y="243"/>
                  </a:cubicBezTo>
                  <a:lnTo>
                    <a:pt x="80" y="245"/>
                  </a:lnTo>
                  <a:close/>
                  <a:moveTo>
                    <a:pt x="75" y="242"/>
                  </a:moveTo>
                  <a:cubicBezTo>
                    <a:pt x="76" y="243"/>
                    <a:pt x="78" y="244"/>
                    <a:pt x="80" y="244"/>
                  </a:cubicBezTo>
                  <a:cubicBezTo>
                    <a:pt x="80" y="244"/>
                    <a:pt x="80" y="244"/>
                    <a:pt x="80" y="244"/>
                  </a:cubicBezTo>
                  <a:cubicBezTo>
                    <a:pt x="79" y="243"/>
                    <a:pt x="77" y="242"/>
                    <a:pt x="75" y="241"/>
                  </a:cubicBezTo>
                  <a:lnTo>
                    <a:pt x="75" y="242"/>
                  </a:lnTo>
                  <a:close/>
                  <a:moveTo>
                    <a:pt x="252" y="119"/>
                  </a:moveTo>
                  <a:cubicBezTo>
                    <a:pt x="251" y="120"/>
                    <a:pt x="251" y="120"/>
                    <a:pt x="251" y="120"/>
                  </a:cubicBezTo>
                  <a:cubicBezTo>
                    <a:pt x="251" y="119"/>
                    <a:pt x="251" y="119"/>
                    <a:pt x="251" y="119"/>
                  </a:cubicBezTo>
                  <a:cubicBezTo>
                    <a:pt x="250" y="117"/>
                    <a:pt x="250" y="115"/>
                    <a:pt x="250" y="113"/>
                  </a:cubicBezTo>
                  <a:cubicBezTo>
                    <a:pt x="250" y="113"/>
                    <a:pt x="250" y="113"/>
                    <a:pt x="250" y="113"/>
                  </a:cubicBezTo>
                  <a:cubicBezTo>
                    <a:pt x="251" y="113"/>
                    <a:pt x="251" y="113"/>
                    <a:pt x="251" y="113"/>
                  </a:cubicBezTo>
                  <a:cubicBezTo>
                    <a:pt x="251" y="113"/>
                    <a:pt x="251" y="113"/>
                    <a:pt x="251" y="113"/>
                  </a:cubicBezTo>
                  <a:cubicBezTo>
                    <a:pt x="252" y="115"/>
                    <a:pt x="252" y="117"/>
                    <a:pt x="252" y="119"/>
                  </a:cubicBezTo>
                  <a:close/>
                  <a:moveTo>
                    <a:pt x="251" y="119"/>
                  </a:moveTo>
                  <a:cubicBezTo>
                    <a:pt x="252" y="119"/>
                    <a:pt x="252" y="119"/>
                    <a:pt x="252" y="119"/>
                  </a:cubicBezTo>
                  <a:cubicBezTo>
                    <a:pt x="251" y="117"/>
                    <a:pt x="251" y="115"/>
                    <a:pt x="251" y="113"/>
                  </a:cubicBezTo>
                  <a:cubicBezTo>
                    <a:pt x="250" y="113"/>
                    <a:pt x="250" y="113"/>
                    <a:pt x="250" y="113"/>
                  </a:cubicBezTo>
                  <a:cubicBezTo>
                    <a:pt x="251" y="115"/>
                    <a:pt x="251" y="117"/>
                    <a:pt x="251" y="119"/>
                  </a:cubicBezTo>
                  <a:close/>
                  <a:moveTo>
                    <a:pt x="72" y="241"/>
                  </a:moveTo>
                  <a:cubicBezTo>
                    <a:pt x="72" y="241"/>
                    <a:pt x="72" y="241"/>
                    <a:pt x="72" y="241"/>
                  </a:cubicBezTo>
                  <a:cubicBezTo>
                    <a:pt x="70" y="240"/>
                    <a:pt x="68" y="239"/>
                    <a:pt x="66" y="238"/>
                  </a:cubicBezTo>
                  <a:cubicBezTo>
                    <a:pt x="66" y="238"/>
                    <a:pt x="66" y="238"/>
                    <a:pt x="66" y="238"/>
                  </a:cubicBezTo>
                  <a:cubicBezTo>
                    <a:pt x="67" y="237"/>
                    <a:pt x="67" y="237"/>
                    <a:pt x="67" y="237"/>
                  </a:cubicBezTo>
                  <a:cubicBezTo>
                    <a:pt x="67" y="237"/>
                    <a:pt x="67" y="237"/>
                    <a:pt x="67" y="237"/>
                  </a:cubicBezTo>
                  <a:cubicBezTo>
                    <a:pt x="69" y="238"/>
                    <a:pt x="71" y="239"/>
                    <a:pt x="73" y="240"/>
                  </a:cubicBezTo>
                  <a:cubicBezTo>
                    <a:pt x="73" y="240"/>
                    <a:pt x="73" y="240"/>
                    <a:pt x="73" y="240"/>
                  </a:cubicBezTo>
                  <a:lnTo>
                    <a:pt x="72" y="241"/>
                  </a:lnTo>
                  <a:close/>
                  <a:moveTo>
                    <a:pt x="67" y="238"/>
                  </a:moveTo>
                  <a:cubicBezTo>
                    <a:pt x="68" y="239"/>
                    <a:pt x="70" y="240"/>
                    <a:pt x="72" y="241"/>
                  </a:cubicBezTo>
                  <a:cubicBezTo>
                    <a:pt x="72" y="240"/>
                    <a:pt x="72" y="240"/>
                    <a:pt x="72" y="240"/>
                  </a:cubicBezTo>
                  <a:cubicBezTo>
                    <a:pt x="71" y="239"/>
                    <a:pt x="69" y="238"/>
                    <a:pt x="67" y="237"/>
                  </a:cubicBezTo>
                  <a:lnTo>
                    <a:pt x="67" y="238"/>
                  </a:lnTo>
                  <a:close/>
                  <a:moveTo>
                    <a:pt x="251" y="111"/>
                  </a:moveTo>
                  <a:cubicBezTo>
                    <a:pt x="250" y="111"/>
                    <a:pt x="250" y="111"/>
                    <a:pt x="250" y="111"/>
                  </a:cubicBezTo>
                  <a:cubicBezTo>
                    <a:pt x="250" y="111"/>
                    <a:pt x="250" y="111"/>
                    <a:pt x="250" y="111"/>
                  </a:cubicBezTo>
                  <a:cubicBezTo>
                    <a:pt x="249" y="109"/>
                    <a:pt x="249" y="106"/>
                    <a:pt x="249" y="104"/>
                  </a:cubicBezTo>
                  <a:cubicBezTo>
                    <a:pt x="249" y="104"/>
                    <a:pt x="249" y="104"/>
                    <a:pt x="249" y="104"/>
                  </a:cubicBezTo>
                  <a:cubicBezTo>
                    <a:pt x="250" y="104"/>
                    <a:pt x="250" y="104"/>
                    <a:pt x="250" y="104"/>
                  </a:cubicBezTo>
                  <a:cubicBezTo>
                    <a:pt x="250" y="104"/>
                    <a:pt x="250" y="104"/>
                    <a:pt x="250" y="104"/>
                  </a:cubicBezTo>
                  <a:cubicBezTo>
                    <a:pt x="250" y="106"/>
                    <a:pt x="251" y="108"/>
                    <a:pt x="251" y="110"/>
                  </a:cubicBezTo>
                  <a:lnTo>
                    <a:pt x="251" y="111"/>
                  </a:lnTo>
                  <a:close/>
                  <a:moveTo>
                    <a:pt x="250" y="110"/>
                  </a:moveTo>
                  <a:cubicBezTo>
                    <a:pt x="251" y="110"/>
                    <a:pt x="251" y="110"/>
                    <a:pt x="251" y="110"/>
                  </a:cubicBezTo>
                  <a:cubicBezTo>
                    <a:pt x="250" y="108"/>
                    <a:pt x="250" y="106"/>
                    <a:pt x="250" y="104"/>
                  </a:cubicBezTo>
                  <a:cubicBezTo>
                    <a:pt x="249" y="105"/>
                    <a:pt x="249" y="105"/>
                    <a:pt x="249" y="105"/>
                  </a:cubicBezTo>
                  <a:cubicBezTo>
                    <a:pt x="249" y="106"/>
                    <a:pt x="250" y="108"/>
                    <a:pt x="250" y="110"/>
                  </a:cubicBezTo>
                  <a:close/>
                  <a:moveTo>
                    <a:pt x="64" y="237"/>
                  </a:moveTo>
                  <a:cubicBezTo>
                    <a:pt x="64" y="237"/>
                    <a:pt x="64" y="237"/>
                    <a:pt x="64" y="237"/>
                  </a:cubicBezTo>
                  <a:cubicBezTo>
                    <a:pt x="62" y="236"/>
                    <a:pt x="60" y="235"/>
                    <a:pt x="59" y="234"/>
                  </a:cubicBezTo>
                  <a:cubicBezTo>
                    <a:pt x="59" y="234"/>
                    <a:pt x="59" y="234"/>
                    <a:pt x="59" y="234"/>
                  </a:cubicBezTo>
                  <a:cubicBezTo>
                    <a:pt x="59" y="233"/>
                    <a:pt x="59" y="233"/>
                    <a:pt x="59" y="233"/>
                  </a:cubicBezTo>
                  <a:cubicBezTo>
                    <a:pt x="59" y="233"/>
                    <a:pt x="59" y="233"/>
                    <a:pt x="59" y="233"/>
                  </a:cubicBezTo>
                  <a:cubicBezTo>
                    <a:pt x="61" y="234"/>
                    <a:pt x="63" y="235"/>
                    <a:pt x="65" y="236"/>
                  </a:cubicBezTo>
                  <a:cubicBezTo>
                    <a:pt x="65" y="236"/>
                    <a:pt x="65" y="236"/>
                    <a:pt x="65" y="236"/>
                  </a:cubicBezTo>
                  <a:lnTo>
                    <a:pt x="64" y="237"/>
                  </a:lnTo>
                  <a:close/>
                  <a:moveTo>
                    <a:pt x="59" y="234"/>
                  </a:moveTo>
                  <a:cubicBezTo>
                    <a:pt x="61" y="235"/>
                    <a:pt x="62" y="236"/>
                    <a:pt x="64" y="237"/>
                  </a:cubicBezTo>
                  <a:cubicBezTo>
                    <a:pt x="64" y="236"/>
                    <a:pt x="64" y="236"/>
                    <a:pt x="64" y="236"/>
                  </a:cubicBezTo>
                  <a:cubicBezTo>
                    <a:pt x="63" y="235"/>
                    <a:pt x="61" y="234"/>
                    <a:pt x="59" y="233"/>
                  </a:cubicBezTo>
                  <a:lnTo>
                    <a:pt x="59" y="234"/>
                  </a:lnTo>
                  <a:close/>
                  <a:moveTo>
                    <a:pt x="250" y="102"/>
                  </a:moveTo>
                  <a:cubicBezTo>
                    <a:pt x="248" y="102"/>
                    <a:pt x="248" y="102"/>
                    <a:pt x="248" y="102"/>
                  </a:cubicBezTo>
                  <a:cubicBezTo>
                    <a:pt x="248" y="102"/>
                    <a:pt x="248" y="102"/>
                    <a:pt x="248" y="102"/>
                  </a:cubicBezTo>
                  <a:cubicBezTo>
                    <a:pt x="248" y="100"/>
                    <a:pt x="247" y="98"/>
                    <a:pt x="247" y="96"/>
                  </a:cubicBezTo>
                  <a:cubicBezTo>
                    <a:pt x="247" y="96"/>
                    <a:pt x="247" y="96"/>
                    <a:pt x="247" y="96"/>
                  </a:cubicBezTo>
                  <a:cubicBezTo>
                    <a:pt x="248" y="95"/>
                    <a:pt x="248" y="95"/>
                    <a:pt x="248" y="95"/>
                  </a:cubicBezTo>
                  <a:cubicBezTo>
                    <a:pt x="248" y="96"/>
                    <a:pt x="248" y="96"/>
                    <a:pt x="248" y="96"/>
                  </a:cubicBezTo>
                  <a:cubicBezTo>
                    <a:pt x="249" y="98"/>
                    <a:pt x="249" y="100"/>
                    <a:pt x="250" y="102"/>
                  </a:cubicBezTo>
                  <a:close/>
                  <a:moveTo>
                    <a:pt x="249" y="102"/>
                  </a:moveTo>
                  <a:cubicBezTo>
                    <a:pt x="249" y="102"/>
                    <a:pt x="249" y="102"/>
                    <a:pt x="249" y="102"/>
                  </a:cubicBezTo>
                  <a:cubicBezTo>
                    <a:pt x="249" y="100"/>
                    <a:pt x="248" y="98"/>
                    <a:pt x="248" y="96"/>
                  </a:cubicBezTo>
                  <a:cubicBezTo>
                    <a:pt x="247" y="96"/>
                    <a:pt x="247" y="96"/>
                    <a:pt x="247" y="96"/>
                  </a:cubicBezTo>
                  <a:cubicBezTo>
                    <a:pt x="248" y="98"/>
                    <a:pt x="248" y="100"/>
                    <a:pt x="249" y="102"/>
                  </a:cubicBezTo>
                  <a:close/>
                  <a:moveTo>
                    <a:pt x="57" y="232"/>
                  </a:moveTo>
                  <a:cubicBezTo>
                    <a:pt x="56" y="232"/>
                    <a:pt x="56" y="232"/>
                    <a:pt x="56" y="232"/>
                  </a:cubicBezTo>
                  <a:cubicBezTo>
                    <a:pt x="55" y="231"/>
                    <a:pt x="53" y="230"/>
                    <a:pt x="51" y="229"/>
                  </a:cubicBezTo>
                  <a:cubicBezTo>
                    <a:pt x="51" y="229"/>
                    <a:pt x="51" y="229"/>
                    <a:pt x="51" y="229"/>
                  </a:cubicBezTo>
                  <a:cubicBezTo>
                    <a:pt x="52" y="228"/>
                    <a:pt x="52" y="228"/>
                    <a:pt x="52" y="228"/>
                  </a:cubicBezTo>
                  <a:cubicBezTo>
                    <a:pt x="52" y="228"/>
                    <a:pt x="52" y="228"/>
                    <a:pt x="52" y="228"/>
                  </a:cubicBezTo>
                  <a:cubicBezTo>
                    <a:pt x="54" y="229"/>
                    <a:pt x="55" y="230"/>
                    <a:pt x="57" y="231"/>
                  </a:cubicBezTo>
                  <a:cubicBezTo>
                    <a:pt x="57" y="231"/>
                    <a:pt x="57" y="231"/>
                    <a:pt x="57" y="231"/>
                  </a:cubicBezTo>
                  <a:lnTo>
                    <a:pt x="57" y="232"/>
                  </a:lnTo>
                  <a:close/>
                  <a:moveTo>
                    <a:pt x="52" y="229"/>
                  </a:moveTo>
                  <a:cubicBezTo>
                    <a:pt x="53" y="230"/>
                    <a:pt x="55" y="231"/>
                    <a:pt x="56" y="232"/>
                  </a:cubicBezTo>
                  <a:cubicBezTo>
                    <a:pt x="57" y="231"/>
                    <a:pt x="57" y="231"/>
                    <a:pt x="57" y="231"/>
                  </a:cubicBezTo>
                  <a:cubicBezTo>
                    <a:pt x="55" y="230"/>
                    <a:pt x="54" y="229"/>
                    <a:pt x="52" y="228"/>
                  </a:cubicBezTo>
                  <a:lnTo>
                    <a:pt x="52" y="229"/>
                  </a:lnTo>
                  <a:close/>
                  <a:moveTo>
                    <a:pt x="248" y="93"/>
                  </a:moveTo>
                  <a:cubicBezTo>
                    <a:pt x="246" y="93"/>
                    <a:pt x="246" y="93"/>
                    <a:pt x="246" y="93"/>
                  </a:cubicBezTo>
                  <a:cubicBezTo>
                    <a:pt x="246" y="93"/>
                    <a:pt x="246" y="93"/>
                    <a:pt x="246" y="93"/>
                  </a:cubicBezTo>
                  <a:cubicBezTo>
                    <a:pt x="246" y="91"/>
                    <a:pt x="245" y="89"/>
                    <a:pt x="244" y="87"/>
                  </a:cubicBezTo>
                  <a:cubicBezTo>
                    <a:pt x="244" y="87"/>
                    <a:pt x="244" y="87"/>
                    <a:pt x="244" y="87"/>
                  </a:cubicBezTo>
                  <a:cubicBezTo>
                    <a:pt x="246" y="87"/>
                    <a:pt x="246" y="87"/>
                    <a:pt x="246" y="87"/>
                  </a:cubicBezTo>
                  <a:cubicBezTo>
                    <a:pt x="246" y="87"/>
                    <a:pt x="246" y="87"/>
                    <a:pt x="246" y="87"/>
                  </a:cubicBezTo>
                  <a:cubicBezTo>
                    <a:pt x="246" y="89"/>
                    <a:pt x="247" y="91"/>
                    <a:pt x="248" y="93"/>
                  </a:cubicBezTo>
                  <a:close/>
                  <a:moveTo>
                    <a:pt x="246" y="93"/>
                  </a:moveTo>
                  <a:cubicBezTo>
                    <a:pt x="247" y="93"/>
                    <a:pt x="247" y="93"/>
                    <a:pt x="247" y="93"/>
                  </a:cubicBezTo>
                  <a:cubicBezTo>
                    <a:pt x="247" y="91"/>
                    <a:pt x="246" y="89"/>
                    <a:pt x="245" y="87"/>
                  </a:cubicBezTo>
                  <a:cubicBezTo>
                    <a:pt x="245" y="87"/>
                    <a:pt x="245" y="87"/>
                    <a:pt x="245" y="87"/>
                  </a:cubicBezTo>
                  <a:cubicBezTo>
                    <a:pt x="245" y="89"/>
                    <a:pt x="246" y="91"/>
                    <a:pt x="246" y="93"/>
                  </a:cubicBezTo>
                  <a:close/>
                  <a:moveTo>
                    <a:pt x="49" y="227"/>
                  </a:moveTo>
                  <a:cubicBezTo>
                    <a:pt x="49" y="227"/>
                    <a:pt x="49" y="227"/>
                    <a:pt x="49" y="227"/>
                  </a:cubicBezTo>
                  <a:cubicBezTo>
                    <a:pt x="48" y="226"/>
                    <a:pt x="46" y="225"/>
                    <a:pt x="44" y="223"/>
                  </a:cubicBezTo>
                  <a:cubicBezTo>
                    <a:pt x="44" y="223"/>
                    <a:pt x="44" y="223"/>
                    <a:pt x="44" y="223"/>
                  </a:cubicBezTo>
                  <a:cubicBezTo>
                    <a:pt x="45" y="222"/>
                    <a:pt x="45" y="222"/>
                    <a:pt x="45" y="222"/>
                  </a:cubicBezTo>
                  <a:cubicBezTo>
                    <a:pt x="45" y="222"/>
                    <a:pt x="45" y="222"/>
                    <a:pt x="45" y="222"/>
                  </a:cubicBezTo>
                  <a:cubicBezTo>
                    <a:pt x="47" y="224"/>
                    <a:pt x="48" y="225"/>
                    <a:pt x="50" y="226"/>
                  </a:cubicBezTo>
                  <a:cubicBezTo>
                    <a:pt x="50" y="226"/>
                    <a:pt x="50" y="226"/>
                    <a:pt x="50" y="226"/>
                  </a:cubicBezTo>
                  <a:lnTo>
                    <a:pt x="49" y="227"/>
                  </a:lnTo>
                  <a:close/>
                  <a:moveTo>
                    <a:pt x="45" y="223"/>
                  </a:moveTo>
                  <a:cubicBezTo>
                    <a:pt x="46" y="224"/>
                    <a:pt x="48" y="226"/>
                    <a:pt x="49" y="227"/>
                  </a:cubicBezTo>
                  <a:cubicBezTo>
                    <a:pt x="50" y="226"/>
                    <a:pt x="50" y="226"/>
                    <a:pt x="50" y="226"/>
                  </a:cubicBezTo>
                  <a:cubicBezTo>
                    <a:pt x="48" y="225"/>
                    <a:pt x="47" y="224"/>
                    <a:pt x="45" y="223"/>
                  </a:cubicBezTo>
                  <a:close/>
                  <a:moveTo>
                    <a:pt x="245" y="85"/>
                  </a:moveTo>
                  <a:cubicBezTo>
                    <a:pt x="244" y="85"/>
                    <a:pt x="244" y="85"/>
                    <a:pt x="244" y="85"/>
                  </a:cubicBezTo>
                  <a:cubicBezTo>
                    <a:pt x="244" y="85"/>
                    <a:pt x="244" y="85"/>
                    <a:pt x="244" y="85"/>
                  </a:cubicBezTo>
                  <a:cubicBezTo>
                    <a:pt x="243" y="83"/>
                    <a:pt x="242" y="81"/>
                    <a:pt x="241" y="79"/>
                  </a:cubicBezTo>
                  <a:cubicBezTo>
                    <a:pt x="241" y="79"/>
                    <a:pt x="241" y="79"/>
                    <a:pt x="241" y="79"/>
                  </a:cubicBezTo>
                  <a:cubicBezTo>
                    <a:pt x="243" y="79"/>
                    <a:pt x="243" y="79"/>
                    <a:pt x="243" y="79"/>
                  </a:cubicBezTo>
                  <a:cubicBezTo>
                    <a:pt x="243" y="79"/>
                    <a:pt x="243" y="79"/>
                    <a:pt x="243" y="79"/>
                  </a:cubicBezTo>
                  <a:cubicBezTo>
                    <a:pt x="243" y="81"/>
                    <a:pt x="244" y="83"/>
                    <a:pt x="245" y="85"/>
                  </a:cubicBezTo>
                  <a:close/>
                  <a:moveTo>
                    <a:pt x="244" y="85"/>
                  </a:moveTo>
                  <a:cubicBezTo>
                    <a:pt x="245" y="84"/>
                    <a:pt x="245" y="84"/>
                    <a:pt x="245" y="84"/>
                  </a:cubicBezTo>
                  <a:cubicBezTo>
                    <a:pt x="244" y="83"/>
                    <a:pt x="243" y="81"/>
                    <a:pt x="242" y="79"/>
                  </a:cubicBezTo>
                  <a:cubicBezTo>
                    <a:pt x="242" y="79"/>
                    <a:pt x="242" y="79"/>
                    <a:pt x="242" y="79"/>
                  </a:cubicBezTo>
                  <a:cubicBezTo>
                    <a:pt x="242" y="81"/>
                    <a:pt x="243" y="83"/>
                    <a:pt x="244" y="85"/>
                  </a:cubicBezTo>
                  <a:close/>
                  <a:moveTo>
                    <a:pt x="42" y="222"/>
                  </a:moveTo>
                  <a:cubicBezTo>
                    <a:pt x="42" y="222"/>
                    <a:pt x="42" y="222"/>
                    <a:pt x="42" y="222"/>
                  </a:cubicBezTo>
                  <a:cubicBezTo>
                    <a:pt x="41" y="220"/>
                    <a:pt x="39" y="219"/>
                    <a:pt x="38" y="217"/>
                  </a:cubicBezTo>
                  <a:cubicBezTo>
                    <a:pt x="38" y="217"/>
                    <a:pt x="38" y="217"/>
                    <a:pt x="38" y="217"/>
                  </a:cubicBezTo>
                  <a:cubicBezTo>
                    <a:pt x="39" y="216"/>
                    <a:pt x="39" y="216"/>
                    <a:pt x="39" y="216"/>
                  </a:cubicBezTo>
                  <a:cubicBezTo>
                    <a:pt x="39" y="216"/>
                    <a:pt x="39" y="216"/>
                    <a:pt x="39" y="216"/>
                  </a:cubicBezTo>
                  <a:cubicBezTo>
                    <a:pt x="40" y="218"/>
                    <a:pt x="42" y="219"/>
                    <a:pt x="43" y="221"/>
                  </a:cubicBezTo>
                  <a:cubicBezTo>
                    <a:pt x="43" y="221"/>
                    <a:pt x="43" y="221"/>
                    <a:pt x="43" y="221"/>
                  </a:cubicBezTo>
                  <a:lnTo>
                    <a:pt x="42" y="222"/>
                  </a:lnTo>
                  <a:close/>
                  <a:moveTo>
                    <a:pt x="38" y="217"/>
                  </a:moveTo>
                  <a:cubicBezTo>
                    <a:pt x="39" y="219"/>
                    <a:pt x="41" y="220"/>
                    <a:pt x="42" y="221"/>
                  </a:cubicBezTo>
                  <a:cubicBezTo>
                    <a:pt x="43" y="221"/>
                    <a:pt x="43" y="221"/>
                    <a:pt x="43" y="221"/>
                  </a:cubicBezTo>
                  <a:cubicBezTo>
                    <a:pt x="41" y="219"/>
                    <a:pt x="40" y="218"/>
                    <a:pt x="39" y="217"/>
                  </a:cubicBezTo>
                  <a:lnTo>
                    <a:pt x="38" y="217"/>
                  </a:lnTo>
                  <a:close/>
                  <a:moveTo>
                    <a:pt x="242" y="76"/>
                  </a:moveTo>
                  <a:cubicBezTo>
                    <a:pt x="240" y="77"/>
                    <a:pt x="240" y="77"/>
                    <a:pt x="240" y="77"/>
                  </a:cubicBezTo>
                  <a:cubicBezTo>
                    <a:pt x="240" y="77"/>
                    <a:pt x="240" y="77"/>
                    <a:pt x="240" y="77"/>
                  </a:cubicBezTo>
                  <a:cubicBezTo>
                    <a:pt x="240" y="75"/>
                    <a:pt x="239" y="73"/>
                    <a:pt x="238" y="71"/>
                  </a:cubicBezTo>
                  <a:cubicBezTo>
                    <a:pt x="238" y="71"/>
                    <a:pt x="238" y="71"/>
                    <a:pt x="238" y="71"/>
                  </a:cubicBezTo>
                  <a:cubicBezTo>
                    <a:pt x="239" y="70"/>
                    <a:pt x="239" y="70"/>
                    <a:pt x="239" y="70"/>
                  </a:cubicBezTo>
                  <a:cubicBezTo>
                    <a:pt x="239" y="71"/>
                    <a:pt x="239" y="71"/>
                    <a:pt x="239" y="71"/>
                  </a:cubicBezTo>
                  <a:cubicBezTo>
                    <a:pt x="240" y="72"/>
                    <a:pt x="241" y="74"/>
                    <a:pt x="242" y="76"/>
                  </a:cubicBezTo>
                  <a:close/>
                  <a:moveTo>
                    <a:pt x="241" y="77"/>
                  </a:moveTo>
                  <a:cubicBezTo>
                    <a:pt x="241" y="76"/>
                    <a:pt x="241" y="76"/>
                    <a:pt x="241" y="76"/>
                  </a:cubicBezTo>
                  <a:cubicBezTo>
                    <a:pt x="240" y="74"/>
                    <a:pt x="240" y="73"/>
                    <a:pt x="239" y="71"/>
                  </a:cubicBezTo>
                  <a:cubicBezTo>
                    <a:pt x="238" y="71"/>
                    <a:pt x="238" y="71"/>
                    <a:pt x="238" y="71"/>
                  </a:cubicBezTo>
                  <a:cubicBezTo>
                    <a:pt x="239" y="73"/>
                    <a:pt x="240" y="75"/>
                    <a:pt x="241" y="77"/>
                  </a:cubicBezTo>
                  <a:close/>
                  <a:moveTo>
                    <a:pt x="36" y="216"/>
                  </a:moveTo>
                  <a:cubicBezTo>
                    <a:pt x="36" y="215"/>
                    <a:pt x="36" y="215"/>
                    <a:pt x="36" y="215"/>
                  </a:cubicBezTo>
                  <a:cubicBezTo>
                    <a:pt x="34" y="214"/>
                    <a:pt x="33" y="212"/>
                    <a:pt x="32" y="211"/>
                  </a:cubicBezTo>
                  <a:cubicBezTo>
                    <a:pt x="31" y="211"/>
                    <a:pt x="31" y="211"/>
                    <a:pt x="31" y="211"/>
                  </a:cubicBezTo>
                  <a:cubicBezTo>
                    <a:pt x="32" y="210"/>
                    <a:pt x="32" y="210"/>
                    <a:pt x="32" y="210"/>
                  </a:cubicBezTo>
                  <a:cubicBezTo>
                    <a:pt x="33" y="210"/>
                    <a:pt x="33" y="210"/>
                    <a:pt x="33" y="210"/>
                  </a:cubicBezTo>
                  <a:cubicBezTo>
                    <a:pt x="34" y="212"/>
                    <a:pt x="35" y="213"/>
                    <a:pt x="37" y="214"/>
                  </a:cubicBezTo>
                  <a:cubicBezTo>
                    <a:pt x="37" y="215"/>
                    <a:pt x="37" y="215"/>
                    <a:pt x="37" y="215"/>
                  </a:cubicBezTo>
                  <a:lnTo>
                    <a:pt x="36" y="216"/>
                  </a:lnTo>
                  <a:close/>
                  <a:moveTo>
                    <a:pt x="32" y="211"/>
                  </a:moveTo>
                  <a:cubicBezTo>
                    <a:pt x="33" y="212"/>
                    <a:pt x="35" y="214"/>
                    <a:pt x="36" y="215"/>
                  </a:cubicBezTo>
                  <a:cubicBezTo>
                    <a:pt x="36" y="215"/>
                    <a:pt x="36" y="215"/>
                    <a:pt x="36" y="215"/>
                  </a:cubicBezTo>
                  <a:cubicBezTo>
                    <a:pt x="35" y="213"/>
                    <a:pt x="34" y="212"/>
                    <a:pt x="32" y="210"/>
                  </a:cubicBezTo>
                  <a:lnTo>
                    <a:pt x="32" y="211"/>
                  </a:lnTo>
                  <a:close/>
                  <a:moveTo>
                    <a:pt x="238" y="68"/>
                  </a:moveTo>
                  <a:cubicBezTo>
                    <a:pt x="237" y="69"/>
                    <a:pt x="237" y="69"/>
                    <a:pt x="237" y="69"/>
                  </a:cubicBezTo>
                  <a:cubicBezTo>
                    <a:pt x="237" y="69"/>
                    <a:pt x="237" y="69"/>
                    <a:pt x="237" y="69"/>
                  </a:cubicBezTo>
                  <a:cubicBezTo>
                    <a:pt x="236" y="67"/>
                    <a:pt x="235" y="65"/>
                    <a:pt x="234" y="63"/>
                  </a:cubicBezTo>
                  <a:cubicBezTo>
                    <a:pt x="233" y="63"/>
                    <a:pt x="233" y="63"/>
                    <a:pt x="233" y="63"/>
                  </a:cubicBezTo>
                  <a:cubicBezTo>
                    <a:pt x="235" y="63"/>
                    <a:pt x="235" y="63"/>
                    <a:pt x="235" y="63"/>
                  </a:cubicBezTo>
                  <a:cubicBezTo>
                    <a:pt x="235" y="63"/>
                    <a:pt x="235" y="63"/>
                    <a:pt x="235" y="63"/>
                  </a:cubicBezTo>
                  <a:cubicBezTo>
                    <a:pt x="236" y="65"/>
                    <a:pt x="237" y="66"/>
                    <a:pt x="238" y="68"/>
                  </a:cubicBezTo>
                  <a:close/>
                  <a:moveTo>
                    <a:pt x="237" y="69"/>
                  </a:moveTo>
                  <a:cubicBezTo>
                    <a:pt x="237" y="68"/>
                    <a:pt x="237" y="68"/>
                    <a:pt x="237" y="68"/>
                  </a:cubicBezTo>
                  <a:cubicBezTo>
                    <a:pt x="236" y="66"/>
                    <a:pt x="235" y="65"/>
                    <a:pt x="234" y="63"/>
                  </a:cubicBezTo>
                  <a:cubicBezTo>
                    <a:pt x="234" y="63"/>
                    <a:pt x="234" y="63"/>
                    <a:pt x="234" y="63"/>
                  </a:cubicBezTo>
                  <a:cubicBezTo>
                    <a:pt x="235" y="65"/>
                    <a:pt x="236" y="67"/>
                    <a:pt x="237" y="69"/>
                  </a:cubicBezTo>
                  <a:close/>
                  <a:moveTo>
                    <a:pt x="30" y="209"/>
                  </a:moveTo>
                  <a:cubicBezTo>
                    <a:pt x="30" y="209"/>
                    <a:pt x="30" y="209"/>
                    <a:pt x="30" y="209"/>
                  </a:cubicBezTo>
                  <a:cubicBezTo>
                    <a:pt x="28" y="207"/>
                    <a:pt x="27" y="206"/>
                    <a:pt x="26" y="204"/>
                  </a:cubicBezTo>
                  <a:cubicBezTo>
                    <a:pt x="26" y="204"/>
                    <a:pt x="26" y="204"/>
                    <a:pt x="26" y="204"/>
                  </a:cubicBezTo>
                  <a:cubicBezTo>
                    <a:pt x="27" y="203"/>
                    <a:pt x="27" y="203"/>
                    <a:pt x="27" y="203"/>
                  </a:cubicBezTo>
                  <a:cubicBezTo>
                    <a:pt x="27" y="203"/>
                    <a:pt x="27" y="203"/>
                    <a:pt x="27" y="203"/>
                  </a:cubicBezTo>
                  <a:cubicBezTo>
                    <a:pt x="28" y="205"/>
                    <a:pt x="29" y="206"/>
                    <a:pt x="31" y="208"/>
                  </a:cubicBezTo>
                  <a:cubicBezTo>
                    <a:pt x="31" y="208"/>
                    <a:pt x="31" y="208"/>
                    <a:pt x="31" y="208"/>
                  </a:cubicBezTo>
                  <a:lnTo>
                    <a:pt x="30" y="209"/>
                  </a:lnTo>
                  <a:close/>
                  <a:moveTo>
                    <a:pt x="26" y="204"/>
                  </a:moveTo>
                  <a:cubicBezTo>
                    <a:pt x="27" y="206"/>
                    <a:pt x="29" y="207"/>
                    <a:pt x="30" y="209"/>
                  </a:cubicBezTo>
                  <a:cubicBezTo>
                    <a:pt x="31" y="208"/>
                    <a:pt x="31" y="208"/>
                    <a:pt x="31" y="208"/>
                  </a:cubicBezTo>
                  <a:cubicBezTo>
                    <a:pt x="29" y="207"/>
                    <a:pt x="28" y="205"/>
                    <a:pt x="27" y="203"/>
                  </a:cubicBezTo>
                  <a:lnTo>
                    <a:pt x="26" y="204"/>
                  </a:lnTo>
                  <a:close/>
                  <a:moveTo>
                    <a:pt x="233" y="61"/>
                  </a:moveTo>
                  <a:cubicBezTo>
                    <a:pt x="232" y="61"/>
                    <a:pt x="232" y="61"/>
                    <a:pt x="232" y="61"/>
                  </a:cubicBezTo>
                  <a:cubicBezTo>
                    <a:pt x="232" y="61"/>
                    <a:pt x="232" y="61"/>
                    <a:pt x="232" y="61"/>
                  </a:cubicBezTo>
                  <a:cubicBezTo>
                    <a:pt x="231" y="59"/>
                    <a:pt x="230" y="58"/>
                    <a:pt x="229" y="56"/>
                  </a:cubicBezTo>
                  <a:cubicBezTo>
                    <a:pt x="229" y="56"/>
                    <a:pt x="229" y="56"/>
                    <a:pt x="229" y="56"/>
                  </a:cubicBezTo>
                  <a:cubicBezTo>
                    <a:pt x="230" y="55"/>
                    <a:pt x="230" y="55"/>
                    <a:pt x="230" y="55"/>
                  </a:cubicBezTo>
                  <a:cubicBezTo>
                    <a:pt x="230" y="55"/>
                    <a:pt x="230" y="55"/>
                    <a:pt x="230" y="55"/>
                  </a:cubicBezTo>
                  <a:cubicBezTo>
                    <a:pt x="231" y="57"/>
                    <a:pt x="232" y="59"/>
                    <a:pt x="233" y="60"/>
                  </a:cubicBezTo>
                  <a:lnTo>
                    <a:pt x="233" y="61"/>
                  </a:lnTo>
                  <a:close/>
                  <a:moveTo>
                    <a:pt x="232" y="61"/>
                  </a:moveTo>
                  <a:cubicBezTo>
                    <a:pt x="233" y="60"/>
                    <a:pt x="233" y="60"/>
                    <a:pt x="233" y="60"/>
                  </a:cubicBezTo>
                  <a:cubicBezTo>
                    <a:pt x="232" y="59"/>
                    <a:pt x="231" y="57"/>
                    <a:pt x="230" y="55"/>
                  </a:cubicBezTo>
                  <a:cubicBezTo>
                    <a:pt x="229" y="56"/>
                    <a:pt x="229" y="56"/>
                    <a:pt x="229" y="56"/>
                  </a:cubicBezTo>
                  <a:cubicBezTo>
                    <a:pt x="230" y="57"/>
                    <a:pt x="231" y="59"/>
                    <a:pt x="232" y="61"/>
                  </a:cubicBezTo>
                  <a:close/>
                  <a:moveTo>
                    <a:pt x="24" y="202"/>
                  </a:moveTo>
                  <a:cubicBezTo>
                    <a:pt x="24" y="202"/>
                    <a:pt x="24" y="202"/>
                    <a:pt x="24" y="202"/>
                  </a:cubicBezTo>
                  <a:cubicBezTo>
                    <a:pt x="23" y="200"/>
                    <a:pt x="22" y="199"/>
                    <a:pt x="21" y="197"/>
                  </a:cubicBezTo>
                  <a:cubicBezTo>
                    <a:pt x="21" y="197"/>
                    <a:pt x="21" y="197"/>
                    <a:pt x="21" y="197"/>
                  </a:cubicBezTo>
                  <a:cubicBezTo>
                    <a:pt x="22" y="196"/>
                    <a:pt x="22" y="196"/>
                    <a:pt x="22" y="196"/>
                  </a:cubicBezTo>
                  <a:cubicBezTo>
                    <a:pt x="22" y="196"/>
                    <a:pt x="22" y="196"/>
                    <a:pt x="22" y="196"/>
                  </a:cubicBezTo>
                  <a:cubicBezTo>
                    <a:pt x="23" y="198"/>
                    <a:pt x="24" y="199"/>
                    <a:pt x="25" y="201"/>
                  </a:cubicBezTo>
                  <a:cubicBezTo>
                    <a:pt x="25" y="201"/>
                    <a:pt x="25" y="201"/>
                    <a:pt x="25" y="201"/>
                  </a:cubicBezTo>
                  <a:lnTo>
                    <a:pt x="24" y="202"/>
                  </a:lnTo>
                  <a:close/>
                  <a:moveTo>
                    <a:pt x="21" y="197"/>
                  </a:moveTo>
                  <a:cubicBezTo>
                    <a:pt x="22" y="198"/>
                    <a:pt x="23" y="200"/>
                    <a:pt x="24" y="202"/>
                  </a:cubicBezTo>
                  <a:cubicBezTo>
                    <a:pt x="25" y="201"/>
                    <a:pt x="25" y="201"/>
                    <a:pt x="25" y="201"/>
                  </a:cubicBezTo>
                  <a:cubicBezTo>
                    <a:pt x="24" y="200"/>
                    <a:pt x="23" y="198"/>
                    <a:pt x="22" y="196"/>
                  </a:cubicBezTo>
                  <a:lnTo>
                    <a:pt x="21" y="197"/>
                  </a:lnTo>
                  <a:close/>
                  <a:moveTo>
                    <a:pt x="228" y="53"/>
                  </a:moveTo>
                  <a:cubicBezTo>
                    <a:pt x="227" y="54"/>
                    <a:pt x="227" y="54"/>
                    <a:pt x="227" y="54"/>
                  </a:cubicBezTo>
                  <a:cubicBezTo>
                    <a:pt x="227" y="54"/>
                    <a:pt x="227" y="54"/>
                    <a:pt x="227" y="54"/>
                  </a:cubicBezTo>
                  <a:cubicBezTo>
                    <a:pt x="226" y="52"/>
                    <a:pt x="225" y="51"/>
                    <a:pt x="224" y="49"/>
                  </a:cubicBezTo>
                  <a:cubicBezTo>
                    <a:pt x="223" y="49"/>
                    <a:pt x="223" y="49"/>
                    <a:pt x="223" y="49"/>
                  </a:cubicBezTo>
                  <a:cubicBezTo>
                    <a:pt x="224" y="48"/>
                    <a:pt x="224" y="48"/>
                    <a:pt x="224" y="48"/>
                  </a:cubicBezTo>
                  <a:cubicBezTo>
                    <a:pt x="225" y="48"/>
                    <a:pt x="225" y="48"/>
                    <a:pt x="225" y="48"/>
                  </a:cubicBezTo>
                  <a:cubicBezTo>
                    <a:pt x="226" y="50"/>
                    <a:pt x="227" y="51"/>
                    <a:pt x="228" y="53"/>
                  </a:cubicBezTo>
                  <a:close/>
                  <a:moveTo>
                    <a:pt x="227" y="54"/>
                  </a:moveTo>
                  <a:cubicBezTo>
                    <a:pt x="228" y="53"/>
                    <a:pt x="228" y="53"/>
                    <a:pt x="228" y="53"/>
                  </a:cubicBezTo>
                  <a:cubicBezTo>
                    <a:pt x="227" y="51"/>
                    <a:pt x="226" y="50"/>
                    <a:pt x="224" y="48"/>
                  </a:cubicBezTo>
                  <a:cubicBezTo>
                    <a:pt x="224" y="49"/>
                    <a:pt x="224" y="49"/>
                    <a:pt x="224" y="49"/>
                  </a:cubicBezTo>
                  <a:cubicBezTo>
                    <a:pt x="225" y="50"/>
                    <a:pt x="226" y="52"/>
                    <a:pt x="227" y="54"/>
                  </a:cubicBezTo>
                  <a:close/>
                  <a:moveTo>
                    <a:pt x="20" y="194"/>
                  </a:moveTo>
                  <a:cubicBezTo>
                    <a:pt x="19" y="195"/>
                    <a:pt x="19" y="195"/>
                    <a:pt x="19" y="195"/>
                  </a:cubicBezTo>
                  <a:cubicBezTo>
                    <a:pt x="19" y="195"/>
                    <a:pt x="19" y="195"/>
                    <a:pt x="19" y="195"/>
                  </a:cubicBezTo>
                  <a:cubicBezTo>
                    <a:pt x="18" y="193"/>
                    <a:pt x="17" y="191"/>
                    <a:pt x="16" y="189"/>
                  </a:cubicBezTo>
                  <a:cubicBezTo>
                    <a:pt x="16" y="189"/>
                    <a:pt x="16" y="189"/>
                    <a:pt x="16" y="189"/>
                  </a:cubicBezTo>
                  <a:cubicBezTo>
                    <a:pt x="17" y="188"/>
                    <a:pt x="17" y="188"/>
                    <a:pt x="17" y="188"/>
                  </a:cubicBezTo>
                  <a:cubicBezTo>
                    <a:pt x="17" y="189"/>
                    <a:pt x="17" y="189"/>
                    <a:pt x="17" y="189"/>
                  </a:cubicBezTo>
                  <a:cubicBezTo>
                    <a:pt x="18" y="190"/>
                    <a:pt x="19" y="192"/>
                    <a:pt x="20" y="194"/>
                  </a:cubicBezTo>
                  <a:close/>
                  <a:moveTo>
                    <a:pt x="19" y="194"/>
                  </a:moveTo>
                  <a:cubicBezTo>
                    <a:pt x="20" y="194"/>
                    <a:pt x="20" y="194"/>
                    <a:pt x="20" y="194"/>
                  </a:cubicBezTo>
                  <a:cubicBezTo>
                    <a:pt x="19" y="192"/>
                    <a:pt x="18" y="190"/>
                    <a:pt x="17" y="189"/>
                  </a:cubicBezTo>
                  <a:cubicBezTo>
                    <a:pt x="16" y="189"/>
                    <a:pt x="16" y="189"/>
                    <a:pt x="16" y="189"/>
                  </a:cubicBezTo>
                  <a:cubicBezTo>
                    <a:pt x="17" y="191"/>
                    <a:pt x="18" y="193"/>
                    <a:pt x="19" y="194"/>
                  </a:cubicBezTo>
                  <a:close/>
                  <a:moveTo>
                    <a:pt x="222" y="47"/>
                  </a:moveTo>
                  <a:cubicBezTo>
                    <a:pt x="222" y="47"/>
                    <a:pt x="222" y="47"/>
                    <a:pt x="222" y="47"/>
                  </a:cubicBezTo>
                  <a:cubicBezTo>
                    <a:pt x="221" y="45"/>
                    <a:pt x="219" y="44"/>
                    <a:pt x="218" y="42"/>
                  </a:cubicBezTo>
                  <a:cubicBezTo>
                    <a:pt x="218" y="42"/>
                    <a:pt x="218" y="42"/>
                    <a:pt x="218" y="42"/>
                  </a:cubicBezTo>
                  <a:cubicBezTo>
                    <a:pt x="219" y="41"/>
                    <a:pt x="219" y="41"/>
                    <a:pt x="219" y="41"/>
                  </a:cubicBezTo>
                  <a:cubicBezTo>
                    <a:pt x="219" y="41"/>
                    <a:pt x="219" y="41"/>
                    <a:pt x="219" y="41"/>
                  </a:cubicBezTo>
                  <a:cubicBezTo>
                    <a:pt x="220" y="43"/>
                    <a:pt x="222" y="44"/>
                    <a:pt x="223" y="46"/>
                  </a:cubicBezTo>
                  <a:cubicBezTo>
                    <a:pt x="223" y="46"/>
                    <a:pt x="223" y="46"/>
                    <a:pt x="223" y="46"/>
                  </a:cubicBezTo>
                  <a:lnTo>
                    <a:pt x="222" y="47"/>
                  </a:lnTo>
                  <a:close/>
                  <a:moveTo>
                    <a:pt x="218" y="42"/>
                  </a:moveTo>
                  <a:cubicBezTo>
                    <a:pt x="219" y="43"/>
                    <a:pt x="221" y="45"/>
                    <a:pt x="222" y="47"/>
                  </a:cubicBezTo>
                  <a:cubicBezTo>
                    <a:pt x="223" y="46"/>
                    <a:pt x="223" y="46"/>
                    <a:pt x="223" y="46"/>
                  </a:cubicBezTo>
                  <a:cubicBezTo>
                    <a:pt x="221" y="45"/>
                    <a:pt x="220" y="43"/>
                    <a:pt x="219" y="42"/>
                  </a:cubicBezTo>
                  <a:lnTo>
                    <a:pt x="218" y="42"/>
                  </a:lnTo>
                  <a:close/>
                  <a:moveTo>
                    <a:pt x="16" y="186"/>
                  </a:moveTo>
                  <a:cubicBezTo>
                    <a:pt x="15" y="187"/>
                    <a:pt x="15" y="187"/>
                    <a:pt x="15" y="187"/>
                  </a:cubicBezTo>
                  <a:cubicBezTo>
                    <a:pt x="15" y="187"/>
                    <a:pt x="15" y="187"/>
                    <a:pt x="15" y="187"/>
                  </a:cubicBezTo>
                  <a:cubicBezTo>
                    <a:pt x="14" y="185"/>
                    <a:pt x="13" y="183"/>
                    <a:pt x="12" y="181"/>
                  </a:cubicBezTo>
                  <a:cubicBezTo>
                    <a:pt x="12" y="181"/>
                    <a:pt x="12" y="181"/>
                    <a:pt x="12" y="181"/>
                  </a:cubicBezTo>
                  <a:cubicBezTo>
                    <a:pt x="13" y="181"/>
                    <a:pt x="13" y="181"/>
                    <a:pt x="13" y="181"/>
                  </a:cubicBezTo>
                  <a:cubicBezTo>
                    <a:pt x="13" y="181"/>
                    <a:pt x="13" y="181"/>
                    <a:pt x="13" y="181"/>
                  </a:cubicBezTo>
                  <a:cubicBezTo>
                    <a:pt x="14" y="183"/>
                    <a:pt x="15" y="184"/>
                    <a:pt x="16" y="186"/>
                  </a:cubicBezTo>
                  <a:close/>
                  <a:moveTo>
                    <a:pt x="15" y="187"/>
                  </a:moveTo>
                  <a:cubicBezTo>
                    <a:pt x="16" y="186"/>
                    <a:pt x="16" y="186"/>
                    <a:pt x="16" y="186"/>
                  </a:cubicBezTo>
                  <a:cubicBezTo>
                    <a:pt x="15" y="185"/>
                    <a:pt x="14" y="183"/>
                    <a:pt x="13" y="181"/>
                  </a:cubicBezTo>
                  <a:cubicBezTo>
                    <a:pt x="12" y="181"/>
                    <a:pt x="12" y="181"/>
                    <a:pt x="12" y="181"/>
                  </a:cubicBezTo>
                  <a:cubicBezTo>
                    <a:pt x="13" y="183"/>
                    <a:pt x="14" y="185"/>
                    <a:pt x="15" y="187"/>
                  </a:cubicBezTo>
                  <a:close/>
                  <a:moveTo>
                    <a:pt x="216" y="40"/>
                  </a:moveTo>
                  <a:cubicBezTo>
                    <a:pt x="216" y="40"/>
                    <a:pt x="216" y="40"/>
                    <a:pt x="216" y="40"/>
                  </a:cubicBezTo>
                  <a:cubicBezTo>
                    <a:pt x="215" y="39"/>
                    <a:pt x="213" y="37"/>
                    <a:pt x="212" y="36"/>
                  </a:cubicBezTo>
                  <a:cubicBezTo>
                    <a:pt x="211" y="36"/>
                    <a:pt x="211" y="36"/>
                    <a:pt x="211" y="36"/>
                  </a:cubicBezTo>
                  <a:cubicBezTo>
                    <a:pt x="212" y="35"/>
                    <a:pt x="212" y="35"/>
                    <a:pt x="212" y="35"/>
                  </a:cubicBezTo>
                  <a:cubicBezTo>
                    <a:pt x="212" y="35"/>
                    <a:pt x="212" y="35"/>
                    <a:pt x="212" y="35"/>
                  </a:cubicBezTo>
                  <a:cubicBezTo>
                    <a:pt x="213" y="36"/>
                    <a:pt x="214" y="37"/>
                    <a:pt x="215" y="38"/>
                  </a:cubicBezTo>
                  <a:cubicBezTo>
                    <a:pt x="216" y="38"/>
                    <a:pt x="216" y="39"/>
                    <a:pt x="217" y="39"/>
                  </a:cubicBezTo>
                  <a:cubicBezTo>
                    <a:pt x="217" y="39"/>
                    <a:pt x="217" y="39"/>
                    <a:pt x="217" y="39"/>
                  </a:cubicBezTo>
                  <a:lnTo>
                    <a:pt x="216" y="40"/>
                  </a:lnTo>
                  <a:close/>
                  <a:moveTo>
                    <a:pt x="212" y="36"/>
                  </a:moveTo>
                  <a:cubicBezTo>
                    <a:pt x="213" y="37"/>
                    <a:pt x="215" y="39"/>
                    <a:pt x="216" y="40"/>
                  </a:cubicBezTo>
                  <a:cubicBezTo>
                    <a:pt x="217" y="39"/>
                    <a:pt x="217" y="39"/>
                    <a:pt x="217" y="39"/>
                  </a:cubicBezTo>
                  <a:cubicBezTo>
                    <a:pt x="216" y="39"/>
                    <a:pt x="216" y="38"/>
                    <a:pt x="215" y="38"/>
                  </a:cubicBezTo>
                  <a:cubicBezTo>
                    <a:pt x="214" y="37"/>
                    <a:pt x="213" y="36"/>
                    <a:pt x="212" y="35"/>
                  </a:cubicBezTo>
                  <a:lnTo>
                    <a:pt x="212" y="36"/>
                  </a:lnTo>
                  <a:close/>
                  <a:moveTo>
                    <a:pt x="12" y="178"/>
                  </a:moveTo>
                  <a:cubicBezTo>
                    <a:pt x="11" y="179"/>
                    <a:pt x="11" y="179"/>
                    <a:pt x="11" y="179"/>
                  </a:cubicBezTo>
                  <a:cubicBezTo>
                    <a:pt x="11" y="179"/>
                    <a:pt x="11" y="179"/>
                    <a:pt x="11" y="179"/>
                  </a:cubicBezTo>
                  <a:cubicBezTo>
                    <a:pt x="10" y="177"/>
                    <a:pt x="9" y="175"/>
                    <a:pt x="8" y="173"/>
                  </a:cubicBezTo>
                  <a:cubicBezTo>
                    <a:pt x="8" y="173"/>
                    <a:pt x="8" y="173"/>
                    <a:pt x="8" y="173"/>
                  </a:cubicBezTo>
                  <a:cubicBezTo>
                    <a:pt x="9" y="172"/>
                    <a:pt x="9" y="172"/>
                    <a:pt x="9" y="172"/>
                  </a:cubicBezTo>
                  <a:cubicBezTo>
                    <a:pt x="10" y="173"/>
                    <a:pt x="10" y="173"/>
                    <a:pt x="10" y="173"/>
                  </a:cubicBezTo>
                  <a:cubicBezTo>
                    <a:pt x="10" y="175"/>
                    <a:pt x="11" y="177"/>
                    <a:pt x="12" y="178"/>
                  </a:cubicBezTo>
                  <a:close/>
                  <a:moveTo>
                    <a:pt x="11" y="179"/>
                  </a:moveTo>
                  <a:cubicBezTo>
                    <a:pt x="12" y="178"/>
                    <a:pt x="12" y="178"/>
                    <a:pt x="12" y="178"/>
                  </a:cubicBezTo>
                  <a:cubicBezTo>
                    <a:pt x="11" y="177"/>
                    <a:pt x="10" y="175"/>
                    <a:pt x="9" y="173"/>
                  </a:cubicBezTo>
                  <a:cubicBezTo>
                    <a:pt x="9" y="173"/>
                    <a:pt x="9" y="173"/>
                    <a:pt x="9" y="173"/>
                  </a:cubicBezTo>
                  <a:cubicBezTo>
                    <a:pt x="9" y="175"/>
                    <a:pt x="10" y="177"/>
                    <a:pt x="11" y="179"/>
                  </a:cubicBezTo>
                  <a:close/>
                  <a:moveTo>
                    <a:pt x="210" y="34"/>
                  </a:moveTo>
                  <a:cubicBezTo>
                    <a:pt x="210" y="34"/>
                    <a:pt x="210" y="34"/>
                    <a:pt x="210" y="34"/>
                  </a:cubicBezTo>
                  <a:cubicBezTo>
                    <a:pt x="208" y="33"/>
                    <a:pt x="207" y="31"/>
                    <a:pt x="205" y="30"/>
                  </a:cubicBezTo>
                  <a:cubicBezTo>
                    <a:pt x="205" y="30"/>
                    <a:pt x="205" y="30"/>
                    <a:pt x="205" y="30"/>
                  </a:cubicBezTo>
                  <a:cubicBezTo>
                    <a:pt x="206" y="29"/>
                    <a:pt x="206" y="29"/>
                    <a:pt x="206" y="29"/>
                  </a:cubicBezTo>
                  <a:cubicBezTo>
                    <a:pt x="206" y="29"/>
                    <a:pt x="206" y="29"/>
                    <a:pt x="206" y="29"/>
                  </a:cubicBezTo>
                  <a:cubicBezTo>
                    <a:pt x="207" y="30"/>
                    <a:pt x="209" y="32"/>
                    <a:pt x="211" y="33"/>
                  </a:cubicBezTo>
                  <a:cubicBezTo>
                    <a:pt x="211" y="33"/>
                    <a:pt x="211" y="33"/>
                    <a:pt x="211" y="33"/>
                  </a:cubicBezTo>
                  <a:lnTo>
                    <a:pt x="210" y="34"/>
                  </a:lnTo>
                  <a:close/>
                  <a:moveTo>
                    <a:pt x="205" y="30"/>
                  </a:moveTo>
                  <a:cubicBezTo>
                    <a:pt x="207" y="31"/>
                    <a:pt x="208" y="33"/>
                    <a:pt x="210" y="34"/>
                  </a:cubicBezTo>
                  <a:cubicBezTo>
                    <a:pt x="210" y="33"/>
                    <a:pt x="210" y="33"/>
                    <a:pt x="210" y="33"/>
                  </a:cubicBezTo>
                  <a:cubicBezTo>
                    <a:pt x="209" y="32"/>
                    <a:pt x="207" y="31"/>
                    <a:pt x="206" y="29"/>
                  </a:cubicBezTo>
                  <a:lnTo>
                    <a:pt x="205" y="30"/>
                  </a:lnTo>
                  <a:close/>
                  <a:moveTo>
                    <a:pt x="9" y="170"/>
                  </a:moveTo>
                  <a:cubicBezTo>
                    <a:pt x="7" y="171"/>
                    <a:pt x="7" y="171"/>
                    <a:pt x="7" y="171"/>
                  </a:cubicBezTo>
                  <a:cubicBezTo>
                    <a:pt x="7" y="171"/>
                    <a:pt x="7" y="171"/>
                    <a:pt x="7" y="171"/>
                  </a:cubicBezTo>
                  <a:cubicBezTo>
                    <a:pt x="7" y="169"/>
                    <a:pt x="6" y="167"/>
                    <a:pt x="5" y="165"/>
                  </a:cubicBezTo>
                  <a:cubicBezTo>
                    <a:pt x="5" y="165"/>
                    <a:pt x="5" y="165"/>
                    <a:pt x="5" y="165"/>
                  </a:cubicBezTo>
                  <a:cubicBezTo>
                    <a:pt x="7" y="164"/>
                    <a:pt x="7" y="164"/>
                    <a:pt x="7" y="164"/>
                  </a:cubicBezTo>
                  <a:cubicBezTo>
                    <a:pt x="7" y="164"/>
                    <a:pt x="7" y="164"/>
                    <a:pt x="7" y="164"/>
                  </a:cubicBezTo>
                  <a:cubicBezTo>
                    <a:pt x="7" y="166"/>
                    <a:pt x="8" y="168"/>
                    <a:pt x="9" y="170"/>
                  </a:cubicBezTo>
                  <a:close/>
                  <a:moveTo>
                    <a:pt x="8" y="170"/>
                  </a:moveTo>
                  <a:cubicBezTo>
                    <a:pt x="8" y="170"/>
                    <a:pt x="8" y="170"/>
                    <a:pt x="8" y="170"/>
                  </a:cubicBezTo>
                  <a:cubicBezTo>
                    <a:pt x="8" y="168"/>
                    <a:pt x="7" y="166"/>
                    <a:pt x="6" y="165"/>
                  </a:cubicBezTo>
                  <a:cubicBezTo>
                    <a:pt x="6" y="165"/>
                    <a:pt x="6" y="165"/>
                    <a:pt x="6" y="165"/>
                  </a:cubicBezTo>
                  <a:cubicBezTo>
                    <a:pt x="6" y="167"/>
                    <a:pt x="7" y="169"/>
                    <a:pt x="8" y="170"/>
                  </a:cubicBezTo>
                  <a:close/>
                  <a:moveTo>
                    <a:pt x="203" y="29"/>
                  </a:moveTo>
                  <a:cubicBezTo>
                    <a:pt x="203" y="28"/>
                    <a:pt x="203" y="28"/>
                    <a:pt x="203" y="28"/>
                  </a:cubicBezTo>
                  <a:cubicBezTo>
                    <a:pt x="201" y="27"/>
                    <a:pt x="200" y="26"/>
                    <a:pt x="198" y="25"/>
                  </a:cubicBezTo>
                  <a:cubicBezTo>
                    <a:pt x="198" y="25"/>
                    <a:pt x="198" y="25"/>
                    <a:pt x="198" y="25"/>
                  </a:cubicBezTo>
                  <a:cubicBezTo>
                    <a:pt x="199" y="24"/>
                    <a:pt x="199" y="24"/>
                    <a:pt x="199" y="24"/>
                  </a:cubicBezTo>
                  <a:cubicBezTo>
                    <a:pt x="199" y="24"/>
                    <a:pt x="199" y="24"/>
                    <a:pt x="199" y="24"/>
                  </a:cubicBezTo>
                  <a:cubicBezTo>
                    <a:pt x="200" y="25"/>
                    <a:pt x="202" y="26"/>
                    <a:pt x="204" y="27"/>
                  </a:cubicBezTo>
                  <a:cubicBezTo>
                    <a:pt x="204" y="27"/>
                    <a:pt x="204" y="27"/>
                    <a:pt x="204" y="27"/>
                  </a:cubicBezTo>
                  <a:lnTo>
                    <a:pt x="203" y="29"/>
                  </a:lnTo>
                  <a:close/>
                  <a:moveTo>
                    <a:pt x="198" y="25"/>
                  </a:moveTo>
                  <a:cubicBezTo>
                    <a:pt x="200" y="26"/>
                    <a:pt x="201" y="27"/>
                    <a:pt x="203" y="28"/>
                  </a:cubicBezTo>
                  <a:cubicBezTo>
                    <a:pt x="203" y="28"/>
                    <a:pt x="203" y="28"/>
                    <a:pt x="203" y="28"/>
                  </a:cubicBezTo>
                  <a:cubicBezTo>
                    <a:pt x="202" y="26"/>
                    <a:pt x="200" y="25"/>
                    <a:pt x="199" y="24"/>
                  </a:cubicBezTo>
                  <a:lnTo>
                    <a:pt x="198" y="25"/>
                  </a:lnTo>
                  <a:close/>
                  <a:moveTo>
                    <a:pt x="6" y="162"/>
                  </a:moveTo>
                  <a:cubicBezTo>
                    <a:pt x="5" y="162"/>
                    <a:pt x="5" y="162"/>
                    <a:pt x="5" y="162"/>
                  </a:cubicBezTo>
                  <a:cubicBezTo>
                    <a:pt x="5" y="162"/>
                    <a:pt x="5" y="162"/>
                    <a:pt x="5" y="162"/>
                  </a:cubicBezTo>
                  <a:cubicBezTo>
                    <a:pt x="4" y="160"/>
                    <a:pt x="3" y="158"/>
                    <a:pt x="3" y="156"/>
                  </a:cubicBezTo>
                  <a:cubicBezTo>
                    <a:pt x="3" y="156"/>
                    <a:pt x="3" y="156"/>
                    <a:pt x="3" y="156"/>
                  </a:cubicBezTo>
                  <a:cubicBezTo>
                    <a:pt x="4" y="156"/>
                    <a:pt x="4" y="156"/>
                    <a:pt x="4" y="156"/>
                  </a:cubicBezTo>
                  <a:cubicBezTo>
                    <a:pt x="4" y="156"/>
                    <a:pt x="4" y="156"/>
                    <a:pt x="4" y="156"/>
                  </a:cubicBezTo>
                  <a:cubicBezTo>
                    <a:pt x="5" y="158"/>
                    <a:pt x="5" y="160"/>
                    <a:pt x="6" y="162"/>
                  </a:cubicBezTo>
                  <a:close/>
                  <a:moveTo>
                    <a:pt x="5" y="162"/>
                  </a:moveTo>
                  <a:cubicBezTo>
                    <a:pt x="6" y="162"/>
                    <a:pt x="6" y="162"/>
                    <a:pt x="6" y="162"/>
                  </a:cubicBezTo>
                  <a:cubicBezTo>
                    <a:pt x="5" y="160"/>
                    <a:pt x="4" y="158"/>
                    <a:pt x="4" y="156"/>
                  </a:cubicBezTo>
                  <a:cubicBezTo>
                    <a:pt x="3" y="156"/>
                    <a:pt x="3" y="156"/>
                    <a:pt x="3" y="156"/>
                  </a:cubicBezTo>
                  <a:cubicBezTo>
                    <a:pt x="4" y="158"/>
                    <a:pt x="4" y="160"/>
                    <a:pt x="5" y="162"/>
                  </a:cubicBezTo>
                  <a:close/>
                  <a:moveTo>
                    <a:pt x="196" y="23"/>
                  </a:moveTo>
                  <a:cubicBezTo>
                    <a:pt x="196" y="23"/>
                    <a:pt x="196" y="23"/>
                    <a:pt x="196" y="23"/>
                  </a:cubicBezTo>
                  <a:cubicBezTo>
                    <a:pt x="194" y="22"/>
                    <a:pt x="192" y="21"/>
                    <a:pt x="191" y="20"/>
                  </a:cubicBezTo>
                  <a:cubicBezTo>
                    <a:pt x="190" y="20"/>
                    <a:pt x="190" y="20"/>
                    <a:pt x="190" y="20"/>
                  </a:cubicBezTo>
                  <a:cubicBezTo>
                    <a:pt x="191" y="19"/>
                    <a:pt x="191" y="19"/>
                    <a:pt x="191" y="19"/>
                  </a:cubicBezTo>
                  <a:cubicBezTo>
                    <a:pt x="191" y="19"/>
                    <a:pt x="191" y="19"/>
                    <a:pt x="191" y="19"/>
                  </a:cubicBezTo>
                  <a:cubicBezTo>
                    <a:pt x="193" y="20"/>
                    <a:pt x="195" y="21"/>
                    <a:pt x="197" y="22"/>
                  </a:cubicBezTo>
                  <a:cubicBezTo>
                    <a:pt x="197" y="22"/>
                    <a:pt x="197" y="22"/>
                    <a:pt x="197" y="22"/>
                  </a:cubicBezTo>
                  <a:lnTo>
                    <a:pt x="196" y="23"/>
                  </a:lnTo>
                  <a:close/>
                  <a:moveTo>
                    <a:pt x="191" y="20"/>
                  </a:moveTo>
                  <a:cubicBezTo>
                    <a:pt x="192" y="21"/>
                    <a:pt x="194" y="22"/>
                    <a:pt x="196" y="23"/>
                  </a:cubicBezTo>
                  <a:cubicBezTo>
                    <a:pt x="196" y="22"/>
                    <a:pt x="196" y="22"/>
                    <a:pt x="196" y="22"/>
                  </a:cubicBezTo>
                  <a:cubicBezTo>
                    <a:pt x="195" y="21"/>
                    <a:pt x="193" y="20"/>
                    <a:pt x="191" y="19"/>
                  </a:cubicBezTo>
                  <a:lnTo>
                    <a:pt x="191" y="20"/>
                  </a:lnTo>
                  <a:close/>
                  <a:moveTo>
                    <a:pt x="4" y="153"/>
                  </a:moveTo>
                  <a:cubicBezTo>
                    <a:pt x="2" y="154"/>
                    <a:pt x="2" y="154"/>
                    <a:pt x="2" y="154"/>
                  </a:cubicBezTo>
                  <a:cubicBezTo>
                    <a:pt x="2" y="154"/>
                    <a:pt x="2" y="154"/>
                    <a:pt x="2" y="154"/>
                  </a:cubicBezTo>
                  <a:cubicBezTo>
                    <a:pt x="2" y="152"/>
                    <a:pt x="2" y="150"/>
                    <a:pt x="1" y="147"/>
                  </a:cubicBezTo>
                  <a:cubicBezTo>
                    <a:pt x="1" y="147"/>
                    <a:pt x="1" y="147"/>
                    <a:pt x="1" y="147"/>
                  </a:cubicBezTo>
                  <a:cubicBezTo>
                    <a:pt x="2" y="147"/>
                    <a:pt x="2" y="147"/>
                    <a:pt x="2" y="147"/>
                  </a:cubicBezTo>
                  <a:cubicBezTo>
                    <a:pt x="2" y="147"/>
                    <a:pt x="2" y="147"/>
                    <a:pt x="2" y="147"/>
                  </a:cubicBezTo>
                  <a:cubicBezTo>
                    <a:pt x="3" y="149"/>
                    <a:pt x="3" y="151"/>
                    <a:pt x="4" y="153"/>
                  </a:cubicBezTo>
                  <a:close/>
                  <a:moveTo>
                    <a:pt x="3" y="153"/>
                  </a:moveTo>
                  <a:cubicBezTo>
                    <a:pt x="3" y="153"/>
                    <a:pt x="3" y="153"/>
                    <a:pt x="3" y="153"/>
                  </a:cubicBezTo>
                  <a:cubicBezTo>
                    <a:pt x="3" y="151"/>
                    <a:pt x="3" y="149"/>
                    <a:pt x="2" y="147"/>
                  </a:cubicBezTo>
                  <a:cubicBezTo>
                    <a:pt x="1" y="148"/>
                    <a:pt x="1" y="148"/>
                    <a:pt x="1" y="148"/>
                  </a:cubicBezTo>
                  <a:cubicBezTo>
                    <a:pt x="2" y="150"/>
                    <a:pt x="2" y="152"/>
                    <a:pt x="3" y="153"/>
                  </a:cubicBezTo>
                  <a:close/>
                  <a:moveTo>
                    <a:pt x="188" y="19"/>
                  </a:moveTo>
                  <a:cubicBezTo>
                    <a:pt x="188" y="19"/>
                    <a:pt x="188" y="19"/>
                    <a:pt x="188" y="19"/>
                  </a:cubicBezTo>
                  <a:cubicBezTo>
                    <a:pt x="187" y="18"/>
                    <a:pt x="185" y="17"/>
                    <a:pt x="183" y="16"/>
                  </a:cubicBezTo>
                  <a:cubicBezTo>
                    <a:pt x="183" y="16"/>
                    <a:pt x="183" y="16"/>
                    <a:pt x="183" y="16"/>
                  </a:cubicBezTo>
                  <a:cubicBezTo>
                    <a:pt x="183" y="14"/>
                    <a:pt x="183" y="14"/>
                    <a:pt x="183" y="14"/>
                  </a:cubicBezTo>
                  <a:cubicBezTo>
                    <a:pt x="183" y="14"/>
                    <a:pt x="183" y="14"/>
                    <a:pt x="183" y="14"/>
                  </a:cubicBezTo>
                  <a:cubicBezTo>
                    <a:pt x="185" y="15"/>
                    <a:pt x="187" y="16"/>
                    <a:pt x="189" y="17"/>
                  </a:cubicBezTo>
                  <a:cubicBezTo>
                    <a:pt x="189" y="17"/>
                    <a:pt x="189" y="17"/>
                    <a:pt x="189" y="17"/>
                  </a:cubicBezTo>
                  <a:lnTo>
                    <a:pt x="188" y="19"/>
                  </a:lnTo>
                  <a:close/>
                  <a:moveTo>
                    <a:pt x="183" y="15"/>
                  </a:moveTo>
                  <a:cubicBezTo>
                    <a:pt x="185" y="16"/>
                    <a:pt x="187" y="17"/>
                    <a:pt x="188" y="18"/>
                  </a:cubicBezTo>
                  <a:cubicBezTo>
                    <a:pt x="189" y="18"/>
                    <a:pt x="189" y="18"/>
                    <a:pt x="189" y="18"/>
                  </a:cubicBezTo>
                  <a:cubicBezTo>
                    <a:pt x="187" y="17"/>
                    <a:pt x="185" y="16"/>
                    <a:pt x="183" y="15"/>
                  </a:cubicBezTo>
                  <a:close/>
                  <a:moveTo>
                    <a:pt x="2" y="145"/>
                  </a:moveTo>
                  <a:cubicBezTo>
                    <a:pt x="1" y="145"/>
                    <a:pt x="1" y="145"/>
                    <a:pt x="1" y="145"/>
                  </a:cubicBezTo>
                  <a:cubicBezTo>
                    <a:pt x="1" y="145"/>
                    <a:pt x="1" y="145"/>
                    <a:pt x="1" y="145"/>
                  </a:cubicBezTo>
                  <a:cubicBezTo>
                    <a:pt x="0" y="143"/>
                    <a:pt x="0" y="141"/>
                    <a:pt x="0" y="139"/>
                  </a:cubicBezTo>
                  <a:cubicBezTo>
                    <a:pt x="0" y="138"/>
                    <a:pt x="0" y="138"/>
                    <a:pt x="0" y="138"/>
                  </a:cubicBezTo>
                  <a:cubicBezTo>
                    <a:pt x="1" y="138"/>
                    <a:pt x="1" y="138"/>
                    <a:pt x="1" y="138"/>
                  </a:cubicBezTo>
                  <a:cubicBezTo>
                    <a:pt x="1" y="138"/>
                    <a:pt x="1" y="138"/>
                    <a:pt x="1" y="138"/>
                  </a:cubicBezTo>
                  <a:cubicBezTo>
                    <a:pt x="2" y="141"/>
                    <a:pt x="2" y="143"/>
                    <a:pt x="2" y="145"/>
                  </a:cubicBezTo>
                  <a:close/>
                  <a:moveTo>
                    <a:pt x="1" y="145"/>
                  </a:moveTo>
                  <a:cubicBezTo>
                    <a:pt x="2" y="145"/>
                    <a:pt x="2" y="145"/>
                    <a:pt x="2" y="145"/>
                  </a:cubicBezTo>
                  <a:cubicBezTo>
                    <a:pt x="2" y="143"/>
                    <a:pt x="1" y="141"/>
                    <a:pt x="1" y="139"/>
                  </a:cubicBezTo>
                  <a:cubicBezTo>
                    <a:pt x="0" y="139"/>
                    <a:pt x="0" y="139"/>
                    <a:pt x="0" y="139"/>
                  </a:cubicBezTo>
                  <a:cubicBezTo>
                    <a:pt x="1" y="141"/>
                    <a:pt x="1" y="143"/>
                    <a:pt x="1" y="145"/>
                  </a:cubicBezTo>
                  <a:close/>
                  <a:moveTo>
                    <a:pt x="181" y="14"/>
                  </a:moveTo>
                  <a:cubicBezTo>
                    <a:pt x="181" y="14"/>
                    <a:pt x="181" y="14"/>
                    <a:pt x="181" y="14"/>
                  </a:cubicBezTo>
                  <a:cubicBezTo>
                    <a:pt x="179" y="13"/>
                    <a:pt x="177" y="13"/>
                    <a:pt x="175" y="12"/>
                  </a:cubicBezTo>
                  <a:cubicBezTo>
                    <a:pt x="175" y="12"/>
                    <a:pt x="175" y="12"/>
                    <a:pt x="175" y="12"/>
                  </a:cubicBezTo>
                  <a:cubicBezTo>
                    <a:pt x="175" y="11"/>
                    <a:pt x="175" y="11"/>
                    <a:pt x="175" y="11"/>
                  </a:cubicBezTo>
                  <a:cubicBezTo>
                    <a:pt x="175" y="11"/>
                    <a:pt x="175" y="11"/>
                    <a:pt x="175" y="11"/>
                  </a:cubicBezTo>
                  <a:cubicBezTo>
                    <a:pt x="177" y="11"/>
                    <a:pt x="179" y="12"/>
                    <a:pt x="181" y="13"/>
                  </a:cubicBezTo>
                  <a:cubicBezTo>
                    <a:pt x="181" y="13"/>
                    <a:pt x="181" y="13"/>
                    <a:pt x="181" y="13"/>
                  </a:cubicBezTo>
                  <a:lnTo>
                    <a:pt x="181" y="14"/>
                  </a:lnTo>
                  <a:close/>
                  <a:moveTo>
                    <a:pt x="175" y="12"/>
                  </a:moveTo>
                  <a:cubicBezTo>
                    <a:pt x="177" y="12"/>
                    <a:pt x="179" y="13"/>
                    <a:pt x="181" y="14"/>
                  </a:cubicBezTo>
                  <a:cubicBezTo>
                    <a:pt x="181" y="13"/>
                    <a:pt x="181" y="13"/>
                    <a:pt x="181" y="13"/>
                  </a:cubicBezTo>
                  <a:cubicBezTo>
                    <a:pt x="179" y="13"/>
                    <a:pt x="177" y="12"/>
                    <a:pt x="175" y="11"/>
                  </a:cubicBezTo>
                  <a:lnTo>
                    <a:pt x="175" y="12"/>
                  </a:lnTo>
                  <a:close/>
                  <a:moveTo>
                    <a:pt x="1" y="136"/>
                  </a:moveTo>
                  <a:cubicBezTo>
                    <a:pt x="0" y="136"/>
                    <a:pt x="0" y="136"/>
                    <a:pt x="0" y="136"/>
                  </a:cubicBezTo>
                  <a:cubicBezTo>
                    <a:pt x="0" y="136"/>
                    <a:pt x="0" y="136"/>
                    <a:pt x="0" y="136"/>
                  </a:cubicBezTo>
                  <a:cubicBezTo>
                    <a:pt x="0" y="134"/>
                    <a:pt x="0" y="132"/>
                    <a:pt x="0" y="130"/>
                  </a:cubicBezTo>
                  <a:cubicBezTo>
                    <a:pt x="0" y="130"/>
                    <a:pt x="0" y="130"/>
                    <a:pt x="0" y="130"/>
                  </a:cubicBezTo>
                  <a:cubicBezTo>
                    <a:pt x="1" y="130"/>
                    <a:pt x="1" y="130"/>
                    <a:pt x="1" y="130"/>
                  </a:cubicBezTo>
                  <a:cubicBezTo>
                    <a:pt x="1" y="130"/>
                    <a:pt x="1" y="130"/>
                    <a:pt x="1" y="130"/>
                  </a:cubicBezTo>
                  <a:cubicBezTo>
                    <a:pt x="1" y="132"/>
                    <a:pt x="1" y="134"/>
                    <a:pt x="1" y="136"/>
                  </a:cubicBezTo>
                  <a:close/>
                  <a:moveTo>
                    <a:pt x="0" y="136"/>
                  </a:moveTo>
                  <a:cubicBezTo>
                    <a:pt x="1" y="136"/>
                    <a:pt x="1" y="136"/>
                    <a:pt x="1" y="136"/>
                  </a:cubicBezTo>
                  <a:cubicBezTo>
                    <a:pt x="1" y="134"/>
                    <a:pt x="1" y="132"/>
                    <a:pt x="1" y="130"/>
                  </a:cubicBezTo>
                  <a:cubicBezTo>
                    <a:pt x="0" y="130"/>
                    <a:pt x="0" y="130"/>
                    <a:pt x="0" y="130"/>
                  </a:cubicBezTo>
                  <a:cubicBezTo>
                    <a:pt x="0" y="132"/>
                    <a:pt x="0" y="134"/>
                    <a:pt x="0" y="136"/>
                  </a:cubicBezTo>
                  <a:close/>
                  <a:moveTo>
                    <a:pt x="173" y="11"/>
                  </a:moveTo>
                  <a:cubicBezTo>
                    <a:pt x="172" y="11"/>
                    <a:pt x="172" y="11"/>
                    <a:pt x="172" y="11"/>
                  </a:cubicBezTo>
                  <a:cubicBezTo>
                    <a:pt x="171" y="10"/>
                    <a:pt x="169" y="9"/>
                    <a:pt x="167" y="9"/>
                  </a:cubicBezTo>
                  <a:cubicBezTo>
                    <a:pt x="166" y="9"/>
                    <a:pt x="166" y="9"/>
                    <a:pt x="166" y="9"/>
                  </a:cubicBezTo>
                  <a:cubicBezTo>
                    <a:pt x="167" y="7"/>
                    <a:pt x="167" y="7"/>
                    <a:pt x="167" y="7"/>
                  </a:cubicBezTo>
                  <a:cubicBezTo>
                    <a:pt x="167" y="7"/>
                    <a:pt x="167" y="7"/>
                    <a:pt x="167" y="7"/>
                  </a:cubicBezTo>
                  <a:cubicBezTo>
                    <a:pt x="169" y="8"/>
                    <a:pt x="171" y="9"/>
                    <a:pt x="173" y="10"/>
                  </a:cubicBezTo>
                  <a:cubicBezTo>
                    <a:pt x="173" y="10"/>
                    <a:pt x="173" y="10"/>
                    <a:pt x="173" y="10"/>
                  </a:cubicBezTo>
                  <a:lnTo>
                    <a:pt x="173" y="11"/>
                  </a:lnTo>
                  <a:close/>
                  <a:moveTo>
                    <a:pt x="167" y="8"/>
                  </a:moveTo>
                  <a:cubicBezTo>
                    <a:pt x="169" y="9"/>
                    <a:pt x="171" y="10"/>
                    <a:pt x="172" y="11"/>
                  </a:cubicBezTo>
                  <a:cubicBezTo>
                    <a:pt x="173" y="10"/>
                    <a:pt x="173" y="10"/>
                    <a:pt x="173" y="10"/>
                  </a:cubicBezTo>
                  <a:cubicBezTo>
                    <a:pt x="171" y="9"/>
                    <a:pt x="169" y="8"/>
                    <a:pt x="167" y="8"/>
                  </a:cubicBezTo>
                  <a:close/>
                  <a:moveTo>
                    <a:pt x="1" y="127"/>
                  </a:moveTo>
                  <a:cubicBezTo>
                    <a:pt x="0" y="127"/>
                    <a:pt x="0" y="127"/>
                    <a:pt x="0" y="127"/>
                  </a:cubicBezTo>
                  <a:cubicBezTo>
                    <a:pt x="0" y="127"/>
                    <a:pt x="0" y="127"/>
                    <a:pt x="0" y="127"/>
                  </a:cubicBezTo>
                  <a:cubicBezTo>
                    <a:pt x="0" y="125"/>
                    <a:pt x="0" y="123"/>
                    <a:pt x="0" y="121"/>
                  </a:cubicBezTo>
                  <a:cubicBezTo>
                    <a:pt x="0" y="121"/>
                    <a:pt x="0" y="121"/>
                    <a:pt x="0" y="121"/>
                  </a:cubicBezTo>
                  <a:cubicBezTo>
                    <a:pt x="1" y="121"/>
                    <a:pt x="1" y="121"/>
                    <a:pt x="1" y="121"/>
                  </a:cubicBezTo>
                  <a:cubicBezTo>
                    <a:pt x="1" y="121"/>
                    <a:pt x="1" y="121"/>
                    <a:pt x="1" y="121"/>
                  </a:cubicBezTo>
                  <a:cubicBezTo>
                    <a:pt x="1" y="123"/>
                    <a:pt x="1" y="125"/>
                    <a:pt x="1" y="127"/>
                  </a:cubicBezTo>
                  <a:close/>
                  <a:moveTo>
                    <a:pt x="0" y="127"/>
                  </a:moveTo>
                  <a:cubicBezTo>
                    <a:pt x="1" y="127"/>
                    <a:pt x="1" y="127"/>
                    <a:pt x="1" y="127"/>
                  </a:cubicBezTo>
                  <a:cubicBezTo>
                    <a:pt x="1" y="125"/>
                    <a:pt x="1" y="123"/>
                    <a:pt x="1" y="121"/>
                  </a:cubicBezTo>
                  <a:cubicBezTo>
                    <a:pt x="0" y="121"/>
                    <a:pt x="0" y="121"/>
                    <a:pt x="0" y="121"/>
                  </a:cubicBezTo>
                  <a:cubicBezTo>
                    <a:pt x="0" y="123"/>
                    <a:pt x="0" y="125"/>
                    <a:pt x="0" y="127"/>
                  </a:cubicBezTo>
                  <a:close/>
                  <a:moveTo>
                    <a:pt x="164" y="8"/>
                  </a:moveTo>
                  <a:cubicBezTo>
                    <a:pt x="164" y="8"/>
                    <a:pt x="164" y="8"/>
                    <a:pt x="164" y="8"/>
                  </a:cubicBezTo>
                  <a:cubicBezTo>
                    <a:pt x="162" y="7"/>
                    <a:pt x="160" y="7"/>
                    <a:pt x="158" y="6"/>
                  </a:cubicBezTo>
                  <a:cubicBezTo>
                    <a:pt x="158" y="6"/>
                    <a:pt x="158" y="6"/>
                    <a:pt x="158" y="6"/>
                  </a:cubicBezTo>
                  <a:cubicBezTo>
                    <a:pt x="158" y="5"/>
                    <a:pt x="158" y="5"/>
                    <a:pt x="158" y="5"/>
                  </a:cubicBezTo>
                  <a:cubicBezTo>
                    <a:pt x="159" y="5"/>
                    <a:pt x="159" y="5"/>
                    <a:pt x="159" y="5"/>
                  </a:cubicBezTo>
                  <a:cubicBezTo>
                    <a:pt x="161" y="5"/>
                    <a:pt x="163" y="6"/>
                    <a:pt x="165" y="7"/>
                  </a:cubicBezTo>
                  <a:cubicBezTo>
                    <a:pt x="165" y="7"/>
                    <a:pt x="165" y="7"/>
                    <a:pt x="165" y="7"/>
                  </a:cubicBezTo>
                  <a:lnTo>
                    <a:pt x="164" y="8"/>
                  </a:lnTo>
                  <a:close/>
                  <a:moveTo>
                    <a:pt x="158" y="6"/>
                  </a:moveTo>
                  <a:cubicBezTo>
                    <a:pt x="160" y="6"/>
                    <a:pt x="162" y="7"/>
                    <a:pt x="164" y="8"/>
                  </a:cubicBezTo>
                  <a:cubicBezTo>
                    <a:pt x="164" y="7"/>
                    <a:pt x="164" y="7"/>
                    <a:pt x="164" y="7"/>
                  </a:cubicBezTo>
                  <a:cubicBezTo>
                    <a:pt x="162" y="6"/>
                    <a:pt x="161" y="6"/>
                    <a:pt x="159" y="5"/>
                  </a:cubicBezTo>
                  <a:lnTo>
                    <a:pt x="158" y="6"/>
                  </a:lnTo>
                  <a:close/>
                  <a:moveTo>
                    <a:pt x="1" y="118"/>
                  </a:moveTo>
                  <a:cubicBezTo>
                    <a:pt x="0" y="118"/>
                    <a:pt x="0" y="118"/>
                    <a:pt x="0" y="118"/>
                  </a:cubicBezTo>
                  <a:cubicBezTo>
                    <a:pt x="0" y="118"/>
                    <a:pt x="0" y="118"/>
                    <a:pt x="0" y="118"/>
                  </a:cubicBezTo>
                  <a:cubicBezTo>
                    <a:pt x="0" y="116"/>
                    <a:pt x="0" y="114"/>
                    <a:pt x="0" y="112"/>
                  </a:cubicBezTo>
                  <a:cubicBezTo>
                    <a:pt x="0" y="112"/>
                    <a:pt x="0" y="112"/>
                    <a:pt x="0" y="112"/>
                  </a:cubicBezTo>
                  <a:cubicBezTo>
                    <a:pt x="2" y="112"/>
                    <a:pt x="2" y="112"/>
                    <a:pt x="2" y="112"/>
                  </a:cubicBezTo>
                  <a:cubicBezTo>
                    <a:pt x="2" y="112"/>
                    <a:pt x="2" y="112"/>
                    <a:pt x="2" y="112"/>
                  </a:cubicBezTo>
                  <a:cubicBezTo>
                    <a:pt x="1" y="114"/>
                    <a:pt x="1" y="116"/>
                    <a:pt x="1" y="118"/>
                  </a:cubicBezTo>
                  <a:close/>
                  <a:moveTo>
                    <a:pt x="0" y="118"/>
                  </a:moveTo>
                  <a:cubicBezTo>
                    <a:pt x="1" y="118"/>
                    <a:pt x="1" y="118"/>
                    <a:pt x="1" y="118"/>
                  </a:cubicBezTo>
                  <a:cubicBezTo>
                    <a:pt x="1" y="116"/>
                    <a:pt x="1" y="114"/>
                    <a:pt x="1" y="112"/>
                  </a:cubicBezTo>
                  <a:cubicBezTo>
                    <a:pt x="1" y="112"/>
                    <a:pt x="1" y="112"/>
                    <a:pt x="1" y="112"/>
                  </a:cubicBezTo>
                  <a:cubicBezTo>
                    <a:pt x="0" y="114"/>
                    <a:pt x="0" y="116"/>
                    <a:pt x="0" y="118"/>
                  </a:cubicBezTo>
                  <a:close/>
                  <a:moveTo>
                    <a:pt x="156" y="5"/>
                  </a:moveTo>
                  <a:cubicBezTo>
                    <a:pt x="156" y="5"/>
                    <a:pt x="156" y="5"/>
                    <a:pt x="156" y="5"/>
                  </a:cubicBezTo>
                  <a:cubicBezTo>
                    <a:pt x="154" y="5"/>
                    <a:pt x="152" y="4"/>
                    <a:pt x="150" y="4"/>
                  </a:cubicBezTo>
                  <a:cubicBezTo>
                    <a:pt x="149" y="4"/>
                    <a:pt x="149" y="4"/>
                    <a:pt x="149" y="4"/>
                  </a:cubicBezTo>
                  <a:cubicBezTo>
                    <a:pt x="150" y="3"/>
                    <a:pt x="150" y="3"/>
                    <a:pt x="150" y="3"/>
                  </a:cubicBezTo>
                  <a:cubicBezTo>
                    <a:pt x="150" y="3"/>
                    <a:pt x="150" y="3"/>
                    <a:pt x="150" y="3"/>
                  </a:cubicBezTo>
                  <a:cubicBezTo>
                    <a:pt x="152" y="3"/>
                    <a:pt x="154" y="4"/>
                    <a:pt x="156" y="4"/>
                  </a:cubicBezTo>
                  <a:cubicBezTo>
                    <a:pt x="156" y="4"/>
                    <a:pt x="156" y="4"/>
                    <a:pt x="156" y="4"/>
                  </a:cubicBezTo>
                  <a:lnTo>
                    <a:pt x="156" y="5"/>
                  </a:lnTo>
                  <a:close/>
                  <a:moveTo>
                    <a:pt x="150" y="4"/>
                  </a:moveTo>
                  <a:cubicBezTo>
                    <a:pt x="152" y="4"/>
                    <a:pt x="154" y="5"/>
                    <a:pt x="156" y="5"/>
                  </a:cubicBezTo>
                  <a:cubicBezTo>
                    <a:pt x="156" y="4"/>
                    <a:pt x="156" y="4"/>
                    <a:pt x="156" y="4"/>
                  </a:cubicBezTo>
                  <a:cubicBezTo>
                    <a:pt x="154" y="4"/>
                    <a:pt x="152" y="3"/>
                    <a:pt x="150" y="3"/>
                  </a:cubicBezTo>
                  <a:lnTo>
                    <a:pt x="150" y="4"/>
                  </a:lnTo>
                  <a:close/>
                  <a:moveTo>
                    <a:pt x="2" y="110"/>
                  </a:moveTo>
                  <a:cubicBezTo>
                    <a:pt x="1" y="109"/>
                    <a:pt x="1" y="109"/>
                    <a:pt x="1" y="109"/>
                  </a:cubicBezTo>
                  <a:cubicBezTo>
                    <a:pt x="1" y="109"/>
                    <a:pt x="1" y="109"/>
                    <a:pt x="1" y="109"/>
                  </a:cubicBezTo>
                  <a:cubicBezTo>
                    <a:pt x="1" y="107"/>
                    <a:pt x="1" y="105"/>
                    <a:pt x="2" y="103"/>
                  </a:cubicBezTo>
                  <a:cubicBezTo>
                    <a:pt x="2" y="103"/>
                    <a:pt x="2" y="103"/>
                    <a:pt x="2" y="103"/>
                  </a:cubicBezTo>
                  <a:cubicBezTo>
                    <a:pt x="3" y="103"/>
                    <a:pt x="3" y="103"/>
                    <a:pt x="3" y="103"/>
                  </a:cubicBezTo>
                  <a:cubicBezTo>
                    <a:pt x="3" y="103"/>
                    <a:pt x="3" y="103"/>
                    <a:pt x="3" y="103"/>
                  </a:cubicBezTo>
                  <a:cubicBezTo>
                    <a:pt x="3" y="105"/>
                    <a:pt x="2" y="107"/>
                    <a:pt x="2" y="109"/>
                  </a:cubicBezTo>
                  <a:lnTo>
                    <a:pt x="2" y="110"/>
                  </a:lnTo>
                  <a:close/>
                  <a:moveTo>
                    <a:pt x="1" y="109"/>
                  </a:moveTo>
                  <a:cubicBezTo>
                    <a:pt x="2" y="109"/>
                    <a:pt x="2" y="109"/>
                    <a:pt x="2" y="109"/>
                  </a:cubicBezTo>
                  <a:cubicBezTo>
                    <a:pt x="2" y="107"/>
                    <a:pt x="2" y="105"/>
                    <a:pt x="3" y="103"/>
                  </a:cubicBezTo>
                  <a:cubicBezTo>
                    <a:pt x="2" y="103"/>
                    <a:pt x="2" y="103"/>
                    <a:pt x="2" y="103"/>
                  </a:cubicBezTo>
                  <a:cubicBezTo>
                    <a:pt x="2" y="105"/>
                    <a:pt x="1" y="107"/>
                    <a:pt x="1" y="109"/>
                  </a:cubicBezTo>
                  <a:close/>
                  <a:moveTo>
                    <a:pt x="147" y="4"/>
                  </a:moveTo>
                  <a:cubicBezTo>
                    <a:pt x="147" y="4"/>
                    <a:pt x="147" y="4"/>
                    <a:pt x="147" y="4"/>
                  </a:cubicBezTo>
                  <a:cubicBezTo>
                    <a:pt x="145" y="3"/>
                    <a:pt x="143" y="3"/>
                    <a:pt x="141" y="3"/>
                  </a:cubicBezTo>
                  <a:cubicBezTo>
                    <a:pt x="141" y="3"/>
                    <a:pt x="141" y="3"/>
                    <a:pt x="141" y="3"/>
                  </a:cubicBezTo>
                  <a:cubicBezTo>
                    <a:pt x="141" y="1"/>
                    <a:pt x="141" y="1"/>
                    <a:pt x="141" y="1"/>
                  </a:cubicBezTo>
                  <a:cubicBezTo>
                    <a:pt x="141" y="1"/>
                    <a:pt x="141" y="1"/>
                    <a:pt x="141" y="1"/>
                  </a:cubicBezTo>
                  <a:cubicBezTo>
                    <a:pt x="143" y="2"/>
                    <a:pt x="145" y="2"/>
                    <a:pt x="147" y="2"/>
                  </a:cubicBezTo>
                  <a:cubicBezTo>
                    <a:pt x="147" y="2"/>
                    <a:pt x="147" y="2"/>
                    <a:pt x="147" y="2"/>
                  </a:cubicBezTo>
                  <a:lnTo>
                    <a:pt x="147" y="4"/>
                  </a:lnTo>
                  <a:close/>
                  <a:moveTo>
                    <a:pt x="141" y="2"/>
                  </a:moveTo>
                  <a:cubicBezTo>
                    <a:pt x="143" y="3"/>
                    <a:pt x="145" y="3"/>
                    <a:pt x="147" y="3"/>
                  </a:cubicBezTo>
                  <a:cubicBezTo>
                    <a:pt x="147" y="3"/>
                    <a:pt x="147" y="3"/>
                    <a:pt x="147" y="3"/>
                  </a:cubicBezTo>
                  <a:cubicBezTo>
                    <a:pt x="145" y="2"/>
                    <a:pt x="143" y="2"/>
                    <a:pt x="141" y="2"/>
                  </a:cubicBezTo>
                  <a:close/>
                  <a:moveTo>
                    <a:pt x="4" y="101"/>
                  </a:moveTo>
                  <a:cubicBezTo>
                    <a:pt x="2" y="101"/>
                    <a:pt x="2" y="101"/>
                    <a:pt x="2" y="101"/>
                  </a:cubicBezTo>
                  <a:cubicBezTo>
                    <a:pt x="2" y="101"/>
                    <a:pt x="2" y="101"/>
                    <a:pt x="2" y="101"/>
                  </a:cubicBezTo>
                  <a:cubicBezTo>
                    <a:pt x="3" y="98"/>
                    <a:pt x="3" y="96"/>
                    <a:pt x="4" y="94"/>
                  </a:cubicBezTo>
                  <a:cubicBezTo>
                    <a:pt x="4" y="94"/>
                    <a:pt x="4" y="94"/>
                    <a:pt x="4" y="94"/>
                  </a:cubicBezTo>
                  <a:cubicBezTo>
                    <a:pt x="5" y="95"/>
                    <a:pt x="5" y="95"/>
                    <a:pt x="5" y="95"/>
                  </a:cubicBezTo>
                  <a:cubicBezTo>
                    <a:pt x="5" y="95"/>
                    <a:pt x="5" y="95"/>
                    <a:pt x="5" y="95"/>
                  </a:cubicBezTo>
                  <a:cubicBezTo>
                    <a:pt x="4" y="97"/>
                    <a:pt x="4" y="99"/>
                    <a:pt x="4" y="101"/>
                  </a:cubicBezTo>
                  <a:close/>
                  <a:moveTo>
                    <a:pt x="3" y="100"/>
                  </a:moveTo>
                  <a:cubicBezTo>
                    <a:pt x="3" y="101"/>
                    <a:pt x="3" y="101"/>
                    <a:pt x="3" y="101"/>
                  </a:cubicBezTo>
                  <a:cubicBezTo>
                    <a:pt x="4" y="99"/>
                    <a:pt x="4" y="97"/>
                    <a:pt x="5" y="95"/>
                  </a:cubicBezTo>
                  <a:cubicBezTo>
                    <a:pt x="4" y="95"/>
                    <a:pt x="4" y="95"/>
                    <a:pt x="4" y="95"/>
                  </a:cubicBezTo>
                  <a:cubicBezTo>
                    <a:pt x="3" y="96"/>
                    <a:pt x="3" y="98"/>
                    <a:pt x="3" y="100"/>
                  </a:cubicBezTo>
                  <a:close/>
                  <a:moveTo>
                    <a:pt x="138" y="2"/>
                  </a:moveTo>
                  <a:cubicBezTo>
                    <a:pt x="138" y="2"/>
                    <a:pt x="138" y="2"/>
                    <a:pt x="138" y="2"/>
                  </a:cubicBezTo>
                  <a:cubicBezTo>
                    <a:pt x="136" y="2"/>
                    <a:pt x="134" y="2"/>
                    <a:pt x="132" y="2"/>
                  </a:cubicBezTo>
                  <a:cubicBezTo>
                    <a:pt x="132" y="2"/>
                    <a:pt x="132" y="2"/>
                    <a:pt x="132" y="2"/>
                  </a:cubicBezTo>
                  <a:cubicBezTo>
                    <a:pt x="132" y="1"/>
                    <a:pt x="132" y="1"/>
                    <a:pt x="132" y="1"/>
                  </a:cubicBezTo>
                  <a:cubicBezTo>
                    <a:pt x="132" y="1"/>
                    <a:pt x="132" y="1"/>
                    <a:pt x="132" y="1"/>
                  </a:cubicBezTo>
                  <a:cubicBezTo>
                    <a:pt x="134" y="1"/>
                    <a:pt x="136" y="1"/>
                    <a:pt x="138" y="1"/>
                  </a:cubicBezTo>
                  <a:cubicBezTo>
                    <a:pt x="139" y="1"/>
                    <a:pt x="139" y="1"/>
                    <a:pt x="139" y="1"/>
                  </a:cubicBezTo>
                  <a:lnTo>
                    <a:pt x="138" y="2"/>
                  </a:lnTo>
                  <a:close/>
                  <a:moveTo>
                    <a:pt x="132" y="2"/>
                  </a:moveTo>
                  <a:cubicBezTo>
                    <a:pt x="134" y="2"/>
                    <a:pt x="136" y="2"/>
                    <a:pt x="138" y="2"/>
                  </a:cubicBezTo>
                  <a:cubicBezTo>
                    <a:pt x="138" y="1"/>
                    <a:pt x="138" y="1"/>
                    <a:pt x="138" y="1"/>
                  </a:cubicBezTo>
                  <a:cubicBezTo>
                    <a:pt x="136" y="1"/>
                    <a:pt x="134" y="1"/>
                    <a:pt x="132" y="1"/>
                  </a:cubicBezTo>
                  <a:lnTo>
                    <a:pt x="132" y="2"/>
                  </a:lnTo>
                  <a:close/>
                  <a:moveTo>
                    <a:pt x="6" y="92"/>
                  </a:moveTo>
                  <a:cubicBezTo>
                    <a:pt x="4" y="92"/>
                    <a:pt x="4" y="92"/>
                    <a:pt x="4" y="92"/>
                  </a:cubicBezTo>
                  <a:cubicBezTo>
                    <a:pt x="4" y="92"/>
                    <a:pt x="4" y="92"/>
                    <a:pt x="4" y="92"/>
                  </a:cubicBezTo>
                  <a:cubicBezTo>
                    <a:pt x="5" y="90"/>
                    <a:pt x="6" y="88"/>
                    <a:pt x="6" y="86"/>
                  </a:cubicBezTo>
                  <a:cubicBezTo>
                    <a:pt x="6" y="86"/>
                    <a:pt x="6" y="86"/>
                    <a:pt x="6" y="86"/>
                  </a:cubicBezTo>
                  <a:cubicBezTo>
                    <a:pt x="8" y="86"/>
                    <a:pt x="8" y="86"/>
                    <a:pt x="8" y="86"/>
                  </a:cubicBezTo>
                  <a:cubicBezTo>
                    <a:pt x="8" y="86"/>
                    <a:pt x="8" y="86"/>
                    <a:pt x="8" y="86"/>
                  </a:cubicBezTo>
                  <a:cubicBezTo>
                    <a:pt x="7" y="88"/>
                    <a:pt x="6" y="90"/>
                    <a:pt x="6" y="92"/>
                  </a:cubicBezTo>
                  <a:close/>
                  <a:moveTo>
                    <a:pt x="5" y="92"/>
                  </a:moveTo>
                  <a:cubicBezTo>
                    <a:pt x="5" y="92"/>
                    <a:pt x="5" y="92"/>
                    <a:pt x="5" y="92"/>
                  </a:cubicBezTo>
                  <a:cubicBezTo>
                    <a:pt x="6" y="90"/>
                    <a:pt x="7" y="88"/>
                    <a:pt x="7" y="86"/>
                  </a:cubicBezTo>
                  <a:cubicBezTo>
                    <a:pt x="7" y="86"/>
                    <a:pt x="7" y="86"/>
                    <a:pt x="7" y="86"/>
                  </a:cubicBezTo>
                  <a:cubicBezTo>
                    <a:pt x="6" y="88"/>
                    <a:pt x="5" y="90"/>
                    <a:pt x="5" y="92"/>
                  </a:cubicBezTo>
                  <a:close/>
                  <a:moveTo>
                    <a:pt x="130" y="2"/>
                  </a:moveTo>
                  <a:cubicBezTo>
                    <a:pt x="129" y="2"/>
                    <a:pt x="129" y="2"/>
                    <a:pt x="129" y="2"/>
                  </a:cubicBezTo>
                  <a:cubicBezTo>
                    <a:pt x="127" y="2"/>
                    <a:pt x="125" y="2"/>
                    <a:pt x="123" y="2"/>
                  </a:cubicBezTo>
                  <a:cubicBezTo>
                    <a:pt x="123" y="2"/>
                    <a:pt x="123" y="2"/>
                    <a:pt x="123" y="2"/>
                  </a:cubicBezTo>
                  <a:cubicBezTo>
                    <a:pt x="123" y="1"/>
                    <a:pt x="123" y="1"/>
                    <a:pt x="123" y="1"/>
                  </a:cubicBezTo>
                  <a:cubicBezTo>
                    <a:pt x="123" y="1"/>
                    <a:pt x="123" y="1"/>
                    <a:pt x="123" y="1"/>
                  </a:cubicBezTo>
                  <a:cubicBezTo>
                    <a:pt x="125" y="0"/>
                    <a:pt x="127" y="0"/>
                    <a:pt x="130" y="1"/>
                  </a:cubicBezTo>
                  <a:cubicBezTo>
                    <a:pt x="130" y="1"/>
                    <a:pt x="130" y="1"/>
                    <a:pt x="130" y="1"/>
                  </a:cubicBezTo>
                  <a:lnTo>
                    <a:pt x="130" y="2"/>
                  </a:lnTo>
                  <a:close/>
                  <a:moveTo>
                    <a:pt x="123" y="2"/>
                  </a:moveTo>
                  <a:cubicBezTo>
                    <a:pt x="125" y="2"/>
                    <a:pt x="127" y="2"/>
                    <a:pt x="129" y="2"/>
                  </a:cubicBezTo>
                  <a:cubicBezTo>
                    <a:pt x="129" y="1"/>
                    <a:pt x="129" y="1"/>
                    <a:pt x="129" y="1"/>
                  </a:cubicBezTo>
                  <a:cubicBezTo>
                    <a:pt x="127" y="1"/>
                    <a:pt x="125" y="1"/>
                    <a:pt x="123" y="1"/>
                  </a:cubicBezTo>
                  <a:lnTo>
                    <a:pt x="123" y="2"/>
                  </a:lnTo>
                  <a:close/>
                  <a:moveTo>
                    <a:pt x="8" y="84"/>
                  </a:moveTo>
                  <a:cubicBezTo>
                    <a:pt x="7" y="83"/>
                    <a:pt x="7" y="83"/>
                    <a:pt x="7" y="83"/>
                  </a:cubicBezTo>
                  <a:cubicBezTo>
                    <a:pt x="7" y="83"/>
                    <a:pt x="7" y="83"/>
                    <a:pt x="7" y="83"/>
                  </a:cubicBezTo>
                  <a:cubicBezTo>
                    <a:pt x="8" y="81"/>
                    <a:pt x="9" y="79"/>
                    <a:pt x="9" y="77"/>
                  </a:cubicBezTo>
                  <a:cubicBezTo>
                    <a:pt x="10" y="77"/>
                    <a:pt x="10" y="77"/>
                    <a:pt x="10" y="77"/>
                  </a:cubicBezTo>
                  <a:cubicBezTo>
                    <a:pt x="11" y="78"/>
                    <a:pt x="11" y="78"/>
                    <a:pt x="11" y="78"/>
                  </a:cubicBezTo>
                  <a:cubicBezTo>
                    <a:pt x="11" y="78"/>
                    <a:pt x="11" y="78"/>
                    <a:pt x="11" y="78"/>
                  </a:cubicBezTo>
                  <a:cubicBezTo>
                    <a:pt x="10" y="80"/>
                    <a:pt x="9" y="82"/>
                    <a:pt x="8" y="84"/>
                  </a:cubicBezTo>
                  <a:close/>
                  <a:moveTo>
                    <a:pt x="7" y="83"/>
                  </a:moveTo>
                  <a:cubicBezTo>
                    <a:pt x="8" y="84"/>
                    <a:pt x="8" y="84"/>
                    <a:pt x="8" y="84"/>
                  </a:cubicBezTo>
                  <a:cubicBezTo>
                    <a:pt x="9" y="82"/>
                    <a:pt x="10" y="80"/>
                    <a:pt x="10" y="78"/>
                  </a:cubicBezTo>
                  <a:cubicBezTo>
                    <a:pt x="10" y="78"/>
                    <a:pt x="10" y="78"/>
                    <a:pt x="10" y="78"/>
                  </a:cubicBezTo>
                  <a:cubicBezTo>
                    <a:pt x="9" y="80"/>
                    <a:pt x="8" y="81"/>
                    <a:pt x="7" y="83"/>
                  </a:cubicBezTo>
                  <a:close/>
                  <a:moveTo>
                    <a:pt x="121" y="2"/>
                  </a:moveTo>
                  <a:cubicBezTo>
                    <a:pt x="121" y="2"/>
                    <a:pt x="121" y="2"/>
                    <a:pt x="121" y="2"/>
                  </a:cubicBezTo>
                  <a:cubicBezTo>
                    <a:pt x="119" y="2"/>
                    <a:pt x="116" y="2"/>
                    <a:pt x="114" y="2"/>
                  </a:cubicBezTo>
                  <a:cubicBezTo>
                    <a:pt x="114" y="2"/>
                    <a:pt x="114" y="2"/>
                    <a:pt x="114" y="2"/>
                  </a:cubicBezTo>
                  <a:cubicBezTo>
                    <a:pt x="114" y="1"/>
                    <a:pt x="114" y="1"/>
                    <a:pt x="114" y="1"/>
                  </a:cubicBezTo>
                  <a:cubicBezTo>
                    <a:pt x="114" y="1"/>
                    <a:pt x="114" y="1"/>
                    <a:pt x="114" y="1"/>
                  </a:cubicBezTo>
                  <a:cubicBezTo>
                    <a:pt x="116" y="1"/>
                    <a:pt x="119" y="1"/>
                    <a:pt x="121" y="1"/>
                  </a:cubicBezTo>
                  <a:cubicBezTo>
                    <a:pt x="121" y="1"/>
                    <a:pt x="121" y="1"/>
                    <a:pt x="121" y="1"/>
                  </a:cubicBezTo>
                  <a:lnTo>
                    <a:pt x="121" y="2"/>
                  </a:lnTo>
                  <a:close/>
                  <a:moveTo>
                    <a:pt x="115" y="2"/>
                  </a:moveTo>
                  <a:cubicBezTo>
                    <a:pt x="117" y="2"/>
                    <a:pt x="119" y="2"/>
                    <a:pt x="121" y="2"/>
                  </a:cubicBezTo>
                  <a:cubicBezTo>
                    <a:pt x="120" y="1"/>
                    <a:pt x="120" y="1"/>
                    <a:pt x="120" y="1"/>
                  </a:cubicBezTo>
                  <a:cubicBezTo>
                    <a:pt x="119" y="1"/>
                    <a:pt x="117" y="1"/>
                    <a:pt x="114" y="1"/>
                  </a:cubicBezTo>
                  <a:lnTo>
                    <a:pt x="115" y="2"/>
                  </a:lnTo>
                  <a:close/>
                  <a:moveTo>
                    <a:pt x="12" y="76"/>
                  </a:moveTo>
                  <a:cubicBezTo>
                    <a:pt x="10" y="75"/>
                    <a:pt x="10" y="75"/>
                    <a:pt x="10" y="75"/>
                  </a:cubicBezTo>
                  <a:cubicBezTo>
                    <a:pt x="11" y="75"/>
                    <a:pt x="11" y="75"/>
                    <a:pt x="11" y="75"/>
                  </a:cubicBezTo>
                  <a:cubicBezTo>
                    <a:pt x="11" y="73"/>
                    <a:pt x="12" y="71"/>
                    <a:pt x="13" y="69"/>
                  </a:cubicBezTo>
                  <a:cubicBezTo>
                    <a:pt x="13" y="69"/>
                    <a:pt x="13" y="69"/>
                    <a:pt x="13" y="69"/>
                  </a:cubicBezTo>
                  <a:cubicBezTo>
                    <a:pt x="14" y="70"/>
                    <a:pt x="14" y="70"/>
                    <a:pt x="14" y="70"/>
                  </a:cubicBezTo>
                  <a:cubicBezTo>
                    <a:pt x="14" y="70"/>
                    <a:pt x="14" y="70"/>
                    <a:pt x="14" y="70"/>
                  </a:cubicBezTo>
                  <a:cubicBezTo>
                    <a:pt x="13" y="72"/>
                    <a:pt x="13" y="74"/>
                    <a:pt x="12" y="76"/>
                  </a:cubicBezTo>
                  <a:close/>
                  <a:moveTo>
                    <a:pt x="11" y="75"/>
                  </a:moveTo>
                  <a:cubicBezTo>
                    <a:pt x="12" y="75"/>
                    <a:pt x="12" y="75"/>
                    <a:pt x="12" y="75"/>
                  </a:cubicBezTo>
                  <a:cubicBezTo>
                    <a:pt x="12" y="74"/>
                    <a:pt x="13" y="72"/>
                    <a:pt x="14" y="70"/>
                  </a:cubicBezTo>
                  <a:cubicBezTo>
                    <a:pt x="13" y="70"/>
                    <a:pt x="13" y="70"/>
                    <a:pt x="13" y="70"/>
                  </a:cubicBezTo>
                  <a:cubicBezTo>
                    <a:pt x="13" y="71"/>
                    <a:pt x="12" y="73"/>
                    <a:pt x="11" y="75"/>
                  </a:cubicBezTo>
                  <a:close/>
                  <a:moveTo>
                    <a:pt x="112" y="3"/>
                  </a:moveTo>
                  <a:cubicBezTo>
                    <a:pt x="112" y="3"/>
                    <a:pt x="112" y="3"/>
                    <a:pt x="112" y="3"/>
                  </a:cubicBezTo>
                  <a:cubicBezTo>
                    <a:pt x="110" y="3"/>
                    <a:pt x="108" y="3"/>
                    <a:pt x="106" y="3"/>
                  </a:cubicBezTo>
                  <a:cubicBezTo>
                    <a:pt x="106" y="3"/>
                    <a:pt x="106" y="3"/>
                    <a:pt x="106" y="3"/>
                  </a:cubicBezTo>
                  <a:cubicBezTo>
                    <a:pt x="105" y="2"/>
                    <a:pt x="105" y="2"/>
                    <a:pt x="105" y="2"/>
                  </a:cubicBezTo>
                  <a:cubicBezTo>
                    <a:pt x="105" y="2"/>
                    <a:pt x="105" y="2"/>
                    <a:pt x="105" y="2"/>
                  </a:cubicBezTo>
                  <a:cubicBezTo>
                    <a:pt x="108" y="2"/>
                    <a:pt x="110" y="1"/>
                    <a:pt x="112" y="1"/>
                  </a:cubicBezTo>
                  <a:cubicBezTo>
                    <a:pt x="112" y="1"/>
                    <a:pt x="112" y="1"/>
                    <a:pt x="112" y="1"/>
                  </a:cubicBezTo>
                  <a:lnTo>
                    <a:pt x="112" y="3"/>
                  </a:lnTo>
                  <a:close/>
                  <a:moveTo>
                    <a:pt x="106" y="3"/>
                  </a:moveTo>
                  <a:cubicBezTo>
                    <a:pt x="108" y="3"/>
                    <a:pt x="110" y="3"/>
                    <a:pt x="112" y="2"/>
                  </a:cubicBezTo>
                  <a:cubicBezTo>
                    <a:pt x="112" y="2"/>
                    <a:pt x="112" y="2"/>
                    <a:pt x="112" y="2"/>
                  </a:cubicBezTo>
                  <a:cubicBezTo>
                    <a:pt x="110" y="2"/>
                    <a:pt x="108" y="2"/>
                    <a:pt x="106" y="2"/>
                  </a:cubicBezTo>
                  <a:lnTo>
                    <a:pt x="106" y="3"/>
                  </a:lnTo>
                  <a:close/>
                  <a:moveTo>
                    <a:pt x="16" y="68"/>
                  </a:moveTo>
                  <a:cubicBezTo>
                    <a:pt x="14" y="67"/>
                    <a:pt x="14" y="67"/>
                    <a:pt x="14" y="67"/>
                  </a:cubicBezTo>
                  <a:cubicBezTo>
                    <a:pt x="14" y="67"/>
                    <a:pt x="14" y="67"/>
                    <a:pt x="14" y="67"/>
                  </a:cubicBezTo>
                  <a:cubicBezTo>
                    <a:pt x="15" y="65"/>
                    <a:pt x="17" y="63"/>
                    <a:pt x="18" y="62"/>
                  </a:cubicBezTo>
                  <a:cubicBezTo>
                    <a:pt x="18" y="61"/>
                    <a:pt x="18" y="61"/>
                    <a:pt x="18" y="61"/>
                  </a:cubicBezTo>
                  <a:cubicBezTo>
                    <a:pt x="19" y="62"/>
                    <a:pt x="19" y="62"/>
                    <a:pt x="19" y="62"/>
                  </a:cubicBezTo>
                  <a:cubicBezTo>
                    <a:pt x="19" y="62"/>
                    <a:pt x="19" y="62"/>
                    <a:pt x="19" y="62"/>
                  </a:cubicBezTo>
                  <a:cubicBezTo>
                    <a:pt x="18" y="64"/>
                    <a:pt x="17" y="66"/>
                    <a:pt x="16" y="68"/>
                  </a:cubicBezTo>
                  <a:close/>
                  <a:moveTo>
                    <a:pt x="15" y="67"/>
                  </a:moveTo>
                  <a:cubicBezTo>
                    <a:pt x="15" y="67"/>
                    <a:pt x="15" y="67"/>
                    <a:pt x="15" y="67"/>
                  </a:cubicBezTo>
                  <a:cubicBezTo>
                    <a:pt x="16" y="66"/>
                    <a:pt x="17" y="64"/>
                    <a:pt x="18" y="62"/>
                  </a:cubicBezTo>
                  <a:cubicBezTo>
                    <a:pt x="18" y="62"/>
                    <a:pt x="18" y="62"/>
                    <a:pt x="18" y="62"/>
                  </a:cubicBezTo>
                  <a:cubicBezTo>
                    <a:pt x="17" y="64"/>
                    <a:pt x="16" y="65"/>
                    <a:pt x="15" y="67"/>
                  </a:cubicBezTo>
                  <a:close/>
                  <a:moveTo>
                    <a:pt x="103" y="4"/>
                  </a:moveTo>
                  <a:cubicBezTo>
                    <a:pt x="103" y="4"/>
                    <a:pt x="103" y="4"/>
                    <a:pt x="103" y="4"/>
                  </a:cubicBezTo>
                  <a:cubicBezTo>
                    <a:pt x="101" y="4"/>
                    <a:pt x="99" y="5"/>
                    <a:pt x="97" y="5"/>
                  </a:cubicBezTo>
                  <a:cubicBezTo>
                    <a:pt x="97" y="5"/>
                    <a:pt x="97" y="5"/>
                    <a:pt x="97" y="5"/>
                  </a:cubicBezTo>
                  <a:cubicBezTo>
                    <a:pt x="97" y="4"/>
                    <a:pt x="97" y="4"/>
                    <a:pt x="97" y="4"/>
                  </a:cubicBezTo>
                  <a:cubicBezTo>
                    <a:pt x="97" y="4"/>
                    <a:pt x="97" y="4"/>
                    <a:pt x="97" y="4"/>
                  </a:cubicBezTo>
                  <a:cubicBezTo>
                    <a:pt x="99" y="3"/>
                    <a:pt x="101" y="3"/>
                    <a:pt x="103" y="3"/>
                  </a:cubicBezTo>
                  <a:cubicBezTo>
                    <a:pt x="103" y="3"/>
                    <a:pt x="103" y="3"/>
                    <a:pt x="103" y="3"/>
                  </a:cubicBezTo>
                  <a:lnTo>
                    <a:pt x="103" y="4"/>
                  </a:lnTo>
                  <a:close/>
                  <a:moveTo>
                    <a:pt x="97" y="5"/>
                  </a:moveTo>
                  <a:cubicBezTo>
                    <a:pt x="99" y="4"/>
                    <a:pt x="101" y="4"/>
                    <a:pt x="103" y="4"/>
                  </a:cubicBezTo>
                  <a:cubicBezTo>
                    <a:pt x="103" y="3"/>
                    <a:pt x="103" y="3"/>
                    <a:pt x="103" y="3"/>
                  </a:cubicBezTo>
                  <a:cubicBezTo>
                    <a:pt x="101" y="3"/>
                    <a:pt x="99" y="4"/>
                    <a:pt x="97" y="4"/>
                  </a:cubicBezTo>
                  <a:lnTo>
                    <a:pt x="97" y="5"/>
                  </a:lnTo>
                  <a:close/>
                  <a:moveTo>
                    <a:pt x="20" y="60"/>
                  </a:moveTo>
                  <a:cubicBezTo>
                    <a:pt x="19" y="59"/>
                    <a:pt x="19" y="59"/>
                    <a:pt x="19" y="59"/>
                  </a:cubicBezTo>
                  <a:cubicBezTo>
                    <a:pt x="19" y="59"/>
                    <a:pt x="19" y="59"/>
                    <a:pt x="19" y="59"/>
                  </a:cubicBezTo>
                  <a:cubicBezTo>
                    <a:pt x="20" y="58"/>
                    <a:pt x="21" y="56"/>
                    <a:pt x="22" y="54"/>
                  </a:cubicBezTo>
                  <a:cubicBezTo>
                    <a:pt x="23" y="54"/>
                    <a:pt x="23" y="54"/>
                    <a:pt x="23" y="54"/>
                  </a:cubicBezTo>
                  <a:cubicBezTo>
                    <a:pt x="24" y="55"/>
                    <a:pt x="24" y="55"/>
                    <a:pt x="24" y="55"/>
                  </a:cubicBezTo>
                  <a:cubicBezTo>
                    <a:pt x="24" y="55"/>
                    <a:pt x="24" y="55"/>
                    <a:pt x="24" y="55"/>
                  </a:cubicBezTo>
                  <a:cubicBezTo>
                    <a:pt x="22" y="57"/>
                    <a:pt x="21" y="58"/>
                    <a:pt x="20" y="60"/>
                  </a:cubicBezTo>
                  <a:close/>
                  <a:moveTo>
                    <a:pt x="19" y="59"/>
                  </a:moveTo>
                  <a:cubicBezTo>
                    <a:pt x="20" y="60"/>
                    <a:pt x="20" y="60"/>
                    <a:pt x="20" y="60"/>
                  </a:cubicBezTo>
                  <a:cubicBezTo>
                    <a:pt x="21" y="58"/>
                    <a:pt x="22" y="56"/>
                    <a:pt x="23" y="55"/>
                  </a:cubicBezTo>
                  <a:cubicBezTo>
                    <a:pt x="23" y="54"/>
                    <a:pt x="23" y="54"/>
                    <a:pt x="23" y="54"/>
                  </a:cubicBezTo>
                  <a:cubicBezTo>
                    <a:pt x="21" y="56"/>
                    <a:pt x="20" y="58"/>
                    <a:pt x="19" y="59"/>
                  </a:cubicBezTo>
                  <a:close/>
                  <a:moveTo>
                    <a:pt x="95" y="6"/>
                  </a:moveTo>
                  <a:cubicBezTo>
                    <a:pt x="95" y="6"/>
                    <a:pt x="95" y="6"/>
                    <a:pt x="95" y="6"/>
                  </a:cubicBezTo>
                  <a:cubicBezTo>
                    <a:pt x="93" y="6"/>
                    <a:pt x="91" y="7"/>
                    <a:pt x="89" y="7"/>
                  </a:cubicBezTo>
                  <a:cubicBezTo>
                    <a:pt x="88" y="7"/>
                    <a:pt x="88" y="7"/>
                    <a:pt x="88" y="7"/>
                  </a:cubicBezTo>
                  <a:cubicBezTo>
                    <a:pt x="88" y="6"/>
                    <a:pt x="88" y="6"/>
                    <a:pt x="88" y="6"/>
                  </a:cubicBezTo>
                  <a:cubicBezTo>
                    <a:pt x="88" y="6"/>
                    <a:pt x="88" y="6"/>
                    <a:pt x="88" y="6"/>
                  </a:cubicBezTo>
                  <a:cubicBezTo>
                    <a:pt x="90" y="6"/>
                    <a:pt x="92" y="5"/>
                    <a:pt x="94" y="4"/>
                  </a:cubicBezTo>
                  <a:cubicBezTo>
                    <a:pt x="94" y="4"/>
                    <a:pt x="94" y="4"/>
                    <a:pt x="94" y="4"/>
                  </a:cubicBezTo>
                  <a:lnTo>
                    <a:pt x="95" y="6"/>
                  </a:lnTo>
                  <a:close/>
                  <a:moveTo>
                    <a:pt x="89" y="7"/>
                  </a:moveTo>
                  <a:cubicBezTo>
                    <a:pt x="90" y="7"/>
                    <a:pt x="92" y="6"/>
                    <a:pt x="94" y="6"/>
                  </a:cubicBezTo>
                  <a:cubicBezTo>
                    <a:pt x="94" y="5"/>
                    <a:pt x="94" y="5"/>
                    <a:pt x="94" y="5"/>
                  </a:cubicBezTo>
                  <a:cubicBezTo>
                    <a:pt x="92" y="5"/>
                    <a:pt x="90" y="6"/>
                    <a:pt x="88" y="6"/>
                  </a:cubicBezTo>
                  <a:lnTo>
                    <a:pt x="89" y="7"/>
                  </a:lnTo>
                  <a:close/>
                  <a:moveTo>
                    <a:pt x="25" y="53"/>
                  </a:moveTo>
                  <a:cubicBezTo>
                    <a:pt x="24" y="52"/>
                    <a:pt x="24" y="52"/>
                    <a:pt x="24" y="52"/>
                  </a:cubicBezTo>
                  <a:cubicBezTo>
                    <a:pt x="24" y="52"/>
                    <a:pt x="24" y="52"/>
                    <a:pt x="24" y="52"/>
                  </a:cubicBezTo>
                  <a:cubicBezTo>
                    <a:pt x="25" y="50"/>
                    <a:pt x="27" y="49"/>
                    <a:pt x="28" y="47"/>
                  </a:cubicBezTo>
                  <a:cubicBezTo>
                    <a:pt x="28" y="47"/>
                    <a:pt x="28" y="47"/>
                    <a:pt x="28" y="47"/>
                  </a:cubicBezTo>
                  <a:cubicBezTo>
                    <a:pt x="29" y="48"/>
                    <a:pt x="29" y="48"/>
                    <a:pt x="29" y="48"/>
                  </a:cubicBezTo>
                  <a:cubicBezTo>
                    <a:pt x="29" y="48"/>
                    <a:pt x="29" y="48"/>
                    <a:pt x="29" y="48"/>
                  </a:cubicBezTo>
                  <a:cubicBezTo>
                    <a:pt x="28" y="50"/>
                    <a:pt x="26" y="51"/>
                    <a:pt x="25" y="53"/>
                  </a:cubicBezTo>
                  <a:close/>
                  <a:moveTo>
                    <a:pt x="24" y="52"/>
                  </a:moveTo>
                  <a:cubicBezTo>
                    <a:pt x="25" y="53"/>
                    <a:pt x="25" y="53"/>
                    <a:pt x="25" y="53"/>
                  </a:cubicBezTo>
                  <a:cubicBezTo>
                    <a:pt x="26" y="51"/>
                    <a:pt x="27" y="49"/>
                    <a:pt x="29" y="48"/>
                  </a:cubicBezTo>
                  <a:cubicBezTo>
                    <a:pt x="28" y="47"/>
                    <a:pt x="28" y="47"/>
                    <a:pt x="28" y="47"/>
                  </a:cubicBezTo>
                  <a:cubicBezTo>
                    <a:pt x="27" y="49"/>
                    <a:pt x="25" y="50"/>
                    <a:pt x="24" y="52"/>
                  </a:cubicBezTo>
                  <a:close/>
                  <a:moveTo>
                    <a:pt x="86" y="8"/>
                  </a:moveTo>
                  <a:cubicBezTo>
                    <a:pt x="86" y="8"/>
                    <a:pt x="86" y="8"/>
                    <a:pt x="86" y="8"/>
                  </a:cubicBezTo>
                  <a:cubicBezTo>
                    <a:pt x="84" y="9"/>
                    <a:pt x="82" y="10"/>
                    <a:pt x="80" y="10"/>
                  </a:cubicBezTo>
                  <a:cubicBezTo>
                    <a:pt x="80" y="10"/>
                    <a:pt x="80" y="10"/>
                    <a:pt x="80" y="10"/>
                  </a:cubicBezTo>
                  <a:cubicBezTo>
                    <a:pt x="80" y="9"/>
                    <a:pt x="80" y="9"/>
                    <a:pt x="80" y="9"/>
                  </a:cubicBezTo>
                  <a:cubicBezTo>
                    <a:pt x="80" y="9"/>
                    <a:pt x="80" y="9"/>
                    <a:pt x="80" y="9"/>
                  </a:cubicBezTo>
                  <a:cubicBezTo>
                    <a:pt x="82" y="8"/>
                    <a:pt x="84" y="8"/>
                    <a:pt x="86" y="7"/>
                  </a:cubicBezTo>
                  <a:cubicBezTo>
                    <a:pt x="86" y="7"/>
                    <a:pt x="86" y="7"/>
                    <a:pt x="86" y="7"/>
                  </a:cubicBezTo>
                  <a:lnTo>
                    <a:pt x="86" y="8"/>
                  </a:lnTo>
                  <a:close/>
                  <a:moveTo>
                    <a:pt x="80" y="10"/>
                  </a:moveTo>
                  <a:cubicBezTo>
                    <a:pt x="82" y="9"/>
                    <a:pt x="84" y="9"/>
                    <a:pt x="86" y="8"/>
                  </a:cubicBezTo>
                  <a:cubicBezTo>
                    <a:pt x="86" y="7"/>
                    <a:pt x="86" y="7"/>
                    <a:pt x="86" y="7"/>
                  </a:cubicBezTo>
                  <a:cubicBezTo>
                    <a:pt x="84" y="8"/>
                    <a:pt x="82" y="9"/>
                    <a:pt x="80" y="9"/>
                  </a:cubicBezTo>
                  <a:lnTo>
                    <a:pt x="80" y="10"/>
                  </a:lnTo>
                  <a:close/>
                  <a:moveTo>
                    <a:pt x="30" y="46"/>
                  </a:moveTo>
                  <a:cubicBezTo>
                    <a:pt x="29" y="45"/>
                    <a:pt x="29" y="45"/>
                    <a:pt x="29" y="45"/>
                  </a:cubicBezTo>
                  <a:cubicBezTo>
                    <a:pt x="30" y="45"/>
                    <a:pt x="30" y="45"/>
                    <a:pt x="30" y="45"/>
                  </a:cubicBezTo>
                  <a:cubicBezTo>
                    <a:pt x="31" y="43"/>
                    <a:pt x="32" y="42"/>
                    <a:pt x="34" y="40"/>
                  </a:cubicBezTo>
                  <a:cubicBezTo>
                    <a:pt x="34" y="40"/>
                    <a:pt x="34" y="40"/>
                    <a:pt x="34" y="40"/>
                  </a:cubicBezTo>
                  <a:cubicBezTo>
                    <a:pt x="35" y="41"/>
                    <a:pt x="35" y="41"/>
                    <a:pt x="35" y="41"/>
                  </a:cubicBezTo>
                  <a:cubicBezTo>
                    <a:pt x="35" y="41"/>
                    <a:pt x="35" y="41"/>
                    <a:pt x="35" y="41"/>
                  </a:cubicBezTo>
                  <a:cubicBezTo>
                    <a:pt x="33" y="43"/>
                    <a:pt x="32" y="44"/>
                    <a:pt x="31" y="46"/>
                  </a:cubicBezTo>
                  <a:lnTo>
                    <a:pt x="30" y="46"/>
                  </a:lnTo>
                  <a:close/>
                  <a:moveTo>
                    <a:pt x="30" y="45"/>
                  </a:moveTo>
                  <a:cubicBezTo>
                    <a:pt x="30" y="46"/>
                    <a:pt x="30" y="46"/>
                    <a:pt x="30" y="46"/>
                  </a:cubicBezTo>
                  <a:cubicBezTo>
                    <a:pt x="32" y="44"/>
                    <a:pt x="33" y="43"/>
                    <a:pt x="34" y="41"/>
                  </a:cubicBezTo>
                  <a:cubicBezTo>
                    <a:pt x="34" y="41"/>
                    <a:pt x="34" y="41"/>
                    <a:pt x="34" y="41"/>
                  </a:cubicBezTo>
                  <a:cubicBezTo>
                    <a:pt x="32" y="42"/>
                    <a:pt x="31" y="44"/>
                    <a:pt x="30" y="45"/>
                  </a:cubicBezTo>
                  <a:close/>
                  <a:moveTo>
                    <a:pt x="78" y="11"/>
                  </a:moveTo>
                  <a:cubicBezTo>
                    <a:pt x="78" y="11"/>
                    <a:pt x="78" y="11"/>
                    <a:pt x="78" y="11"/>
                  </a:cubicBezTo>
                  <a:cubicBezTo>
                    <a:pt x="76" y="12"/>
                    <a:pt x="74" y="13"/>
                    <a:pt x="72" y="14"/>
                  </a:cubicBezTo>
                  <a:cubicBezTo>
                    <a:pt x="72" y="14"/>
                    <a:pt x="72" y="14"/>
                    <a:pt x="72" y="14"/>
                  </a:cubicBezTo>
                  <a:cubicBezTo>
                    <a:pt x="71" y="13"/>
                    <a:pt x="71" y="13"/>
                    <a:pt x="71" y="13"/>
                  </a:cubicBezTo>
                  <a:cubicBezTo>
                    <a:pt x="72" y="13"/>
                    <a:pt x="72" y="13"/>
                    <a:pt x="72" y="13"/>
                  </a:cubicBezTo>
                  <a:cubicBezTo>
                    <a:pt x="73" y="12"/>
                    <a:pt x="75" y="11"/>
                    <a:pt x="77" y="10"/>
                  </a:cubicBezTo>
                  <a:cubicBezTo>
                    <a:pt x="77" y="10"/>
                    <a:pt x="77" y="10"/>
                    <a:pt x="77" y="10"/>
                  </a:cubicBezTo>
                  <a:lnTo>
                    <a:pt x="78" y="11"/>
                  </a:lnTo>
                  <a:close/>
                  <a:moveTo>
                    <a:pt x="72" y="14"/>
                  </a:moveTo>
                  <a:cubicBezTo>
                    <a:pt x="74" y="13"/>
                    <a:pt x="76" y="12"/>
                    <a:pt x="78" y="11"/>
                  </a:cubicBezTo>
                  <a:cubicBezTo>
                    <a:pt x="77" y="10"/>
                    <a:pt x="77" y="10"/>
                    <a:pt x="77" y="10"/>
                  </a:cubicBezTo>
                  <a:cubicBezTo>
                    <a:pt x="75" y="11"/>
                    <a:pt x="74" y="12"/>
                    <a:pt x="72" y="13"/>
                  </a:cubicBezTo>
                  <a:lnTo>
                    <a:pt x="72" y="14"/>
                  </a:lnTo>
                  <a:close/>
                  <a:moveTo>
                    <a:pt x="36" y="39"/>
                  </a:moveTo>
                  <a:cubicBezTo>
                    <a:pt x="35" y="39"/>
                    <a:pt x="35" y="39"/>
                    <a:pt x="35" y="39"/>
                  </a:cubicBezTo>
                  <a:cubicBezTo>
                    <a:pt x="36" y="38"/>
                    <a:pt x="36" y="38"/>
                    <a:pt x="36" y="38"/>
                  </a:cubicBezTo>
                  <a:cubicBezTo>
                    <a:pt x="36" y="38"/>
                    <a:pt x="36" y="38"/>
                    <a:pt x="37" y="37"/>
                  </a:cubicBezTo>
                  <a:cubicBezTo>
                    <a:pt x="38" y="36"/>
                    <a:pt x="39" y="35"/>
                    <a:pt x="40" y="34"/>
                  </a:cubicBezTo>
                  <a:cubicBezTo>
                    <a:pt x="40" y="34"/>
                    <a:pt x="40" y="34"/>
                    <a:pt x="40" y="34"/>
                  </a:cubicBezTo>
                  <a:cubicBezTo>
                    <a:pt x="41" y="35"/>
                    <a:pt x="41" y="35"/>
                    <a:pt x="41" y="35"/>
                  </a:cubicBezTo>
                  <a:cubicBezTo>
                    <a:pt x="41" y="35"/>
                    <a:pt x="41" y="35"/>
                    <a:pt x="41" y="35"/>
                  </a:cubicBezTo>
                  <a:cubicBezTo>
                    <a:pt x="40" y="36"/>
                    <a:pt x="39" y="37"/>
                    <a:pt x="38" y="38"/>
                  </a:cubicBezTo>
                  <a:cubicBezTo>
                    <a:pt x="37" y="39"/>
                    <a:pt x="37" y="39"/>
                    <a:pt x="36" y="39"/>
                  </a:cubicBezTo>
                  <a:close/>
                  <a:moveTo>
                    <a:pt x="36" y="39"/>
                  </a:moveTo>
                  <a:cubicBezTo>
                    <a:pt x="36" y="39"/>
                    <a:pt x="36" y="39"/>
                    <a:pt x="36" y="39"/>
                  </a:cubicBezTo>
                  <a:cubicBezTo>
                    <a:pt x="37" y="39"/>
                    <a:pt x="37" y="38"/>
                    <a:pt x="37" y="38"/>
                  </a:cubicBezTo>
                  <a:cubicBezTo>
                    <a:pt x="39" y="37"/>
                    <a:pt x="40" y="36"/>
                    <a:pt x="41" y="35"/>
                  </a:cubicBezTo>
                  <a:cubicBezTo>
                    <a:pt x="40" y="34"/>
                    <a:pt x="40" y="34"/>
                    <a:pt x="40" y="34"/>
                  </a:cubicBezTo>
                  <a:cubicBezTo>
                    <a:pt x="39" y="35"/>
                    <a:pt x="38" y="36"/>
                    <a:pt x="37" y="37"/>
                  </a:cubicBezTo>
                  <a:cubicBezTo>
                    <a:pt x="37" y="38"/>
                    <a:pt x="36" y="38"/>
                    <a:pt x="36" y="39"/>
                  </a:cubicBezTo>
                  <a:close/>
                  <a:moveTo>
                    <a:pt x="70" y="15"/>
                  </a:moveTo>
                  <a:cubicBezTo>
                    <a:pt x="70" y="15"/>
                    <a:pt x="70" y="15"/>
                    <a:pt x="70" y="15"/>
                  </a:cubicBezTo>
                  <a:cubicBezTo>
                    <a:pt x="68" y="16"/>
                    <a:pt x="66" y="17"/>
                    <a:pt x="64" y="18"/>
                  </a:cubicBezTo>
                  <a:cubicBezTo>
                    <a:pt x="64" y="18"/>
                    <a:pt x="64" y="18"/>
                    <a:pt x="64" y="18"/>
                  </a:cubicBezTo>
                  <a:cubicBezTo>
                    <a:pt x="64" y="17"/>
                    <a:pt x="64" y="17"/>
                    <a:pt x="64" y="17"/>
                  </a:cubicBezTo>
                  <a:cubicBezTo>
                    <a:pt x="64" y="17"/>
                    <a:pt x="64" y="17"/>
                    <a:pt x="64" y="17"/>
                  </a:cubicBezTo>
                  <a:cubicBezTo>
                    <a:pt x="65" y="16"/>
                    <a:pt x="67" y="15"/>
                    <a:pt x="69" y="14"/>
                  </a:cubicBezTo>
                  <a:cubicBezTo>
                    <a:pt x="69" y="14"/>
                    <a:pt x="69" y="14"/>
                    <a:pt x="69" y="14"/>
                  </a:cubicBezTo>
                  <a:lnTo>
                    <a:pt x="70" y="15"/>
                  </a:lnTo>
                  <a:close/>
                  <a:moveTo>
                    <a:pt x="64" y="18"/>
                  </a:moveTo>
                  <a:cubicBezTo>
                    <a:pt x="66" y="17"/>
                    <a:pt x="68" y="16"/>
                    <a:pt x="70" y="15"/>
                  </a:cubicBezTo>
                  <a:cubicBezTo>
                    <a:pt x="69" y="14"/>
                    <a:pt x="69" y="14"/>
                    <a:pt x="69" y="14"/>
                  </a:cubicBezTo>
                  <a:cubicBezTo>
                    <a:pt x="67" y="15"/>
                    <a:pt x="66" y="16"/>
                    <a:pt x="64" y="17"/>
                  </a:cubicBezTo>
                  <a:lnTo>
                    <a:pt x="64" y="18"/>
                  </a:lnTo>
                  <a:close/>
                  <a:moveTo>
                    <a:pt x="43" y="33"/>
                  </a:moveTo>
                  <a:cubicBezTo>
                    <a:pt x="42" y="32"/>
                    <a:pt x="42" y="32"/>
                    <a:pt x="42" y="32"/>
                  </a:cubicBezTo>
                  <a:cubicBezTo>
                    <a:pt x="42" y="32"/>
                    <a:pt x="42" y="32"/>
                    <a:pt x="42" y="32"/>
                  </a:cubicBezTo>
                  <a:cubicBezTo>
                    <a:pt x="44" y="31"/>
                    <a:pt x="45" y="30"/>
                    <a:pt x="47" y="28"/>
                  </a:cubicBezTo>
                  <a:cubicBezTo>
                    <a:pt x="47" y="28"/>
                    <a:pt x="47" y="28"/>
                    <a:pt x="47" y="28"/>
                  </a:cubicBezTo>
                  <a:cubicBezTo>
                    <a:pt x="48" y="29"/>
                    <a:pt x="48" y="29"/>
                    <a:pt x="48" y="29"/>
                  </a:cubicBezTo>
                  <a:cubicBezTo>
                    <a:pt x="48" y="29"/>
                    <a:pt x="48" y="29"/>
                    <a:pt x="48" y="29"/>
                  </a:cubicBezTo>
                  <a:cubicBezTo>
                    <a:pt x="46" y="31"/>
                    <a:pt x="44" y="32"/>
                    <a:pt x="43" y="33"/>
                  </a:cubicBezTo>
                  <a:close/>
                  <a:moveTo>
                    <a:pt x="42" y="32"/>
                  </a:moveTo>
                  <a:cubicBezTo>
                    <a:pt x="43" y="33"/>
                    <a:pt x="43" y="33"/>
                    <a:pt x="43" y="33"/>
                  </a:cubicBezTo>
                  <a:cubicBezTo>
                    <a:pt x="44" y="32"/>
                    <a:pt x="46" y="30"/>
                    <a:pt x="47" y="29"/>
                  </a:cubicBezTo>
                  <a:cubicBezTo>
                    <a:pt x="47" y="29"/>
                    <a:pt x="47" y="29"/>
                    <a:pt x="47" y="29"/>
                  </a:cubicBezTo>
                  <a:cubicBezTo>
                    <a:pt x="45" y="30"/>
                    <a:pt x="44" y="31"/>
                    <a:pt x="42" y="32"/>
                  </a:cubicBezTo>
                  <a:close/>
                  <a:moveTo>
                    <a:pt x="62" y="19"/>
                  </a:moveTo>
                  <a:cubicBezTo>
                    <a:pt x="62" y="19"/>
                    <a:pt x="62" y="19"/>
                    <a:pt x="62" y="19"/>
                  </a:cubicBezTo>
                  <a:cubicBezTo>
                    <a:pt x="60" y="20"/>
                    <a:pt x="59" y="21"/>
                    <a:pt x="57" y="23"/>
                  </a:cubicBezTo>
                  <a:cubicBezTo>
                    <a:pt x="57" y="23"/>
                    <a:pt x="57" y="23"/>
                    <a:pt x="57" y="23"/>
                  </a:cubicBezTo>
                  <a:cubicBezTo>
                    <a:pt x="56" y="22"/>
                    <a:pt x="56" y="22"/>
                    <a:pt x="56" y="22"/>
                  </a:cubicBezTo>
                  <a:cubicBezTo>
                    <a:pt x="56" y="21"/>
                    <a:pt x="56" y="21"/>
                    <a:pt x="56" y="21"/>
                  </a:cubicBezTo>
                  <a:cubicBezTo>
                    <a:pt x="58" y="20"/>
                    <a:pt x="60" y="19"/>
                    <a:pt x="61" y="18"/>
                  </a:cubicBezTo>
                  <a:cubicBezTo>
                    <a:pt x="62" y="18"/>
                    <a:pt x="62" y="18"/>
                    <a:pt x="62" y="18"/>
                  </a:cubicBezTo>
                  <a:lnTo>
                    <a:pt x="62" y="19"/>
                  </a:lnTo>
                  <a:close/>
                  <a:moveTo>
                    <a:pt x="57" y="22"/>
                  </a:moveTo>
                  <a:cubicBezTo>
                    <a:pt x="58" y="21"/>
                    <a:pt x="60" y="20"/>
                    <a:pt x="62" y="19"/>
                  </a:cubicBezTo>
                  <a:cubicBezTo>
                    <a:pt x="61" y="18"/>
                    <a:pt x="61" y="18"/>
                    <a:pt x="61" y="18"/>
                  </a:cubicBezTo>
                  <a:cubicBezTo>
                    <a:pt x="60" y="19"/>
                    <a:pt x="58" y="20"/>
                    <a:pt x="56" y="22"/>
                  </a:cubicBezTo>
                  <a:lnTo>
                    <a:pt x="57" y="22"/>
                  </a:lnTo>
                  <a:close/>
                  <a:moveTo>
                    <a:pt x="50" y="28"/>
                  </a:moveTo>
                  <a:cubicBezTo>
                    <a:pt x="49" y="27"/>
                    <a:pt x="49" y="27"/>
                    <a:pt x="49" y="27"/>
                  </a:cubicBezTo>
                  <a:cubicBezTo>
                    <a:pt x="49" y="27"/>
                    <a:pt x="49" y="27"/>
                    <a:pt x="49" y="27"/>
                  </a:cubicBezTo>
                  <a:cubicBezTo>
                    <a:pt x="51" y="25"/>
                    <a:pt x="52" y="24"/>
                    <a:pt x="54" y="23"/>
                  </a:cubicBezTo>
                  <a:cubicBezTo>
                    <a:pt x="54" y="23"/>
                    <a:pt x="54" y="23"/>
                    <a:pt x="54" y="23"/>
                  </a:cubicBezTo>
                  <a:cubicBezTo>
                    <a:pt x="55" y="24"/>
                    <a:pt x="55" y="24"/>
                    <a:pt x="55" y="24"/>
                  </a:cubicBezTo>
                  <a:cubicBezTo>
                    <a:pt x="55" y="24"/>
                    <a:pt x="55" y="24"/>
                    <a:pt x="55" y="24"/>
                  </a:cubicBezTo>
                  <a:cubicBezTo>
                    <a:pt x="53" y="25"/>
                    <a:pt x="51" y="26"/>
                    <a:pt x="50" y="28"/>
                  </a:cubicBezTo>
                  <a:close/>
                  <a:moveTo>
                    <a:pt x="49" y="27"/>
                  </a:moveTo>
                  <a:cubicBezTo>
                    <a:pt x="50" y="27"/>
                    <a:pt x="50" y="27"/>
                    <a:pt x="50" y="27"/>
                  </a:cubicBezTo>
                  <a:cubicBezTo>
                    <a:pt x="51" y="26"/>
                    <a:pt x="53" y="25"/>
                    <a:pt x="54" y="24"/>
                  </a:cubicBezTo>
                  <a:cubicBezTo>
                    <a:pt x="54" y="23"/>
                    <a:pt x="54" y="23"/>
                    <a:pt x="54" y="23"/>
                  </a:cubicBezTo>
                  <a:cubicBezTo>
                    <a:pt x="52" y="24"/>
                    <a:pt x="51" y="26"/>
                    <a:pt x="49" y="27"/>
                  </a:cubicBez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 name="Freeform 124"/>
            <p:cNvSpPr>
              <a:spLocks noEditPoints="1"/>
            </p:cNvSpPr>
            <p:nvPr/>
          </p:nvSpPr>
          <p:spPr bwMode="auto">
            <a:xfrm>
              <a:off x="3868995" y="4037012"/>
              <a:ext cx="558036" cy="560963"/>
            </a:xfrm>
            <a:custGeom>
              <a:avLst/>
              <a:gdLst>
                <a:gd name="T0" fmla="*/ 197 w 242"/>
                <a:gd name="T1" fmla="*/ 214 h 243"/>
                <a:gd name="T2" fmla="*/ 184 w 242"/>
                <a:gd name="T3" fmla="*/ 225 h 243"/>
                <a:gd name="T4" fmla="*/ 171 w 242"/>
                <a:gd name="T5" fmla="*/ 232 h 243"/>
                <a:gd name="T6" fmla="*/ 206 w 242"/>
                <a:gd name="T7" fmla="*/ 208 h 243"/>
                <a:gd name="T8" fmla="*/ 163 w 242"/>
                <a:gd name="T9" fmla="*/ 234 h 243"/>
                <a:gd name="T10" fmla="*/ 155 w 242"/>
                <a:gd name="T11" fmla="*/ 237 h 243"/>
                <a:gd name="T12" fmla="*/ 217 w 242"/>
                <a:gd name="T13" fmla="*/ 194 h 243"/>
                <a:gd name="T14" fmla="*/ 222 w 242"/>
                <a:gd name="T15" fmla="*/ 188 h 243"/>
                <a:gd name="T16" fmla="*/ 144 w 242"/>
                <a:gd name="T17" fmla="*/ 239 h 243"/>
                <a:gd name="T18" fmla="*/ 229 w 242"/>
                <a:gd name="T19" fmla="*/ 175 h 243"/>
                <a:gd name="T20" fmla="*/ 232 w 242"/>
                <a:gd name="T21" fmla="*/ 167 h 243"/>
                <a:gd name="T22" fmla="*/ 127 w 242"/>
                <a:gd name="T23" fmla="*/ 243 h 243"/>
                <a:gd name="T24" fmla="*/ 113 w 242"/>
                <a:gd name="T25" fmla="*/ 243 h 243"/>
                <a:gd name="T26" fmla="*/ 237 w 242"/>
                <a:gd name="T27" fmla="*/ 157 h 243"/>
                <a:gd name="T28" fmla="*/ 104 w 242"/>
                <a:gd name="T29" fmla="*/ 242 h 243"/>
                <a:gd name="T30" fmla="*/ 96 w 242"/>
                <a:gd name="T31" fmla="*/ 239 h 243"/>
                <a:gd name="T32" fmla="*/ 240 w 242"/>
                <a:gd name="T33" fmla="*/ 134 h 243"/>
                <a:gd name="T34" fmla="*/ 241 w 242"/>
                <a:gd name="T35" fmla="*/ 125 h 243"/>
                <a:gd name="T36" fmla="*/ 85 w 242"/>
                <a:gd name="T37" fmla="*/ 237 h 243"/>
                <a:gd name="T38" fmla="*/ 71 w 242"/>
                <a:gd name="T39" fmla="*/ 233 h 243"/>
                <a:gd name="T40" fmla="*/ 241 w 242"/>
                <a:gd name="T41" fmla="*/ 115 h 243"/>
                <a:gd name="T42" fmla="*/ 241 w 242"/>
                <a:gd name="T43" fmla="*/ 106 h 243"/>
                <a:gd name="T44" fmla="*/ 62 w 242"/>
                <a:gd name="T45" fmla="*/ 227 h 243"/>
                <a:gd name="T46" fmla="*/ 239 w 242"/>
                <a:gd name="T47" fmla="*/ 98 h 243"/>
                <a:gd name="T48" fmla="*/ 235 w 242"/>
                <a:gd name="T49" fmla="*/ 84 h 243"/>
                <a:gd name="T50" fmla="*/ 47 w 242"/>
                <a:gd name="T51" fmla="*/ 218 h 243"/>
                <a:gd name="T52" fmla="*/ 36 w 242"/>
                <a:gd name="T53" fmla="*/ 209 h 243"/>
                <a:gd name="T54" fmla="*/ 231 w 242"/>
                <a:gd name="T55" fmla="*/ 74 h 243"/>
                <a:gd name="T56" fmla="*/ 227 w 242"/>
                <a:gd name="T57" fmla="*/ 66 h 243"/>
                <a:gd name="T58" fmla="*/ 30 w 242"/>
                <a:gd name="T59" fmla="*/ 200 h 243"/>
                <a:gd name="T60" fmla="*/ 223 w 242"/>
                <a:gd name="T61" fmla="*/ 58 h 243"/>
                <a:gd name="T62" fmla="*/ 215 w 242"/>
                <a:gd name="T63" fmla="*/ 47 h 243"/>
                <a:gd name="T64" fmla="*/ 16 w 242"/>
                <a:gd name="T65" fmla="*/ 181 h 243"/>
                <a:gd name="T66" fmla="*/ 14 w 242"/>
                <a:gd name="T67" fmla="*/ 179 h 243"/>
                <a:gd name="T68" fmla="*/ 208 w 242"/>
                <a:gd name="T69" fmla="*/ 38 h 243"/>
                <a:gd name="T70" fmla="*/ 9 w 242"/>
                <a:gd name="T71" fmla="*/ 166 h 243"/>
                <a:gd name="T72" fmla="*/ 7 w 242"/>
                <a:gd name="T73" fmla="*/ 164 h 243"/>
                <a:gd name="T74" fmla="*/ 196 w 242"/>
                <a:gd name="T75" fmla="*/ 26 h 243"/>
                <a:gd name="T76" fmla="*/ 3 w 242"/>
                <a:gd name="T77" fmla="*/ 150 h 243"/>
                <a:gd name="T78" fmla="*/ 1 w 242"/>
                <a:gd name="T79" fmla="*/ 142 h 243"/>
                <a:gd name="T80" fmla="*/ 176 w 242"/>
                <a:gd name="T81" fmla="*/ 15 h 243"/>
                <a:gd name="T82" fmla="*/ 173 w 242"/>
                <a:gd name="T83" fmla="*/ 14 h 243"/>
                <a:gd name="T84" fmla="*/ 1 w 242"/>
                <a:gd name="T85" fmla="*/ 131 h 243"/>
                <a:gd name="T86" fmla="*/ 160 w 242"/>
                <a:gd name="T87" fmla="*/ 8 h 243"/>
                <a:gd name="T88" fmla="*/ 152 w 242"/>
                <a:gd name="T89" fmla="*/ 5 h 243"/>
                <a:gd name="T90" fmla="*/ 1 w 242"/>
                <a:gd name="T91" fmla="*/ 108 h 243"/>
                <a:gd name="T92" fmla="*/ 1 w 242"/>
                <a:gd name="T93" fmla="*/ 105 h 243"/>
                <a:gd name="T94" fmla="*/ 141 w 242"/>
                <a:gd name="T95" fmla="*/ 4 h 243"/>
                <a:gd name="T96" fmla="*/ 133 w 242"/>
                <a:gd name="T97" fmla="*/ 2 h 243"/>
                <a:gd name="T98" fmla="*/ 7 w 242"/>
                <a:gd name="T99" fmla="*/ 83 h 243"/>
                <a:gd name="T100" fmla="*/ 124 w 242"/>
                <a:gd name="T101" fmla="*/ 1 h 243"/>
                <a:gd name="T102" fmla="*/ 110 w 242"/>
                <a:gd name="T103" fmla="*/ 2 h 243"/>
                <a:gd name="T104" fmla="*/ 10 w 242"/>
                <a:gd name="T105" fmla="*/ 72 h 243"/>
                <a:gd name="T106" fmla="*/ 15 w 242"/>
                <a:gd name="T107" fmla="*/ 65 h 243"/>
                <a:gd name="T108" fmla="*/ 99 w 242"/>
                <a:gd name="T109" fmla="*/ 2 h 243"/>
                <a:gd name="T110" fmla="*/ 22 w 242"/>
                <a:gd name="T111" fmla="*/ 52 h 243"/>
                <a:gd name="T112" fmla="*/ 27 w 242"/>
                <a:gd name="T113" fmla="*/ 45 h 243"/>
                <a:gd name="T114" fmla="*/ 77 w 242"/>
                <a:gd name="T115" fmla="*/ 10 h 243"/>
                <a:gd name="T116" fmla="*/ 75 w 242"/>
                <a:gd name="T117" fmla="*/ 11 h 243"/>
                <a:gd name="T118" fmla="*/ 39 w 242"/>
                <a:gd name="T119" fmla="*/ 34 h 243"/>
                <a:gd name="T120" fmla="*/ 67 w 242"/>
                <a:gd name="T121" fmla="*/ 14 h 243"/>
                <a:gd name="T122" fmla="*/ 60 w 242"/>
                <a:gd name="T123" fmla="*/ 18 h 243"/>
                <a:gd name="T124" fmla="*/ 53 w 242"/>
                <a:gd name="T125" fmla="*/ 2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2" h="243">
                  <a:moveTo>
                    <a:pt x="191" y="220"/>
                  </a:moveTo>
                  <a:cubicBezTo>
                    <a:pt x="191" y="221"/>
                    <a:pt x="191" y="221"/>
                    <a:pt x="191" y="221"/>
                  </a:cubicBezTo>
                  <a:cubicBezTo>
                    <a:pt x="190" y="222"/>
                    <a:pt x="188" y="223"/>
                    <a:pt x="186" y="224"/>
                  </a:cubicBezTo>
                  <a:cubicBezTo>
                    <a:pt x="186" y="224"/>
                    <a:pt x="186" y="224"/>
                    <a:pt x="186" y="224"/>
                  </a:cubicBezTo>
                  <a:cubicBezTo>
                    <a:pt x="185" y="223"/>
                    <a:pt x="185" y="223"/>
                    <a:pt x="185" y="223"/>
                  </a:cubicBezTo>
                  <a:cubicBezTo>
                    <a:pt x="185" y="223"/>
                    <a:pt x="185" y="223"/>
                    <a:pt x="185" y="223"/>
                  </a:cubicBezTo>
                  <a:cubicBezTo>
                    <a:pt x="187" y="222"/>
                    <a:pt x="189" y="221"/>
                    <a:pt x="190" y="220"/>
                  </a:cubicBezTo>
                  <a:cubicBezTo>
                    <a:pt x="191" y="219"/>
                    <a:pt x="191" y="219"/>
                    <a:pt x="191" y="219"/>
                  </a:cubicBezTo>
                  <a:lnTo>
                    <a:pt x="191" y="220"/>
                  </a:lnTo>
                  <a:close/>
                  <a:moveTo>
                    <a:pt x="186" y="224"/>
                  </a:moveTo>
                  <a:cubicBezTo>
                    <a:pt x="188" y="223"/>
                    <a:pt x="189" y="222"/>
                    <a:pt x="191" y="220"/>
                  </a:cubicBezTo>
                  <a:cubicBezTo>
                    <a:pt x="190" y="220"/>
                    <a:pt x="190" y="220"/>
                    <a:pt x="190" y="220"/>
                  </a:cubicBezTo>
                  <a:cubicBezTo>
                    <a:pt x="189" y="221"/>
                    <a:pt x="187" y="222"/>
                    <a:pt x="186" y="223"/>
                  </a:cubicBezTo>
                  <a:lnTo>
                    <a:pt x="186" y="224"/>
                  </a:lnTo>
                  <a:close/>
                  <a:moveTo>
                    <a:pt x="193" y="219"/>
                  </a:moveTo>
                  <a:cubicBezTo>
                    <a:pt x="192" y="218"/>
                    <a:pt x="192" y="218"/>
                    <a:pt x="192" y="218"/>
                  </a:cubicBezTo>
                  <a:cubicBezTo>
                    <a:pt x="192" y="218"/>
                    <a:pt x="192" y="218"/>
                    <a:pt x="192" y="218"/>
                  </a:cubicBezTo>
                  <a:cubicBezTo>
                    <a:pt x="194" y="217"/>
                    <a:pt x="196" y="216"/>
                    <a:pt x="197" y="214"/>
                  </a:cubicBezTo>
                  <a:cubicBezTo>
                    <a:pt x="197" y="214"/>
                    <a:pt x="197" y="214"/>
                    <a:pt x="197" y="214"/>
                  </a:cubicBezTo>
                  <a:cubicBezTo>
                    <a:pt x="198" y="215"/>
                    <a:pt x="198" y="215"/>
                    <a:pt x="198" y="215"/>
                  </a:cubicBezTo>
                  <a:cubicBezTo>
                    <a:pt x="198" y="215"/>
                    <a:pt x="198" y="215"/>
                    <a:pt x="198" y="215"/>
                  </a:cubicBezTo>
                  <a:cubicBezTo>
                    <a:pt x="196" y="217"/>
                    <a:pt x="195" y="218"/>
                    <a:pt x="193" y="219"/>
                  </a:cubicBezTo>
                  <a:close/>
                  <a:moveTo>
                    <a:pt x="193" y="218"/>
                  </a:moveTo>
                  <a:cubicBezTo>
                    <a:pt x="193" y="219"/>
                    <a:pt x="193" y="219"/>
                    <a:pt x="193" y="219"/>
                  </a:cubicBezTo>
                  <a:cubicBezTo>
                    <a:pt x="195" y="218"/>
                    <a:pt x="196" y="216"/>
                    <a:pt x="198" y="215"/>
                  </a:cubicBezTo>
                  <a:cubicBezTo>
                    <a:pt x="197" y="215"/>
                    <a:pt x="197" y="215"/>
                    <a:pt x="197" y="215"/>
                  </a:cubicBezTo>
                  <a:cubicBezTo>
                    <a:pt x="196" y="216"/>
                    <a:pt x="194" y="217"/>
                    <a:pt x="193" y="218"/>
                  </a:cubicBezTo>
                  <a:close/>
                  <a:moveTo>
                    <a:pt x="184" y="225"/>
                  </a:moveTo>
                  <a:cubicBezTo>
                    <a:pt x="184" y="225"/>
                    <a:pt x="184" y="225"/>
                    <a:pt x="184" y="225"/>
                  </a:cubicBezTo>
                  <a:cubicBezTo>
                    <a:pt x="182" y="226"/>
                    <a:pt x="181" y="227"/>
                    <a:pt x="179" y="228"/>
                  </a:cubicBezTo>
                  <a:cubicBezTo>
                    <a:pt x="179" y="228"/>
                    <a:pt x="179" y="228"/>
                    <a:pt x="179" y="228"/>
                  </a:cubicBezTo>
                  <a:cubicBezTo>
                    <a:pt x="178" y="227"/>
                    <a:pt x="178" y="227"/>
                    <a:pt x="178" y="227"/>
                  </a:cubicBezTo>
                  <a:cubicBezTo>
                    <a:pt x="178" y="227"/>
                    <a:pt x="178" y="227"/>
                    <a:pt x="178" y="227"/>
                  </a:cubicBezTo>
                  <a:cubicBezTo>
                    <a:pt x="180" y="226"/>
                    <a:pt x="182" y="225"/>
                    <a:pt x="183" y="224"/>
                  </a:cubicBezTo>
                  <a:cubicBezTo>
                    <a:pt x="183" y="224"/>
                    <a:pt x="183" y="224"/>
                    <a:pt x="183" y="224"/>
                  </a:cubicBezTo>
                  <a:lnTo>
                    <a:pt x="184" y="225"/>
                  </a:lnTo>
                  <a:close/>
                  <a:moveTo>
                    <a:pt x="179" y="228"/>
                  </a:moveTo>
                  <a:cubicBezTo>
                    <a:pt x="180" y="227"/>
                    <a:pt x="182" y="226"/>
                    <a:pt x="184" y="225"/>
                  </a:cubicBezTo>
                  <a:cubicBezTo>
                    <a:pt x="183" y="225"/>
                    <a:pt x="183" y="225"/>
                    <a:pt x="183" y="225"/>
                  </a:cubicBezTo>
                  <a:cubicBezTo>
                    <a:pt x="182" y="225"/>
                    <a:pt x="180" y="226"/>
                    <a:pt x="178" y="227"/>
                  </a:cubicBezTo>
                  <a:lnTo>
                    <a:pt x="179" y="228"/>
                  </a:lnTo>
                  <a:close/>
                  <a:moveTo>
                    <a:pt x="200" y="214"/>
                  </a:moveTo>
                  <a:cubicBezTo>
                    <a:pt x="199" y="213"/>
                    <a:pt x="199" y="213"/>
                    <a:pt x="199" y="213"/>
                  </a:cubicBezTo>
                  <a:cubicBezTo>
                    <a:pt x="199" y="213"/>
                    <a:pt x="199" y="213"/>
                    <a:pt x="199" y="213"/>
                  </a:cubicBezTo>
                  <a:cubicBezTo>
                    <a:pt x="201" y="211"/>
                    <a:pt x="202" y="210"/>
                    <a:pt x="203" y="209"/>
                  </a:cubicBezTo>
                  <a:cubicBezTo>
                    <a:pt x="204" y="209"/>
                    <a:pt x="204" y="209"/>
                    <a:pt x="204" y="209"/>
                  </a:cubicBezTo>
                  <a:cubicBezTo>
                    <a:pt x="204" y="210"/>
                    <a:pt x="204" y="210"/>
                    <a:pt x="204" y="210"/>
                  </a:cubicBezTo>
                  <a:cubicBezTo>
                    <a:pt x="204" y="210"/>
                    <a:pt x="204" y="210"/>
                    <a:pt x="204" y="210"/>
                  </a:cubicBezTo>
                  <a:cubicBezTo>
                    <a:pt x="203" y="211"/>
                    <a:pt x="201" y="212"/>
                    <a:pt x="200" y="214"/>
                  </a:cubicBezTo>
                  <a:close/>
                  <a:moveTo>
                    <a:pt x="199" y="213"/>
                  </a:moveTo>
                  <a:cubicBezTo>
                    <a:pt x="200" y="213"/>
                    <a:pt x="200" y="213"/>
                    <a:pt x="200" y="213"/>
                  </a:cubicBezTo>
                  <a:cubicBezTo>
                    <a:pt x="201" y="212"/>
                    <a:pt x="203" y="211"/>
                    <a:pt x="204" y="210"/>
                  </a:cubicBezTo>
                  <a:cubicBezTo>
                    <a:pt x="204" y="209"/>
                    <a:pt x="204" y="209"/>
                    <a:pt x="204" y="209"/>
                  </a:cubicBezTo>
                  <a:cubicBezTo>
                    <a:pt x="202" y="210"/>
                    <a:pt x="201" y="212"/>
                    <a:pt x="199" y="213"/>
                  </a:cubicBezTo>
                  <a:close/>
                  <a:moveTo>
                    <a:pt x="177" y="229"/>
                  </a:moveTo>
                  <a:cubicBezTo>
                    <a:pt x="177" y="230"/>
                    <a:pt x="177" y="230"/>
                    <a:pt x="177" y="230"/>
                  </a:cubicBezTo>
                  <a:cubicBezTo>
                    <a:pt x="175" y="230"/>
                    <a:pt x="173" y="231"/>
                    <a:pt x="171" y="232"/>
                  </a:cubicBezTo>
                  <a:cubicBezTo>
                    <a:pt x="171" y="232"/>
                    <a:pt x="171" y="232"/>
                    <a:pt x="171" y="232"/>
                  </a:cubicBezTo>
                  <a:cubicBezTo>
                    <a:pt x="170" y="231"/>
                    <a:pt x="170" y="231"/>
                    <a:pt x="170" y="231"/>
                  </a:cubicBezTo>
                  <a:cubicBezTo>
                    <a:pt x="171" y="231"/>
                    <a:pt x="171" y="231"/>
                    <a:pt x="171" y="231"/>
                  </a:cubicBezTo>
                  <a:cubicBezTo>
                    <a:pt x="172" y="230"/>
                    <a:pt x="174" y="229"/>
                    <a:pt x="176" y="228"/>
                  </a:cubicBezTo>
                  <a:cubicBezTo>
                    <a:pt x="176" y="228"/>
                    <a:pt x="176" y="228"/>
                    <a:pt x="176" y="228"/>
                  </a:cubicBezTo>
                  <a:lnTo>
                    <a:pt x="177" y="229"/>
                  </a:lnTo>
                  <a:close/>
                  <a:moveTo>
                    <a:pt x="171" y="232"/>
                  </a:moveTo>
                  <a:cubicBezTo>
                    <a:pt x="173" y="231"/>
                    <a:pt x="175" y="230"/>
                    <a:pt x="176" y="229"/>
                  </a:cubicBezTo>
                  <a:cubicBezTo>
                    <a:pt x="176" y="229"/>
                    <a:pt x="176" y="229"/>
                    <a:pt x="176" y="229"/>
                  </a:cubicBezTo>
                  <a:cubicBezTo>
                    <a:pt x="174" y="230"/>
                    <a:pt x="173" y="230"/>
                    <a:pt x="171" y="231"/>
                  </a:cubicBezTo>
                  <a:lnTo>
                    <a:pt x="171" y="232"/>
                  </a:lnTo>
                  <a:close/>
                  <a:moveTo>
                    <a:pt x="206" y="208"/>
                  </a:moveTo>
                  <a:cubicBezTo>
                    <a:pt x="205" y="207"/>
                    <a:pt x="205" y="207"/>
                    <a:pt x="205" y="207"/>
                  </a:cubicBezTo>
                  <a:cubicBezTo>
                    <a:pt x="205" y="207"/>
                    <a:pt x="205" y="207"/>
                    <a:pt x="205" y="207"/>
                  </a:cubicBezTo>
                  <a:cubicBezTo>
                    <a:pt x="207" y="205"/>
                    <a:pt x="208" y="204"/>
                    <a:pt x="210" y="203"/>
                  </a:cubicBezTo>
                  <a:cubicBezTo>
                    <a:pt x="210" y="202"/>
                    <a:pt x="210" y="202"/>
                    <a:pt x="210" y="202"/>
                  </a:cubicBezTo>
                  <a:cubicBezTo>
                    <a:pt x="211" y="203"/>
                    <a:pt x="211" y="203"/>
                    <a:pt x="211" y="203"/>
                  </a:cubicBezTo>
                  <a:cubicBezTo>
                    <a:pt x="210" y="203"/>
                    <a:pt x="210" y="203"/>
                    <a:pt x="210" y="203"/>
                  </a:cubicBezTo>
                  <a:cubicBezTo>
                    <a:pt x="209" y="205"/>
                    <a:pt x="208" y="206"/>
                    <a:pt x="206" y="208"/>
                  </a:cubicBezTo>
                  <a:close/>
                  <a:moveTo>
                    <a:pt x="206" y="207"/>
                  </a:moveTo>
                  <a:cubicBezTo>
                    <a:pt x="206" y="208"/>
                    <a:pt x="206" y="208"/>
                    <a:pt x="206" y="208"/>
                  </a:cubicBezTo>
                  <a:cubicBezTo>
                    <a:pt x="206" y="208"/>
                    <a:pt x="206" y="208"/>
                    <a:pt x="206" y="208"/>
                  </a:cubicBezTo>
                  <a:cubicBezTo>
                    <a:pt x="208" y="206"/>
                    <a:pt x="209" y="205"/>
                    <a:pt x="210" y="203"/>
                  </a:cubicBezTo>
                  <a:cubicBezTo>
                    <a:pt x="210" y="203"/>
                    <a:pt x="210" y="203"/>
                    <a:pt x="210" y="203"/>
                  </a:cubicBezTo>
                  <a:cubicBezTo>
                    <a:pt x="208" y="204"/>
                    <a:pt x="207" y="206"/>
                    <a:pt x="206" y="207"/>
                  </a:cubicBezTo>
                  <a:close/>
                  <a:moveTo>
                    <a:pt x="169" y="233"/>
                  </a:moveTo>
                  <a:cubicBezTo>
                    <a:pt x="169" y="233"/>
                    <a:pt x="169" y="233"/>
                    <a:pt x="169" y="233"/>
                  </a:cubicBezTo>
                  <a:cubicBezTo>
                    <a:pt x="167" y="234"/>
                    <a:pt x="165" y="235"/>
                    <a:pt x="163" y="235"/>
                  </a:cubicBezTo>
                  <a:cubicBezTo>
                    <a:pt x="163" y="235"/>
                    <a:pt x="163" y="235"/>
                    <a:pt x="163" y="235"/>
                  </a:cubicBezTo>
                  <a:cubicBezTo>
                    <a:pt x="163" y="234"/>
                    <a:pt x="163" y="234"/>
                    <a:pt x="163" y="234"/>
                  </a:cubicBezTo>
                  <a:cubicBezTo>
                    <a:pt x="163" y="234"/>
                    <a:pt x="163" y="234"/>
                    <a:pt x="163" y="234"/>
                  </a:cubicBezTo>
                  <a:cubicBezTo>
                    <a:pt x="165" y="234"/>
                    <a:pt x="166" y="233"/>
                    <a:pt x="168" y="232"/>
                  </a:cubicBezTo>
                  <a:cubicBezTo>
                    <a:pt x="168" y="232"/>
                    <a:pt x="168" y="232"/>
                    <a:pt x="168" y="232"/>
                  </a:cubicBezTo>
                  <a:lnTo>
                    <a:pt x="169" y="233"/>
                  </a:lnTo>
                  <a:close/>
                  <a:moveTo>
                    <a:pt x="163" y="235"/>
                  </a:moveTo>
                  <a:cubicBezTo>
                    <a:pt x="165" y="234"/>
                    <a:pt x="167" y="234"/>
                    <a:pt x="169" y="233"/>
                  </a:cubicBezTo>
                  <a:cubicBezTo>
                    <a:pt x="168" y="232"/>
                    <a:pt x="168" y="232"/>
                    <a:pt x="168" y="232"/>
                  </a:cubicBezTo>
                  <a:cubicBezTo>
                    <a:pt x="167" y="233"/>
                    <a:pt x="165" y="234"/>
                    <a:pt x="163" y="234"/>
                  </a:cubicBezTo>
                  <a:lnTo>
                    <a:pt x="163" y="235"/>
                  </a:lnTo>
                  <a:close/>
                  <a:moveTo>
                    <a:pt x="212" y="202"/>
                  </a:moveTo>
                  <a:cubicBezTo>
                    <a:pt x="211" y="201"/>
                    <a:pt x="211" y="201"/>
                    <a:pt x="211" y="201"/>
                  </a:cubicBezTo>
                  <a:cubicBezTo>
                    <a:pt x="211" y="201"/>
                    <a:pt x="211" y="201"/>
                    <a:pt x="211" y="201"/>
                  </a:cubicBezTo>
                  <a:cubicBezTo>
                    <a:pt x="213" y="199"/>
                    <a:pt x="214" y="198"/>
                    <a:pt x="215" y="196"/>
                  </a:cubicBezTo>
                  <a:cubicBezTo>
                    <a:pt x="215" y="196"/>
                    <a:pt x="215" y="196"/>
                    <a:pt x="215" y="196"/>
                  </a:cubicBezTo>
                  <a:cubicBezTo>
                    <a:pt x="216" y="197"/>
                    <a:pt x="216" y="197"/>
                    <a:pt x="216" y="197"/>
                  </a:cubicBezTo>
                  <a:cubicBezTo>
                    <a:pt x="216" y="197"/>
                    <a:pt x="216" y="197"/>
                    <a:pt x="216" y="197"/>
                  </a:cubicBezTo>
                  <a:cubicBezTo>
                    <a:pt x="215" y="198"/>
                    <a:pt x="213" y="200"/>
                    <a:pt x="212" y="202"/>
                  </a:cubicBezTo>
                  <a:close/>
                  <a:moveTo>
                    <a:pt x="212" y="201"/>
                  </a:moveTo>
                  <a:cubicBezTo>
                    <a:pt x="212" y="201"/>
                    <a:pt x="212" y="201"/>
                    <a:pt x="212" y="201"/>
                  </a:cubicBezTo>
                  <a:cubicBezTo>
                    <a:pt x="213" y="200"/>
                    <a:pt x="215" y="198"/>
                    <a:pt x="216" y="197"/>
                  </a:cubicBezTo>
                  <a:cubicBezTo>
                    <a:pt x="215" y="196"/>
                    <a:pt x="215" y="196"/>
                    <a:pt x="215" y="196"/>
                  </a:cubicBezTo>
                  <a:cubicBezTo>
                    <a:pt x="214" y="198"/>
                    <a:pt x="213" y="199"/>
                    <a:pt x="212" y="201"/>
                  </a:cubicBezTo>
                  <a:close/>
                  <a:moveTo>
                    <a:pt x="161" y="236"/>
                  </a:moveTo>
                  <a:cubicBezTo>
                    <a:pt x="161" y="236"/>
                    <a:pt x="161" y="236"/>
                    <a:pt x="161" y="236"/>
                  </a:cubicBezTo>
                  <a:cubicBezTo>
                    <a:pt x="159" y="237"/>
                    <a:pt x="157" y="238"/>
                    <a:pt x="155" y="238"/>
                  </a:cubicBezTo>
                  <a:cubicBezTo>
                    <a:pt x="155" y="238"/>
                    <a:pt x="155" y="238"/>
                    <a:pt x="155" y="238"/>
                  </a:cubicBezTo>
                  <a:cubicBezTo>
                    <a:pt x="155" y="237"/>
                    <a:pt x="155" y="237"/>
                    <a:pt x="155" y="237"/>
                  </a:cubicBezTo>
                  <a:cubicBezTo>
                    <a:pt x="155" y="237"/>
                    <a:pt x="155" y="237"/>
                    <a:pt x="155" y="237"/>
                  </a:cubicBezTo>
                  <a:cubicBezTo>
                    <a:pt x="157" y="236"/>
                    <a:pt x="159" y="236"/>
                    <a:pt x="160" y="235"/>
                  </a:cubicBezTo>
                  <a:cubicBezTo>
                    <a:pt x="161" y="235"/>
                    <a:pt x="161" y="235"/>
                    <a:pt x="161" y="235"/>
                  </a:cubicBezTo>
                  <a:lnTo>
                    <a:pt x="161" y="236"/>
                  </a:lnTo>
                  <a:close/>
                  <a:moveTo>
                    <a:pt x="155" y="238"/>
                  </a:moveTo>
                  <a:cubicBezTo>
                    <a:pt x="157" y="237"/>
                    <a:pt x="159" y="237"/>
                    <a:pt x="161" y="236"/>
                  </a:cubicBezTo>
                  <a:cubicBezTo>
                    <a:pt x="160" y="235"/>
                    <a:pt x="160" y="235"/>
                    <a:pt x="160" y="235"/>
                  </a:cubicBezTo>
                  <a:cubicBezTo>
                    <a:pt x="159" y="236"/>
                    <a:pt x="157" y="237"/>
                    <a:pt x="155" y="237"/>
                  </a:cubicBezTo>
                  <a:lnTo>
                    <a:pt x="155" y="238"/>
                  </a:lnTo>
                  <a:close/>
                  <a:moveTo>
                    <a:pt x="217" y="195"/>
                  </a:moveTo>
                  <a:cubicBezTo>
                    <a:pt x="216" y="194"/>
                    <a:pt x="216" y="194"/>
                    <a:pt x="216" y="194"/>
                  </a:cubicBezTo>
                  <a:cubicBezTo>
                    <a:pt x="217" y="194"/>
                    <a:pt x="217" y="194"/>
                    <a:pt x="217" y="194"/>
                  </a:cubicBezTo>
                  <a:cubicBezTo>
                    <a:pt x="218" y="193"/>
                    <a:pt x="219" y="191"/>
                    <a:pt x="220" y="189"/>
                  </a:cubicBezTo>
                  <a:cubicBezTo>
                    <a:pt x="220" y="189"/>
                    <a:pt x="220" y="189"/>
                    <a:pt x="220" y="189"/>
                  </a:cubicBezTo>
                  <a:cubicBezTo>
                    <a:pt x="221" y="190"/>
                    <a:pt x="221" y="190"/>
                    <a:pt x="221" y="190"/>
                  </a:cubicBezTo>
                  <a:cubicBezTo>
                    <a:pt x="221" y="190"/>
                    <a:pt x="221" y="190"/>
                    <a:pt x="221" y="190"/>
                  </a:cubicBezTo>
                  <a:cubicBezTo>
                    <a:pt x="220" y="192"/>
                    <a:pt x="219" y="193"/>
                    <a:pt x="218" y="195"/>
                  </a:cubicBezTo>
                  <a:lnTo>
                    <a:pt x="217" y="195"/>
                  </a:lnTo>
                  <a:close/>
                  <a:moveTo>
                    <a:pt x="217" y="194"/>
                  </a:moveTo>
                  <a:cubicBezTo>
                    <a:pt x="217" y="195"/>
                    <a:pt x="217" y="195"/>
                    <a:pt x="217" y="195"/>
                  </a:cubicBezTo>
                  <a:cubicBezTo>
                    <a:pt x="219" y="193"/>
                    <a:pt x="220" y="192"/>
                    <a:pt x="221" y="190"/>
                  </a:cubicBezTo>
                  <a:cubicBezTo>
                    <a:pt x="220" y="190"/>
                    <a:pt x="220" y="190"/>
                    <a:pt x="220" y="190"/>
                  </a:cubicBezTo>
                  <a:cubicBezTo>
                    <a:pt x="219" y="191"/>
                    <a:pt x="218" y="193"/>
                    <a:pt x="217" y="194"/>
                  </a:cubicBezTo>
                  <a:close/>
                  <a:moveTo>
                    <a:pt x="153" y="239"/>
                  </a:moveTo>
                  <a:cubicBezTo>
                    <a:pt x="153" y="239"/>
                    <a:pt x="153" y="239"/>
                    <a:pt x="153" y="239"/>
                  </a:cubicBezTo>
                  <a:cubicBezTo>
                    <a:pt x="151" y="239"/>
                    <a:pt x="149" y="240"/>
                    <a:pt x="147" y="240"/>
                  </a:cubicBezTo>
                  <a:cubicBezTo>
                    <a:pt x="147" y="240"/>
                    <a:pt x="147" y="240"/>
                    <a:pt x="147" y="240"/>
                  </a:cubicBezTo>
                  <a:cubicBezTo>
                    <a:pt x="146" y="239"/>
                    <a:pt x="146" y="239"/>
                    <a:pt x="146" y="239"/>
                  </a:cubicBezTo>
                  <a:cubicBezTo>
                    <a:pt x="147" y="239"/>
                    <a:pt x="147" y="239"/>
                    <a:pt x="147" y="239"/>
                  </a:cubicBezTo>
                  <a:cubicBezTo>
                    <a:pt x="149" y="239"/>
                    <a:pt x="151" y="238"/>
                    <a:pt x="152" y="238"/>
                  </a:cubicBezTo>
                  <a:cubicBezTo>
                    <a:pt x="153" y="238"/>
                    <a:pt x="153" y="238"/>
                    <a:pt x="153" y="238"/>
                  </a:cubicBezTo>
                  <a:lnTo>
                    <a:pt x="153" y="239"/>
                  </a:lnTo>
                  <a:close/>
                  <a:moveTo>
                    <a:pt x="147" y="240"/>
                  </a:moveTo>
                  <a:cubicBezTo>
                    <a:pt x="149" y="240"/>
                    <a:pt x="151" y="239"/>
                    <a:pt x="153" y="239"/>
                  </a:cubicBezTo>
                  <a:cubicBezTo>
                    <a:pt x="152" y="238"/>
                    <a:pt x="152" y="238"/>
                    <a:pt x="152" y="238"/>
                  </a:cubicBezTo>
                  <a:cubicBezTo>
                    <a:pt x="151" y="238"/>
                    <a:pt x="149" y="239"/>
                    <a:pt x="147" y="239"/>
                  </a:cubicBezTo>
                  <a:lnTo>
                    <a:pt x="147" y="240"/>
                  </a:lnTo>
                  <a:close/>
                  <a:moveTo>
                    <a:pt x="222" y="188"/>
                  </a:moveTo>
                  <a:cubicBezTo>
                    <a:pt x="221" y="187"/>
                    <a:pt x="221" y="187"/>
                    <a:pt x="221" y="187"/>
                  </a:cubicBezTo>
                  <a:cubicBezTo>
                    <a:pt x="221" y="187"/>
                    <a:pt x="221" y="187"/>
                    <a:pt x="221" y="187"/>
                  </a:cubicBezTo>
                  <a:cubicBezTo>
                    <a:pt x="223" y="186"/>
                    <a:pt x="224" y="184"/>
                    <a:pt x="225" y="182"/>
                  </a:cubicBezTo>
                  <a:cubicBezTo>
                    <a:pt x="225" y="182"/>
                    <a:pt x="225" y="182"/>
                    <a:pt x="225" y="182"/>
                  </a:cubicBezTo>
                  <a:cubicBezTo>
                    <a:pt x="226" y="183"/>
                    <a:pt x="226" y="183"/>
                    <a:pt x="226" y="183"/>
                  </a:cubicBezTo>
                  <a:cubicBezTo>
                    <a:pt x="226" y="183"/>
                    <a:pt x="226" y="183"/>
                    <a:pt x="226" y="183"/>
                  </a:cubicBezTo>
                  <a:cubicBezTo>
                    <a:pt x="225" y="184"/>
                    <a:pt x="224" y="186"/>
                    <a:pt x="222" y="188"/>
                  </a:cubicBezTo>
                  <a:close/>
                  <a:moveTo>
                    <a:pt x="222" y="187"/>
                  </a:moveTo>
                  <a:cubicBezTo>
                    <a:pt x="222" y="188"/>
                    <a:pt x="222" y="188"/>
                    <a:pt x="222" y="188"/>
                  </a:cubicBezTo>
                  <a:cubicBezTo>
                    <a:pt x="223" y="186"/>
                    <a:pt x="224" y="184"/>
                    <a:pt x="225" y="183"/>
                  </a:cubicBezTo>
                  <a:cubicBezTo>
                    <a:pt x="225" y="182"/>
                    <a:pt x="225" y="182"/>
                    <a:pt x="225" y="182"/>
                  </a:cubicBezTo>
                  <a:cubicBezTo>
                    <a:pt x="224" y="184"/>
                    <a:pt x="223" y="186"/>
                    <a:pt x="222" y="187"/>
                  </a:cubicBezTo>
                  <a:close/>
                  <a:moveTo>
                    <a:pt x="145" y="241"/>
                  </a:moveTo>
                  <a:cubicBezTo>
                    <a:pt x="144" y="241"/>
                    <a:pt x="144" y="241"/>
                    <a:pt x="144" y="241"/>
                  </a:cubicBezTo>
                  <a:cubicBezTo>
                    <a:pt x="142" y="241"/>
                    <a:pt x="140" y="241"/>
                    <a:pt x="138" y="242"/>
                  </a:cubicBezTo>
                  <a:cubicBezTo>
                    <a:pt x="138" y="242"/>
                    <a:pt x="138" y="242"/>
                    <a:pt x="138" y="242"/>
                  </a:cubicBezTo>
                  <a:cubicBezTo>
                    <a:pt x="138" y="241"/>
                    <a:pt x="138" y="241"/>
                    <a:pt x="138" y="241"/>
                  </a:cubicBezTo>
                  <a:cubicBezTo>
                    <a:pt x="138" y="241"/>
                    <a:pt x="138" y="241"/>
                    <a:pt x="138" y="241"/>
                  </a:cubicBezTo>
                  <a:cubicBezTo>
                    <a:pt x="140" y="240"/>
                    <a:pt x="142" y="240"/>
                    <a:pt x="144" y="239"/>
                  </a:cubicBezTo>
                  <a:cubicBezTo>
                    <a:pt x="144" y="239"/>
                    <a:pt x="144" y="239"/>
                    <a:pt x="144" y="239"/>
                  </a:cubicBezTo>
                  <a:lnTo>
                    <a:pt x="145" y="241"/>
                  </a:lnTo>
                  <a:close/>
                  <a:moveTo>
                    <a:pt x="139" y="241"/>
                  </a:moveTo>
                  <a:cubicBezTo>
                    <a:pt x="140" y="241"/>
                    <a:pt x="142" y="241"/>
                    <a:pt x="144" y="241"/>
                  </a:cubicBezTo>
                  <a:cubicBezTo>
                    <a:pt x="144" y="240"/>
                    <a:pt x="144" y="240"/>
                    <a:pt x="144" y="240"/>
                  </a:cubicBezTo>
                  <a:cubicBezTo>
                    <a:pt x="142" y="240"/>
                    <a:pt x="140" y="240"/>
                    <a:pt x="138" y="241"/>
                  </a:cubicBezTo>
                  <a:lnTo>
                    <a:pt x="139" y="241"/>
                  </a:lnTo>
                  <a:close/>
                  <a:moveTo>
                    <a:pt x="227" y="181"/>
                  </a:moveTo>
                  <a:cubicBezTo>
                    <a:pt x="226" y="180"/>
                    <a:pt x="226" y="180"/>
                    <a:pt x="226" y="180"/>
                  </a:cubicBezTo>
                  <a:cubicBezTo>
                    <a:pt x="226" y="180"/>
                    <a:pt x="226" y="180"/>
                    <a:pt x="226" y="180"/>
                  </a:cubicBezTo>
                  <a:cubicBezTo>
                    <a:pt x="227" y="178"/>
                    <a:pt x="228" y="176"/>
                    <a:pt x="229" y="175"/>
                  </a:cubicBezTo>
                  <a:cubicBezTo>
                    <a:pt x="229" y="175"/>
                    <a:pt x="229" y="175"/>
                    <a:pt x="229" y="175"/>
                  </a:cubicBezTo>
                  <a:cubicBezTo>
                    <a:pt x="230" y="175"/>
                    <a:pt x="230" y="175"/>
                    <a:pt x="230" y="175"/>
                  </a:cubicBezTo>
                  <a:cubicBezTo>
                    <a:pt x="230" y="175"/>
                    <a:pt x="230" y="175"/>
                    <a:pt x="230" y="175"/>
                  </a:cubicBezTo>
                  <a:cubicBezTo>
                    <a:pt x="229" y="177"/>
                    <a:pt x="228" y="179"/>
                    <a:pt x="227" y="181"/>
                  </a:cubicBezTo>
                  <a:close/>
                  <a:moveTo>
                    <a:pt x="226" y="180"/>
                  </a:moveTo>
                  <a:cubicBezTo>
                    <a:pt x="227" y="180"/>
                    <a:pt x="227" y="180"/>
                    <a:pt x="227" y="180"/>
                  </a:cubicBezTo>
                  <a:cubicBezTo>
                    <a:pt x="228" y="179"/>
                    <a:pt x="229" y="177"/>
                    <a:pt x="229" y="175"/>
                  </a:cubicBezTo>
                  <a:cubicBezTo>
                    <a:pt x="229" y="175"/>
                    <a:pt x="229" y="175"/>
                    <a:pt x="229" y="175"/>
                  </a:cubicBezTo>
                  <a:cubicBezTo>
                    <a:pt x="228" y="177"/>
                    <a:pt x="227" y="178"/>
                    <a:pt x="226" y="180"/>
                  </a:cubicBezTo>
                  <a:close/>
                  <a:moveTo>
                    <a:pt x="136" y="242"/>
                  </a:moveTo>
                  <a:cubicBezTo>
                    <a:pt x="136" y="242"/>
                    <a:pt x="136" y="242"/>
                    <a:pt x="136" y="242"/>
                  </a:cubicBezTo>
                  <a:cubicBezTo>
                    <a:pt x="134" y="242"/>
                    <a:pt x="132" y="243"/>
                    <a:pt x="130" y="243"/>
                  </a:cubicBezTo>
                  <a:cubicBezTo>
                    <a:pt x="130" y="243"/>
                    <a:pt x="130" y="243"/>
                    <a:pt x="130" y="243"/>
                  </a:cubicBezTo>
                  <a:cubicBezTo>
                    <a:pt x="130" y="241"/>
                    <a:pt x="130" y="241"/>
                    <a:pt x="130" y="241"/>
                  </a:cubicBezTo>
                  <a:cubicBezTo>
                    <a:pt x="130" y="241"/>
                    <a:pt x="130" y="241"/>
                    <a:pt x="130" y="241"/>
                  </a:cubicBezTo>
                  <a:cubicBezTo>
                    <a:pt x="132" y="241"/>
                    <a:pt x="134" y="241"/>
                    <a:pt x="136" y="241"/>
                  </a:cubicBezTo>
                  <a:cubicBezTo>
                    <a:pt x="136" y="241"/>
                    <a:pt x="136" y="241"/>
                    <a:pt x="136" y="241"/>
                  </a:cubicBezTo>
                  <a:lnTo>
                    <a:pt x="136" y="242"/>
                  </a:lnTo>
                  <a:close/>
                  <a:moveTo>
                    <a:pt x="130" y="242"/>
                  </a:moveTo>
                  <a:cubicBezTo>
                    <a:pt x="132" y="242"/>
                    <a:pt x="134" y="242"/>
                    <a:pt x="136" y="242"/>
                  </a:cubicBezTo>
                  <a:cubicBezTo>
                    <a:pt x="136" y="241"/>
                    <a:pt x="136" y="241"/>
                    <a:pt x="136" y="241"/>
                  </a:cubicBezTo>
                  <a:cubicBezTo>
                    <a:pt x="134" y="241"/>
                    <a:pt x="132" y="242"/>
                    <a:pt x="130" y="242"/>
                  </a:cubicBezTo>
                  <a:close/>
                  <a:moveTo>
                    <a:pt x="231" y="173"/>
                  </a:moveTo>
                  <a:cubicBezTo>
                    <a:pt x="230" y="173"/>
                    <a:pt x="230" y="173"/>
                    <a:pt x="230" y="173"/>
                  </a:cubicBezTo>
                  <a:cubicBezTo>
                    <a:pt x="230" y="172"/>
                    <a:pt x="230" y="172"/>
                    <a:pt x="230" y="172"/>
                  </a:cubicBezTo>
                  <a:cubicBezTo>
                    <a:pt x="230" y="171"/>
                    <a:pt x="231" y="169"/>
                    <a:pt x="232" y="167"/>
                  </a:cubicBezTo>
                  <a:cubicBezTo>
                    <a:pt x="232" y="167"/>
                    <a:pt x="232" y="167"/>
                    <a:pt x="232" y="167"/>
                  </a:cubicBezTo>
                  <a:cubicBezTo>
                    <a:pt x="233" y="167"/>
                    <a:pt x="233" y="167"/>
                    <a:pt x="233" y="167"/>
                  </a:cubicBezTo>
                  <a:cubicBezTo>
                    <a:pt x="233" y="167"/>
                    <a:pt x="233" y="167"/>
                    <a:pt x="233" y="167"/>
                  </a:cubicBezTo>
                  <a:cubicBezTo>
                    <a:pt x="232" y="169"/>
                    <a:pt x="232" y="171"/>
                    <a:pt x="231" y="173"/>
                  </a:cubicBezTo>
                  <a:close/>
                  <a:moveTo>
                    <a:pt x="230" y="172"/>
                  </a:moveTo>
                  <a:cubicBezTo>
                    <a:pt x="231" y="173"/>
                    <a:pt x="231" y="173"/>
                    <a:pt x="231" y="173"/>
                  </a:cubicBezTo>
                  <a:cubicBezTo>
                    <a:pt x="231" y="171"/>
                    <a:pt x="232" y="169"/>
                    <a:pt x="233" y="167"/>
                  </a:cubicBezTo>
                  <a:cubicBezTo>
                    <a:pt x="232" y="167"/>
                    <a:pt x="232" y="167"/>
                    <a:pt x="232" y="167"/>
                  </a:cubicBezTo>
                  <a:cubicBezTo>
                    <a:pt x="232" y="169"/>
                    <a:pt x="231" y="171"/>
                    <a:pt x="230" y="172"/>
                  </a:cubicBezTo>
                  <a:close/>
                  <a:moveTo>
                    <a:pt x="128" y="243"/>
                  </a:moveTo>
                  <a:cubicBezTo>
                    <a:pt x="127" y="243"/>
                    <a:pt x="127" y="243"/>
                    <a:pt x="127" y="243"/>
                  </a:cubicBezTo>
                  <a:cubicBezTo>
                    <a:pt x="125" y="243"/>
                    <a:pt x="123" y="243"/>
                    <a:pt x="121" y="243"/>
                  </a:cubicBezTo>
                  <a:cubicBezTo>
                    <a:pt x="121" y="243"/>
                    <a:pt x="121" y="243"/>
                    <a:pt x="121" y="243"/>
                  </a:cubicBezTo>
                  <a:cubicBezTo>
                    <a:pt x="121" y="242"/>
                    <a:pt x="121" y="242"/>
                    <a:pt x="121" y="242"/>
                  </a:cubicBezTo>
                  <a:cubicBezTo>
                    <a:pt x="121" y="242"/>
                    <a:pt x="121" y="242"/>
                    <a:pt x="121" y="242"/>
                  </a:cubicBezTo>
                  <a:cubicBezTo>
                    <a:pt x="123" y="242"/>
                    <a:pt x="125" y="242"/>
                    <a:pt x="127" y="242"/>
                  </a:cubicBezTo>
                  <a:cubicBezTo>
                    <a:pt x="128" y="242"/>
                    <a:pt x="128" y="242"/>
                    <a:pt x="128" y="242"/>
                  </a:cubicBezTo>
                  <a:lnTo>
                    <a:pt x="128" y="243"/>
                  </a:lnTo>
                  <a:close/>
                  <a:moveTo>
                    <a:pt x="122" y="243"/>
                  </a:moveTo>
                  <a:cubicBezTo>
                    <a:pt x="123" y="243"/>
                    <a:pt x="125" y="243"/>
                    <a:pt x="127" y="243"/>
                  </a:cubicBezTo>
                  <a:cubicBezTo>
                    <a:pt x="127" y="242"/>
                    <a:pt x="127" y="242"/>
                    <a:pt x="127" y="242"/>
                  </a:cubicBezTo>
                  <a:cubicBezTo>
                    <a:pt x="125" y="242"/>
                    <a:pt x="123" y="242"/>
                    <a:pt x="122" y="242"/>
                  </a:cubicBezTo>
                  <a:lnTo>
                    <a:pt x="122" y="243"/>
                  </a:lnTo>
                  <a:close/>
                  <a:moveTo>
                    <a:pt x="234" y="165"/>
                  </a:moveTo>
                  <a:cubicBezTo>
                    <a:pt x="233" y="165"/>
                    <a:pt x="233" y="165"/>
                    <a:pt x="233" y="165"/>
                  </a:cubicBezTo>
                  <a:cubicBezTo>
                    <a:pt x="233" y="165"/>
                    <a:pt x="233" y="165"/>
                    <a:pt x="233" y="165"/>
                  </a:cubicBezTo>
                  <a:cubicBezTo>
                    <a:pt x="234" y="163"/>
                    <a:pt x="234" y="161"/>
                    <a:pt x="235" y="159"/>
                  </a:cubicBezTo>
                  <a:cubicBezTo>
                    <a:pt x="235" y="159"/>
                    <a:pt x="235" y="159"/>
                    <a:pt x="235" y="159"/>
                  </a:cubicBezTo>
                  <a:cubicBezTo>
                    <a:pt x="236" y="159"/>
                    <a:pt x="236" y="159"/>
                    <a:pt x="236" y="159"/>
                  </a:cubicBezTo>
                  <a:cubicBezTo>
                    <a:pt x="236" y="159"/>
                    <a:pt x="236" y="159"/>
                    <a:pt x="236" y="159"/>
                  </a:cubicBezTo>
                  <a:cubicBezTo>
                    <a:pt x="236" y="161"/>
                    <a:pt x="235" y="163"/>
                    <a:pt x="234" y="165"/>
                  </a:cubicBezTo>
                  <a:close/>
                  <a:moveTo>
                    <a:pt x="233" y="165"/>
                  </a:moveTo>
                  <a:cubicBezTo>
                    <a:pt x="234" y="165"/>
                    <a:pt x="234" y="165"/>
                    <a:pt x="234" y="165"/>
                  </a:cubicBezTo>
                  <a:cubicBezTo>
                    <a:pt x="235" y="163"/>
                    <a:pt x="235" y="161"/>
                    <a:pt x="236" y="159"/>
                  </a:cubicBezTo>
                  <a:cubicBezTo>
                    <a:pt x="235" y="159"/>
                    <a:pt x="235" y="159"/>
                    <a:pt x="235" y="159"/>
                  </a:cubicBezTo>
                  <a:cubicBezTo>
                    <a:pt x="235" y="161"/>
                    <a:pt x="234" y="163"/>
                    <a:pt x="233" y="165"/>
                  </a:cubicBezTo>
                  <a:close/>
                  <a:moveTo>
                    <a:pt x="119" y="243"/>
                  </a:moveTo>
                  <a:cubicBezTo>
                    <a:pt x="119" y="243"/>
                    <a:pt x="119" y="243"/>
                    <a:pt x="119" y="243"/>
                  </a:cubicBezTo>
                  <a:cubicBezTo>
                    <a:pt x="117" y="243"/>
                    <a:pt x="115" y="243"/>
                    <a:pt x="113" y="243"/>
                  </a:cubicBezTo>
                  <a:cubicBezTo>
                    <a:pt x="113" y="243"/>
                    <a:pt x="113" y="243"/>
                    <a:pt x="113" y="243"/>
                  </a:cubicBezTo>
                  <a:cubicBezTo>
                    <a:pt x="113" y="242"/>
                    <a:pt x="113" y="242"/>
                    <a:pt x="113" y="242"/>
                  </a:cubicBezTo>
                  <a:cubicBezTo>
                    <a:pt x="113" y="242"/>
                    <a:pt x="113" y="242"/>
                    <a:pt x="113" y="242"/>
                  </a:cubicBezTo>
                  <a:cubicBezTo>
                    <a:pt x="115" y="242"/>
                    <a:pt x="117" y="242"/>
                    <a:pt x="119" y="242"/>
                  </a:cubicBezTo>
                  <a:cubicBezTo>
                    <a:pt x="119" y="242"/>
                    <a:pt x="119" y="242"/>
                    <a:pt x="119" y="242"/>
                  </a:cubicBezTo>
                  <a:lnTo>
                    <a:pt x="119" y="243"/>
                  </a:lnTo>
                  <a:close/>
                  <a:moveTo>
                    <a:pt x="113" y="243"/>
                  </a:moveTo>
                  <a:cubicBezTo>
                    <a:pt x="115" y="243"/>
                    <a:pt x="117" y="243"/>
                    <a:pt x="119" y="243"/>
                  </a:cubicBezTo>
                  <a:cubicBezTo>
                    <a:pt x="119" y="242"/>
                    <a:pt x="119" y="242"/>
                    <a:pt x="119" y="242"/>
                  </a:cubicBezTo>
                  <a:cubicBezTo>
                    <a:pt x="117" y="242"/>
                    <a:pt x="115" y="242"/>
                    <a:pt x="113" y="242"/>
                  </a:cubicBezTo>
                  <a:lnTo>
                    <a:pt x="113" y="243"/>
                  </a:lnTo>
                  <a:close/>
                  <a:moveTo>
                    <a:pt x="237" y="157"/>
                  </a:moveTo>
                  <a:cubicBezTo>
                    <a:pt x="236" y="157"/>
                    <a:pt x="236" y="157"/>
                    <a:pt x="236" y="157"/>
                  </a:cubicBezTo>
                  <a:cubicBezTo>
                    <a:pt x="236" y="157"/>
                    <a:pt x="236" y="157"/>
                    <a:pt x="236" y="157"/>
                  </a:cubicBezTo>
                  <a:cubicBezTo>
                    <a:pt x="236" y="155"/>
                    <a:pt x="237" y="153"/>
                    <a:pt x="237" y="151"/>
                  </a:cubicBezTo>
                  <a:cubicBezTo>
                    <a:pt x="237" y="151"/>
                    <a:pt x="237" y="151"/>
                    <a:pt x="237" y="151"/>
                  </a:cubicBezTo>
                  <a:cubicBezTo>
                    <a:pt x="239" y="151"/>
                    <a:pt x="239" y="151"/>
                    <a:pt x="239" y="151"/>
                  </a:cubicBezTo>
                  <a:cubicBezTo>
                    <a:pt x="238" y="151"/>
                    <a:pt x="238" y="151"/>
                    <a:pt x="238" y="151"/>
                  </a:cubicBezTo>
                  <a:cubicBezTo>
                    <a:pt x="238" y="153"/>
                    <a:pt x="237" y="155"/>
                    <a:pt x="237" y="157"/>
                  </a:cubicBezTo>
                  <a:close/>
                  <a:moveTo>
                    <a:pt x="236" y="156"/>
                  </a:moveTo>
                  <a:cubicBezTo>
                    <a:pt x="237" y="157"/>
                    <a:pt x="237" y="157"/>
                    <a:pt x="237" y="157"/>
                  </a:cubicBezTo>
                  <a:cubicBezTo>
                    <a:pt x="237" y="155"/>
                    <a:pt x="238" y="153"/>
                    <a:pt x="238" y="151"/>
                  </a:cubicBezTo>
                  <a:cubicBezTo>
                    <a:pt x="237" y="151"/>
                    <a:pt x="237" y="151"/>
                    <a:pt x="237" y="151"/>
                  </a:cubicBezTo>
                  <a:cubicBezTo>
                    <a:pt x="237" y="153"/>
                    <a:pt x="237" y="155"/>
                    <a:pt x="236" y="156"/>
                  </a:cubicBezTo>
                  <a:close/>
                  <a:moveTo>
                    <a:pt x="110" y="243"/>
                  </a:moveTo>
                  <a:cubicBezTo>
                    <a:pt x="110" y="243"/>
                    <a:pt x="110" y="243"/>
                    <a:pt x="110" y="243"/>
                  </a:cubicBezTo>
                  <a:cubicBezTo>
                    <a:pt x="108" y="242"/>
                    <a:pt x="106" y="242"/>
                    <a:pt x="104" y="242"/>
                  </a:cubicBezTo>
                  <a:cubicBezTo>
                    <a:pt x="104" y="242"/>
                    <a:pt x="104" y="242"/>
                    <a:pt x="104" y="242"/>
                  </a:cubicBezTo>
                  <a:cubicBezTo>
                    <a:pt x="104" y="241"/>
                    <a:pt x="104" y="241"/>
                    <a:pt x="104" y="241"/>
                  </a:cubicBezTo>
                  <a:cubicBezTo>
                    <a:pt x="104" y="241"/>
                    <a:pt x="104" y="241"/>
                    <a:pt x="104" y="241"/>
                  </a:cubicBezTo>
                  <a:cubicBezTo>
                    <a:pt x="107" y="241"/>
                    <a:pt x="109" y="241"/>
                    <a:pt x="110" y="241"/>
                  </a:cubicBezTo>
                  <a:cubicBezTo>
                    <a:pt x="111" y="241"/>
                    <a:pt x="111" y="241"/>
                    <a:pt x="111" y="241"/>
                  </a:cubicBezTo>
                  <a:lnTo>
                    <a:pt x="110" y="243"/>
                  </a:lnTo>
                  <a:close/>
                  <a:moveTo>
                    <a:pt x="104" y="242"/>
                  </a:moveTo>
                  <a:cubicBezTo>
                    <a:pt x="106" y="242"/>
                    <a:pt x="108" y="242"/>
                    <a:pt x="110" y="242"/>
                  </a:cubicBezTo>
                  <a:cubicBezTo>
                    <a:pt x="110" y="242"/>
                    <a:pt x="110" y="242"/>
                    <a:pt x="110" y="242"/>
                  </a:cubicBezTo>
                  <a:cubicBezTo>
                    <a:pt x="108" y="241"/>
                    <a:pt x="107" y="241"/>
                    <a:pt x="105" y="241"/>
                  </a:cubicBezTo>
                  <a:lnTo>
                    <a:pt x="104" y="242"/>
                  </a:lnTo>
                  <a:close/>
                  <a:moveTo>
                    <a:pt x="239" y="149"/>
                  </a:moveTo>
                  <a:cubicBezTo>
                    <a:pt x="238" y="148"/>
                    <a:pt x="238" y="148"/>
                    <a:pt x="238" y="148"/>
                  </a:cubicBezTo>
                  <a:cubicBezTo>
                    <a:pt x="238" y="148"/>
                    <a:pt x="238" y="148"/>
                    <a:pt x="238" y="148"/>
                  </a:cubicBezTo>
                  <a:cubicBezTo>
                    <a:pt x="238" y="146"/>
                    <a:pt x="239" y="144"/>
                    <a:pt x="239" y="142"/>
                  </a:cubicBezTo>
                  <a:cubicBezTo>
                    <a:pt x="239" y="142"/>
                    <a:pt x="239" y="142"/>
                    <a:pt x="239" y="142"/>
                  </a:cubicBezTo>
                  <a:cubicBezTo>
                    <a:pt x="240" y="143"/>
                    <a:pt x="240" y="143"/>
                    <a:pt x="240" y="143"/>
                  </a:cubicBezTo>
                  <a:cubicBezTo>
                    <a:pt x="240" y="143"/>
                    <a:pt x="240" y="143"/>
                    <a:pt x="240" y="143"/>
                  </a:cubicBezTo>
                  <a:cubicBezTo>
                    <a:pt x="240" y="145"/>
                    <a:pt x="240" y="147"/>
                    <a:pt x="239" y="149"/>
                  </a:cubicBezTo>
                  <a:close/>
                  <a:moveTo>
                    <a:pt x="238" y="148"/>
                  </a:moveTo>
                  <a:cubicBezTo>
                    <a:pt x="239" y="148"/>
                    <a:pt x="239" y="148"/>
                    <a:pt x="239" y="148"/>
                  </a:cubicBezTo>
                  <a:cubicBezTo>
                    <a:pt x="239" y="147"/>
                    <a:pt x="240" y="145"/>
                    <a:pt x="240" y="143"/>
                  </a:cubicBezTo>
                  <a:cubicBezTo>
                    <a:pt x="239" y="143"/>
                    <a:pt x="239" y="143"/>
                    <a:pt x="239" y="143"/>
                  </a:cubicBezTo>
                  <a:cubicBezTo>
                    <a:pt x="239" y="144"/>
                    <a:pt x="239" y="146"/>
                    <a:pt x="238" y="148"/>
                  </a:cubicBezTo>
                  <a:close/>
                  <a:moveTo>
                    <a:pt x="102" y="242"/>
                  </a:moveTo>
                  <a:cubicBezTo>
                    <a:pt x="102" y="242"/>
                    <a:pt x="102" y="242"/>
                    <a:pt x="102" y="242"/>
                  </a:cubicBezTo>
                  <a:cubicBezTo>
                    <a:pt x="100" y="241"/>
                    <a:pt x="98" y="241"/>
                    <a:pt x="96" y="240"/>
                  </a:cubicBezTo>
                  <a:cubicBezTo>
                    <a:pt x="96" y="240"/>
                    <a:pt x="96" y="240"/>
                    <a:pt x="96" y="240"/>
                  </a:cubicBezTo>
                  <a:cubicBezTo>
                    <a:pt x="96" y="239"/>
                    <a:pt x="96" y="239"/>
                    <a:pt x="96" y="239"/>
                  </a:cubicBezTo>
                  <a:cubicBezTo>
                    <a:pt x="96" y="239"/>
                    <a:pt x="96" y="239"/>
                    <a:pt x="96" y="239"/>
                  </a:cubicBezTo>
                  <a:cubicBezTo>
                    <a:pt x="98" y="240"/>
                    <a:pt x="100" y="240"/>
                    <a:pt x="102" y="240"/>
                  </a:cubicBezTo>
                  <a:cubicBezTo>
                    <a:pt x="102" y="240"/>
                    <a:pt x="102" y="240"/>
                    <a:pt x="102" y="240"/>
                  </a:cubicBezTo>
                  <a:lnTo>
                    <a:pt x="102" y="242"/>
                  </a:lnTo>
                  <a:close/>
                  <a:moveTo>
                    <a:pt x="96" y="240"/>
                  </a:moveTo>
                  <a:cubicBezTo>
                    <a:pt x="98" y="241"/>
                    <a:pt x="100" y="241"/>
                    <a:pt x="102" y="241"/>
                  </a:cubicBezTo>
                  <a:cubicBezTo>
                    <a:pt x="102" y="241"/>
                    <a:pt x="102" y="241"/>
                    <a:pt x="102" y="241"/>
                  </a:cubicBezTo>
                  <a:cubicBezTo>
                    <a:pt x="100" y="240"/>
                    <a:pt x="98" y="240"/>
                    <a:pt x="96" y="240"/>
                  </a:cubicBezTo>
                  <a:close/>
                  <a:moveTo>
                    <a:pt x="241" y="140"/>
                  </a:moveTo>
                  <a:cubicBezTo>
                    <a:pt x="239" y="140"/>
                    <a:pt x="239" y="140"/>
                    <a:pt x="239" y="140"/>
                  </a:cubicBezTo>
                  <a:cubicBezTo>
                    <a:pt x="239" y="140"/>
                    <a:pt x="239" y="140"/>
                    <a:pt x="239" y="140"/>
                  </a:cubicBezTo>
                  <a:cubicBezTo>
                    <a:pt x="240" y="138"/>
                    <a:pt x="240" y="136"/>
                    <a:pt x="240" y="134"/>
                  </a:cubicBezTo>
                  <a:cubicBezTo>
                    <a:pt x="240" y="134"/>
                    <a:pt x="240" y="134"/>
                    <a:pt x="240" y="134"/>
                  </a:cubicBezTo>
                  <a:cubicBezTo>
                    <a:pt x="241" y="134"/>
                    <a:pt x="241" y="134"/>
                    <a:pt x="241" y="134"/>
                  </a:cubicBezTo>
                  <a:cubicBezTo>
                    <a:pt x="241" y="134"/>
                    <a:pt x="241" y="134"/>
                    <a:pt x="241" y="134"/>
                  </a:cubicBezTo>
                  <a:cubicBezTo>
                    <a:pt x="241" y="136"/>
                    <a:pt x="241" y="138"/>
                    <a:pt x="241" y="140"/>
                  </a:cubicBezTo>
                  <a:close/>
                  <a:moveTo>
                    <a:pt x="240" y="140"/>
                  </a:moveTo>
                  <a:cubicBezTo>
                    <a:pt x="240" y="140"/>
                    <a:pt x="240" y="140"/>
                    <a:pt x="240" y="140"/>
                  </a:cubicBezTo>
                  <a:cubicBezTo>
                    <a:pt x="241" y="138"/>
                    <a:pt x="241" y="136"/>
                    <a:pt x="241" y="134"/>
                  </a:cubicBezTo>
                  <a:cubicBezTo>
                    <a:pt x="240" y="134"/>
                    <a:pt x="240" y="134"/>
                    <a:pt x="240" y="134"/>
                  </a:cubicBezTo>
                  <a:cubicBezTo>
                    <a:pt x="240" y="136"/>
                    <a:pt x="240" y="138"/>
                    <a:pt x="240" y="140"/>
                  </a:cubicBezTo>
                  <a:close/>
                  <a:moveTo>
                    <a:pt x="94" y="240"/>
                  </a:moveTo>
                  <a:cubicBezTo>
                    <a:pt x="93" y="240"/>
                    <a:pt x="93" y="240"/>
                    <a:pt x="93" y="240"/>
                  </a:cubicBezTo>
                  <a:cubicBezTo>
                    <a:pt x="91" y="239"/>
                    <a:pt x="89" y="239"/>
                    <a:pt x="88" y="238"/>
                  </a:cubicBezTo>
                  <a:cubicBezTo>
                    <a:pt x="87" y="238"/>
                    <a:pt x="87" y="238"/>
                    <a:pt x="87" y="238"/>
                  </a:cubicBezTo>
                  <a:cubicBezTo>
                    <a:pt x="88" y="237"/>
                    <a:pt x="88" y="237"/>
                    <a:pt x="88" y="237"/>
                  </a:cubicBezTo>
                  <a:cubicBezTo>
                    <a:pt x="88" y="237"/>
                    <a:pt x="88" y="237"/>
                    <a:pt x="88" y="237"/>
                  </a:cubicBezTo>
                  <a:cubicBezTo>
                    <a:pt x="90" y="238"/>
                    <a:pt x="92" y="238"/>
                    <a:pt x="94" y="239"/>
                  </a:cubicBezTo>
                  <a:cubicBezTo>
                    <a:pt x="94" y="239"/>
                    <a:pt x="94" y="239"/>
                    <a:pt x="94" y="239"/>
                  </a:cubicBezTo>
                  <a:lnTo>
                    <a:pt x="94" y="240"/>
                  </a:lnTo>
                  <a:close/>
                  <a:moveTo>
                    <a:pt x="88" y="238"/>
                  </a:moveTo>
                  <a:cubicBezTo>
                    <a:pt x="90" y="239"/>
                    <a:pt x="91" y="239"/>
                    <a:pt x="93" y="240"/>
                  </a:cubicBezTo>
                  <a:cubicBezTo>
                    <a:pt x="94" y="239"/>
                    <a:pt x="94" y="239"/>
                    <a:pt x="94" y="239"/>
                  </a:cubicBezTo>
                  <a:cubicBezTo>
                    <a:pt x="92" y="239"/>
                    <a:pt x="90" y="238"/>
                    <a:pt x="88" y="238"/>
                  </a:cubicBezTo>
                  <a:close/>
                  <a:moveTo>
                    <a:pt x="242" y="132"/>
                  </a:moveTo>
                  <a:cubicBezTo>
                    <a:pt x="240" y="132"/>
                    <a:pt x="240" y="132"/>
                    <a:pt x="240" y="132"/>
                  </a:cubicBezTo>
                  <a:cubicBezTo>
                    <a:pt x="240" y="132"/>
                    <a:pt x="240" y="132"/>
                    <a:pt x="240" y="132"/>
                  </a:cubicBezTo>
                  <a:cubicBezTo>
                    <a:pt x="241" y="130"/>
                    <a:pt x="241" y="128"/>
                    <a:pt x="241" y="126"/>
                  </a:cubicBezTo>
                  <a:cubicBezTo>
                    <a:pt x="241" y="125"/>
                    <a:pt x="241" y="125"/>
                    <a:pt x="241" y="125"/>
                  </a:cubicBezTo>
                  <a:cubicBezTo>
                    <a:pt x="242" y="126"/>
                    <a:pt x="242" y="126"/>
                    <a:pt x="242" y="126"/>
                  </a:cubicBezTo>
                  <a:cubicBezTo>
                    <a:pt x="242" y="126"/>
                    <a:pt x="242" y="126"/>
                    <a:pt x="242" y="126"/>
                  </a:cubicBezTo>
                  <a:cubicBezTo>
                    <a:pt x="242" y="128"/>
                    <a:pt x="242" y="130"/>
                    <a:pt x="242" y="132"/>
                  </a:cubicBezTo>
                  <a:close/>
                  <a:moveTo>
                    <a:pt x="241" y="131"/>
                  </a:moveTo>
                  <a:cubicBezTo>
                    <a:pt x="241" y="132"/>
                    <a:pt x="241" y="132"/>
                    <a:pt x="241" y="132"/>
                  </a:cubicBezTo>
                  <a:cubicBezTo>
                    <a:pt x="242" y="130"/>
                    <a:pt x="242" y="128"/>
                    <a:pt x="242" y="126"/>
                  </a:cubicBezTo>
                  <a:cubicBezTo>
                    <a:pt x="241" y="126"/>
                    <a:pt x="241" y="126"/>
                    <a:pt x="241" y="126"/>
                  </a:cubicBezTo>
                  <a:cubicBezTo>
                    <a:pt x="241" y="128"/>
                    <a:pt x="241" y="130"/>
                    <a:pt x="241" y="131"/>
                  </a:cubicBezTo>
                  <a:close/>
                  <a:moveTo>
                    <a:pt x="85" y="238"/>
                  </a:moveTo>
                  <a:cubicBezTo>
                    <a:pt x="85" y="238"/>
                    <a:pt x="85" y="238"/>
                    <a:pt x="85" y="238"/>
                  </a:cubicBezTo>
                  <a:cubicBezTo>
                    <a:pt x="83" y="237"/>
                    <a:pt x="81" y="236"/>
                    <a:pt x="79" y="236"/>
                  </a:cubicBezTo>
                  <a:cubicBezTo>
                    <a:pt x="79" y="236"/>
                    <a:pt x="79" y="236"/>
                    <a:pt x="79" y="236"/>
                  </a:cubicBezTo>
                  <a:cubicBezTo>
                    <a:pt x="80" y="235"/>
                    <a:pt x="80" y="235"/>
                    <a:pt x="80" y="235"/>
                  </a:cubicBezTo>
                  <a:cubicBezTo>
                    <a:pt x="80" y="235"/>
                    <a:pt x="80" y="235"/>
                    <a:pt x="80" y="235"/>
                  </a:cubicBezTo>
                  <a:cubicBezTo>
                    <a:pt x="82" y="235"/>
                    <a:pt x="84" y="236"/>
                    <a:pt x="86" y="236"/>
                  </a:cubicBezTo>
                  <a:cubicBezTo>
                    <a:pt x="86" y="237"/>
                    <a:pt x="86" y="237"/>
                    <a:pt x="86" y="237"/>
                  </a:cubicBezTo>
                  <a:lnTo>
                    <a:pt x="85" y="238"/>
                  </a:lnTo>
                  <a:close/>
                  <a:moveTo>
                    <a:pt x="80" y="236"/>
                  </a:moveTo>
                  <a:cubicBezTo>
                    <a:pt x="81" y="236"/>
                    <a:pt x="83" y="237"/>
                    <a:pt x="85" y="237"/>
                  </a:cubicBezTo>
                  <a:cubicBezTo>
                    <a:pt x="85" y="237"/>
                    <a:pt x="85" y="237"/>
                    <a:pt x="85" y="237"/>
                  </a:cubicBezTo>
                  <a:cubicBezTo>
                    <a:pt x="83" y="236"/>
                    <a:pt x="82" y="236"/>
                    <a:pt x="80" y="235"/>
                  </a:cubicBezTo>
                  <a:lnTo>
                    <a:pt x="80" y="236"/>
                  </a:lnTo>
                  <a:close/>
                  <a:moveTo>
                    <a:pt x="242" y="123"/>
                  </a:moveTo>
                  <a:cubicBezTo>
                    <a:pt x="241" y="123"/>
                    <a:pt x="241" y="123"/>
                    <a:pt x="241" y="123"/>
                  </a:cubicBezTo>
                  <a:cubicBezTo>
                    <a:pt x="241" y="123"/>
                    <a:pt x="241" y="123"/>
                    <a:pt x="241" y="123"/>
                  </a:cubicBezTo>
                  <a:cubicBezTo>
                    <a:pt x="241" y="121"/>
                    <a:pt x="241" y="119"/>
                    <a:pt x="241" y="117"/>
                  </a:cubicBezTo>
                  <a:cubicBezTo>
                    <a:pt x="241" y="117"/>
                    <a:pt x="241" y="117"/>
                    <a:pt x="241" y="117"/>
                  </a:cubicBezTo>
                  <a:cubicBezTo>
                    <a:pt x="242" y="117"/>
                    <a:pt x="242" y="117"/>
                    <a:pt x="242" y="117"/>
                  </a:cubicBezTo>
                  <a:cubicBezTo>
                    <a:pt x="242" y="117"/>
                    <a:pt x="242" y="117"/>
                    <a:pt x="242" y="117"/>
                  </a:cubicBezTo>
                  <a:cubicBezTo>
                    <a:pt x="242" y="119"/>
                    <a:pt x="242" y="121"/>
                    <a:pt x="242" y="123"/>
                  </a:cubicBezTo>
                  <a:close/>
                  <a:moveTo>
                    <a:pt x="241" y="123"/>
                  </a:moveTo>
                  <a:cubicBezTo>
                    <a:pt x="242" y="123"/>
                    <a:pt x="242" y="123"/>
                    <a:pt x="242" y="123"/>
                  </a:cubicBezTo>
                  <a:cubicBezTo>
                    <a:pt x="242" y="121"/>
                    <a:pt x="242" y="119"/>
                    <a:pt x="242" y="117"/>
                  </a:cubicBezTo>
                  <a:cubicBezTo>
                    <a:pt x="241" y="117"/>
                    <a:pt x="241" y="117"/>
                    <a:pt x="241" y="117"/>
                  </a:cubicBezTo>
                  <a:cubicBezTo>
                    <a:pt x="241" y="119"/>
                    <a:pt x="241" y="121"/>
                    <a:pt x="241" y="123"/>
                  </a:cubicBezTo>
                  <a:close/>
                  <a:moveTo>
                    <a:pt x="77" y="235"/>
                  </a:moveTo>
                  <a:cubicBezTo>
                    <a:pt x="77" y="235"/>
                    <a:pt x="77" y="235"/>
                    <a:pt x="77" y="235"/>
                  </a:cubicBezTo>
                  <a:cubicBezTo>
                    <a:pt x="75" y="234"/>
                    <a:pt x="73" y="233"/>
                    <a:pt x="71" y="233"/>
                  </a:cubicBezTo>
                  <a:cubicBezTo>
                    <a:pt x="71" y="233"/>
                    <a:pt x="71" y="233"/>
                    <a:pt x="71" y="233"/>
                  </a:cubicBezTo>
                  <a:cubicBezTo>
                    <a:pt x="72" y="231"/>
                    <a:pt x="72" y="231"/>
                    <a:pt x="72" y="231"/>
                  </a:cubicBezTo>
                  <a:cubicBezTo>
                    <a:pt x="72" y="231"/>
                    <a:pt x="72" y="231"/>
                    <a:pt x="72" y="231"/>
                  </a:cubicBezTo>
                  <a:cubicBezTo>
                    <a:pt x="74" y="232"/>
                    <a:pt x="76" y="233"/>
                    <a:pt x="77" y="234"/>
                  </a:cubicBezTo>
                  <a:cubicBezTo>
                    <a:pt x="78" y="234"/>
                    <a:pt x="78" y="234"/>
                    <a:pt x="78" y="234"/>
                  </a:cubicBezTo>
                  <a:lnTo>
                    <a:pt x="77" y="235"/>
                  </a:lnTo>
                  <a:close/>
                  <a:moveTo>
                    <a:pt x="72" y="232"/>
                  </a:moveTo>
                  <a:cubicBezTo>
                    <a:pt x="73" y="233"/>
                    <a:pt x="75" y="234"/>
                    <a:pt x="77" y="235"/>
                  </a:cubicBezTo>
                  <a:cubicBezTo>
                    <a:pt x="77" y="234"/>
                    <a:pt x="77" y="234"/>
                    <a:pt x="77" y="234"/>
                  </a:cubicBezTo>
                  <a:cubicBezTo>
                    <a:pt x="75" y="233"/>
                    <a:pt x="74" y="232"/>
                    <a:pt x="72" y="232"/>
                  </a:cubicBezTo>
                  <a:close/>
                  <a:moveTo>
                    <a:pt x="242" y="115"/>
                  </a:moveTo>
                  <a:cubicBezTo>
                    <a:pt x="241" y="115"/>
                    <a:pt x="241" y="115"/>
                    <a:pt x="241" y="115"/>
                  </a:cubicBezTo>
                  <a:cubicBezTo>
                    <a:pt x="241" y="115"/>
                    <a:pt x="241" y="115"/>
                    <a:pt x="241" y="115"/>
                  </a:cubicBezTo>
                  <a:cubicBezTo>
                    <a:pt x="240" y="113"/>
                    <a:pt x="240" y="111"/>
                    <a:pt x="240" y="109"/>
                  </a:cubicBezTo>
                  <a:cubicBezTo>
                    <a:pt x="240" y="109"/>
                    <a:pt x="240" y="109"/>
                    <a:pt x="240" y="109"/>
                  </a:cubicBezTo>
                  <a:cubicBezTo>
                    <a:pt x="241" y="108"/>
                    <a:pt x="241" y="108"/>
                    <a:pt x="241" y="108"/>
                  </a:cubicBezTo>
                  <a:cubicBezTo>
                    <a:pt x="241" y="109"/>
                    <a:pt x="241" y="109"/>
                    <a:pt x="241" y="109"/>
                  </a:cubicBezTo>
                  <a:cubicBezTo>
                    <a:pt x="242" y="111"/>
                    <a:pt x="242" y="113"/>
                    <a:pt x="242" y="115"/>
                  </a:cubicBezTo>
                  <a:close/>
                  <a:moveTo>
                    <a:pt x="241" y="115"/>
                  </a:moveTo>
                  <a:cubicBezTo>
                    <a:pt x="242" y="114"/>
                    <a:pt x="242" y="114"/>
                    <a:pt x="242" y="114"/>
                  </a:cubicBezTo>
                  <a:cubicBezTo>
                    <a:pt x="241" y="113"/>
                    <a:pt x="241" y="111"/>
                    <a:pt x="241" y="109"/>
                  </a:cubicBezTo>
                  <a:cubicBezTo>
                    <a:pt x="240" y="109"/>
                    <a:pt x="240" y="109"/>
                    <a:pt x="240" y="109"/>
                  </a:cubicBezTo>
                  <a:cubicBezTo>
                    <a:pt x="241" y="111"/>
                    <a:pt x="241" y="113"/>
                    <a:pt x="241" y="115"/>
                  </a:cubicBezTo>
                  <a:close/>
                  <a:moveTo>
                    <a:pt x="69" y="232"/>
                  </a:moveTo>
                  <a:cubicBezTo>
                    <a:pt x="69" y="232"/>
                    <a:pt x="69" y="232"/>
                    <a:pt x="69" y="232"/>
                  </a:cubicBezTo>
                  <a:cubicBezTo>
                    <a:pt x="67" y="231"/>
                    <a:pt x="66" y="230"/>
                    <a:pt x="64" y="229"/>
                  </a:cubicBezTo>
                  <a:cubicBezTo>
                    <a:pt x="64" y="229"/>
                    <a:pt x="64" y="229"/>
                    <a:pt x="64" y="229"/>
                  </a:cubicBezTo>
                  <a:cubicBezTo>
                    <a:pt x="64" y="228"/>
                    <a:pt x="64" y="228"/>
                    <a:pt x="64" y="228"/>
                  </a:cubicBezTo>
                  <a:cubicBezTo>
                    <a:pt x="64" y="228"/>
                    <a:pt x="64" y="228"/>
                    <a:pt x="64" y="228"/>
                  </a:cubicBezTo>
                  <a:cubicBezTo>
                    <a:pt x="66" y="229"/>
                    <a:pt x="68" y="230"/>
                    <a:pt x="70" y="230"/>
                  </a:cubicBezTo>
                  <a:cubicBezTo>
                    <a:pt x="70" y="230"/>
                    <a:pt x="70" y="230"/>
                    <a:pt x="70" y="230"/>
                  </a:cubicBezTo>
                  <a:lnTo>
                    <a:pt x="69" y="232"/>
                  </a:lnTo>
                  <a:close/>
                  <a:moveTo>
                    <a:pt x="64" y="229"/>
                  </a:moveTo>
                  <a:cubicBezTo>
                    <a:pt x="66" y="230"/>
                    <a:pt x="67" y="230"/>
                    <a:pt x="69" y="231"/>
                  </a:cubicBezTo>
                  <a:cubicBezTo>
                    <a:pt x="69" y="231"/>
                    <a:pt x="69" y="231"/>
                    <a:pt x="69" y="231"/>
                  </a:cubicBezTo>
                  <a:cubicBezTo>
                    <a:pt x="68" y="230"/>
                    <a:pt x="66" y="229"/>
                    <a:pt x="64" y="228"/>
                  </a:cubicBezTo>
                  <a:lnTo>
                    <a:pt x="64" y="229"/>
                  </a:lnTo>
                  <a:close/>
                  <a:moveTo>
                    <a:pt x="241" y="106"/>
                  </a:moveTo>
                  <a:cubicBezTo>
                    <a:pt x="240" y="106"/>
                    <a:pt x="240" y="106"/>
                    <a:pt x="240" y="106"/>
                  </a:cubicBezTo>
                  <a:cubicBezTo>
                    <a:pt x="240" y="106"/>
                    <a:pt x="240" y="106"/>
                    <a:pt x="240" y="106"/>
                  </a:cubicBezTo>
                  <a:cubicBezTo>
                    <a:pt x="240" y="104"/>
                    <a:pt x="239" y="102"/>
                    <a:pt x="239" y="100"/>
                  </a:cubicBezTo>
                  <a:cubicBezTo>
                    <a:pt x="239" y="100"/>
                    <a:pt x="239" y="100"/>
                    <a:pt x="239" y="100"/>
                  </a:cubicBezTo>
                  <a:cubicBezTo>
                    <a:pt x="240" y="100"/>
                    <a:pt x="240" y="100"/>
                    <a:pt x="240" y="100"/>
                  </a:cubicBezTo>
                  <a:cubicBezTo>
                    <a:pt x="240" y="100"/>
                    <a:pt x="240" y="100"/>
                    <a:pt x="240" y="100"/>
                  </a:cubicBezTo>
                  <a:cubicBezTo>
                    <a:pt x="240" y="102"/>
                    <a:pt x="241" y="104"/>
                    <a:pt x="241" y="106"/>
                  </a:cubicBezTo>
                  <a:close/>
                  <a:moveTo>
                    <a:pt x="240" y="106"/>
                  </a:moveTo>
                  <a:cubicBezTo>
                    <a:pt x="241" y="106"/>
                    <a:pt x="241" y="106"/>
                    <a:pt x="241" y="106"/>
                  </a:cubicBezTo>
                  <a:cubicBezTo>
                    <a:pt x="241" y="104"/>
                    <a:pt x="240" y="102"/>
                    <a:pt x="240" y="100"/>
                  </a:cubicBezTo>
                  <a:cubicBezTo>
                    <a:pt x="239" y="100"/>
                    <a:pt x="239" y="100"/>
                    <a:pt x="239" y="100"/>
                  </a:cubicBezTo>
                  <a:cubicBezTo>
                    <a:pt x="240" y="102"/>
                    <a:pt x="240" y="104"/>
                    <a:pt x="240" y="106"/>
                  </a:cubicBezTo>
                  <a:close/>
                  <a:moveTo>
                    <a:pt x="62" y="228"/>
                  </a:moveTo>
                  <a:cubicBezTo>
                    <a:pt x="62" y="228"/>
                    <a:pt x="62" y="228"/>
                    <a:pt x="62" y="228"/>
                  </a:cubicBezTo>
                  <a:cubicBezTo>
                    <a:pt x="60" y="227"/>
                    <a:pt x="58" y="226"/>
                    <a:pt x="56" y="225"/>
                  </a:cubicBezTo>
                  <a:cubicBezTo>
                    <a:pt x="56" y="224"/>
                    <a:pt x="56" y="224"/>
                    <a:pt x="56" y="224"/>
                  </a:cubicBezTo>
                  <a:cubicBezTo>
                    <a:pt x="57" y="223"/>
                    <a:pt x="57" y="223"/>
                    <a:pt x="57" y="223"/>
                  </a:cubicBezTo>
                  <a:cubicBezTo>
                    <a:pt x="57" y="223"/>
                    <a:pt x="57" y="223"/>
                    <a:pt x="57" y="223"/>
                  </a:cubicBezTo>
                  <a:cubicBezTo>
                    <a:pt x="59" y="224"/>
                    <a:pt x="60" y="226"/>
                    <a:pt x="62" y="227"/>
                  </a:cubicBezTo>
                  <a:cubicBezTo>
                    <a:pt x="62" y="227"/>
                    <a:pt x="62" y="227"/>
                    <a:pt x="62" y="227"/>
                  </a:cubicBezTo>
                  <a:lnTo>
                    <a:pt x="62" y="228"/>
                  </a:lnTo>
                  <a:close/>
                  <a:moveTo>
                    <a:pt x="57" y="224"/>
                  </a:moveTo>
                  <a:cubicBezTo>
                    <a:pt x="58" y="225"/>
                    <a:pt x="60" y="226"/>
                    <a:pt x="62" y="227"/>
                  </a:cubicBezTo>
                  <a:cubicBezTo>
                    <a:pt x="62" y="227"/>
                    <a:pt x="62" y="227"/>
                    <a:pt x="62" y="227"/>
                  </a:cubicBezTo>
                  <a:cubicBezTo>
                    <a:pt x="60" y="226"/>
                    <a:pt x="59" y="225"/>
                    <a:pt x="57" y="224"/>
                  </a:cubicBezTo>
                  <a:close/>
                  <a:moveTo>
                    <a:pt x="240" y="98"/>
                  </a:moveTo>
                  <a:cubicBezTo>
                    <a:pt x="238" y="98"/>
                    <a:pt x="238" y="98"/>
                    <a:pt x="238" y="98"/>
                  </a:cubicBezTo>
                  <a:cubicBezTo>
                    <a:pt x="238" y="98"/>
                    <a:pt x="238" y="98"/>
                    <a:pt x="238" y="98"/>
                  </a:cubicBezTo>
                  <a:cubicBezTo>
                    <a:pt x="238" y="96"/>
                    <a:pt x="238" y="94"/>
                    <a:pt x="237" y="92"/>
                  </a:cubicBezTo>
                  <a:cubicBezTo>
                    <a:pt x="237" y="92"/>
                    <a:pt x="237" y="92"/>
                    <a:pt x="237" y="92"/>
                  </a:cubicBezTo>
                  <a:cubicBezTo>
                    <a:pt x="238" y="92"/>
                    <a:pt x="238" y="92"/>
                    <a:pt x="238" y="92"/>
                  </a:cubicBezTo>
                  <a:cubicBezTo>
                    <a:pt x="238" y="92"/>
                    <a:pt x="238" y="92"/>
                    <a:pt x="238" y="92"/>
                  </a:cubicBezTo>
                  <a:cubicBezTo>
                    <a:pt x="239" y="94"/>
                    <a:pt x="239" y="96"/>
                    <a:pt x="240" y="98"/>
                  </a:cubicBezTo>
                  <a:close/>
                  <a:moveTo>
                    <a:pt x="239" y="98"/>
                  </a:moveTo>
                  <a:cubicBezTo>
                    <a:pt x="239" y="98"/>
                    <a:pt x="239" y="98"/>
                    <a:pt x="239" y="98"/>
                  </a:cubicBezTo>
                  <a:cubicBezTo>
                    <a:pt x="239" y="96"/>
                    <a:pt x="239" y="94"/>
                    <a:pt x="238" y="92"/>
                  </a:cubicBezTo>
                  <a:cubicBezTo>
                    <a:pt x="237" y="92"/>
                    <a:pt x="237" y="92"/>
                    <a:pt x="237" y="92"/>
                  </a:cubicBezTo>
                  <a:cubicBezTo>
                    <a:pt x="238" y="94"/>
                    <a:pt x="238" y="96"/>
                    <a:pt x="239" y="98"/>
                  </a:cubicBezTo>
                  <a:close/>
                  <a:moveTo>
                    <a:pt x="54" y="223"/>
                  </a:moveTo>
                  <a:cubicBezTo>
                    <a:pt x="54" y="223"/>
                    <a:pt x="54" y="223"/>
                    <a:pt x="54" y="223"/>
                  </a:cubicBezTo>
                  <a:cubicBezTo>
                    <a:pt x="53" y="222"/>
                    <a:pt x="51" y="221"/>
                    <a:pt x="49" y="220"/>
                  </a:cubicBezTo>
                  <a:cubicBezTo>
                    <a:pt x="49" y="220"/>
                    <a:pt x="49" y="220"/>
                    <a:pt x="49" y="220"/>
                  </a:cubicBezTo>
                  <a:cubicBezTo>
                    <a:pt x="50" y="219"/>
                    <a:pt x="50" y="219"/>
                    <a:pt x="50" y="219"/>
                  </a:cubicBezTo>
                  <a:cubicBezTo>
                    <a:pt x="50" y="219"/>
                    <a:pt x="50" y="219"/>
                    <a:pt x="50" y="219"/>
                  </a:cubicBezTo>
                  <a:cubicBezTo>
                    <a:pt x="52" y="220"/>
                    <a:pt x="53" y="221"/>
                    <a:pt x="55" y="222"/>
                  </a:cubicBezTo>
                  <a:cubicBezTo>
                    <a:pt x="55" y="222"/>
                    <a:pt x="55" y="222"/>
                    <a:pt x="55" y="222"/>
                  </a:cubicBezTo>
                  <a:lnTo>
                    <a:pt x="54" y="223"/>
                  </a:lnTo>
                  <a:close/>
                  <a:moveTo>
                    <a:pt x="50" y="220"/>
                  </a:moveTo>
                  <a:cubicBezTo>
                    <a:pt x="51" y="221"/>
                    <a:pt x="53" y="222"/>
                    <a:pt x="54" y="223"/>
                  </a:cubicBezTo>
                  <a:cubicBezTo>
                    <a:pt x="55" y="222"/>
                    <a:pt x="55" y="222"/>
                    <a:pt x="55" y="222"/>
                  </a:cubicBezTo>
                  <a:cubicBezTo>
                    <a:pt x="53" y="221"/>
                    <a:pt x="51" y="220"/>
                    <a:pt x="50" y="219"/>
                  </a:cubicBezTo>
                  <a:lnTo>
                    <a:pt x="50" y="220"/>
                  </a:lnTo>
                  <a:close/>
                  <a:moveTo>
                    <a:pt x="238" y="89"/>
                  </a:moveTo>
                  <a:cubicBezTo>
                    <a:pt x="236" y="90"/>
                    <a:pt x="236" y="90"/>
                    <a:pt x="236" y="90"/>
                  </a:cubicBezTo>
                  <a:cubicBezTo>
                    <a:pt x="236" y="90"/>
                    <a:pt x="236" y="90"/>
                    <a:pt x="236" y="90"/>
                  </a:cubicBezTo>
                  <a:cubicBezTo>
                    <a:pt x="236" y="88"/>
                    <a:pt x="235" y="86"/>
                    <a:pt x="235" y="84"/>
                  </a:cubicBezTo>
                  <a:cubicBezTo>
                    <a:pt x="235" y="84"/>
                    <a:pt x="235" y="84"/>
                    <a:pt x="235" y="84"/>
                  </a:cubicBezTo>
                  <a:cubicBezTo>
                    <a:pt x="236" y="83"/>
                    <a:pt x="236" y="83"/>
                    <a:pt x="236" y="83"/>
                  </a:cubicBezTo>
                  <a:cubicBezTo>
                    <a:pt x="236" y="84"/>
                    <a:pt x="236" y="84"/>
                    <a:pt x="236" y="84"/>
                  </a:cubicBezTo>
                  <a:cubicBezTo>
                    <a:pt x="237" y="85"/>
                    <a:pt x="237" y="87"/>
                    <a:pt x="238" y="89"/>
                  </a:cubicBezTo>
                  <a:close/>
                  <a:moveTo>
                    <a:pt x="237" y="89"/>
                  </a:moveTo>
                  <a:cubicBezTo>
                    <a:pt x="237" y="89"/>
                    <a:pt x="237" y="89"/>
                    <a:pt x="237" y="89"/>
                  </a:cubicBezTo>
                  <a:cubicBezTo>
                    <a:pt x="237" y="87"/>
                    <a:pt x="236" y="86"/>
                    <a:pt x="236" y="84"/>
                  </a:cubicBezTo>
                  <a:cubicBezTo>
                    <a:pt x="235" y="84"/>
                    <a:pt x="235" y="84"/>
                    <a:pt x="235" y="84"/>
                  </a:cubicBezTo>
                  <a:cubicBezTo>
                    <a:pt x="236" y="86"/>
                    <a:pt x="236" y="88"/>
                    <a:pt x="237" y="89"/>
                  </a:cubicBezTo>
                  <a:close/>
                  <a:moveTo>
                    <a:pt x="47" y="218"/>
                  </a:moveTo>
                  <a:cubicBezTo>
                    <a:pt x="47" y="218"/>
                    <a:pt x="47" y="218"/>
                    <a:pt x="47" y="218"/>
                  </a:cubicBezTo>
                  <a:cubicBezTo>
                    <a:pt x="46" y="217"/>
                    <a:pt x="44" y="216"/>
                    <a:pt x="43" y="214"/>
                  </a:cubicBezTo>
                  <a:cubicBezTo>
                    <a:pt x="42" y="214"/>
                    <a:pt x="42" y="214"/>
                    <a:pt x="42" y="214"/>
                  </a:cubicBezTo>
                  <a:cubicBezTo>
                    <a:pt x="43" y="213"/>
                    <a:pt x="43" y="213"/>
                    <a:pt x="43" y="213"/>
                  </a:cubicBezTo>
                  <a:cubicBezTo>
                    <a:pt x="43" y="213"/>
                    <a:pt x="43" y="213"/>
                    <a:pt x="43" y="213"/>
                  </a:cubicBezTo>
                  <a:cubicBezTo>
                    <a:pt x="45" y="215"/>
                    <a:pt x="46" y="216"/>
                    <a:pt x="48" y="217"/>
                  </a:cubicBezTo>
                  <a:cubicBezTo>
                    <a:pt x="48" y="217"/>
                    <a:pt x="48" y="217"/>
                    <a:pt x="48" y="217"/>
                  </a:cubicBezTo>
                  <a:lnTo>
                    <a:pt x="47" y="218"/>
                  </a:lnTo>
                  <a:close/>
                  <a:moveTo>
                    <a:pt x="43" y="214"/>
                  </a:moveTo>
                  <a:cubicBezTo>
                    <a:pt x="44" y="216"/>
                    <a:pt x="46" y="217"/>
                    <a:pt x="47" y="218"/>
                  </a:cubicBezTo>
                  <a:cubicBezTo>
                    <a:pt x="48" y="217"/>
                    <a:pt x="48" y="217"/>
                    <a:pt x="48" y="217"/>
                  </a:cubicBezTo>
                  <a:cubicBezTo>
                    <a:pt x="46" y="216"/>
                    <a:pt x="45" y="215"/>
                    <a:pt x="43" y="214"/>
                  </a:cubicBezTo>
                  <a:close/>
                  <a:moveTo>
                    <a:pt x="235" y="81"/>
                  </a:moveTo>
                  <a:cubicBezTo>
                    <a:pt x="234" y="82"/>
                    <a:pt x="234" y="82"/>
                    <a:pt x="234" y="82"/>
                  </a:cubicBezTo>
                  <a:cubicBezTo>
                    <a:pt x="234" y="82"/>
                    <a:pt x="234" y="82"/>
                    <a:pt x="234" y="82"/>
                  </a:cubicBezTo>
                  <a:cubicBezTo>
                    <a:pt x="233" y="80"/>
                    <a:pt x="232" y="78"/>
                    <a:pt x="232" y="76"/>
                  </a:cubicBezTo>
                  <a:cubicBezTo>
                    <a:pt x="232" y="76"/>
                    <a:pt x="232" y="76"/>
                    <a:pt x="232" y="76"/>
                  </a:cubicBezTo>
                  <a:cubicBezTo>
                    <a:pt x="233" y="75"/>
                    <a:pt x="233" y="75"/>
                    <a:pt x="233" y="75"/>
                  </a:cubicBezTo>
                  <a:cubicBezTo>
                    <a:pt x="233" y="76"/>
                    <a:pt x="233" y="76"/>
                    <a:pt x="233" y="76"/>
                  </a:cubicBezTo>
                  <a:cubicBezTo>
                    <a:pt x="234" y="77"/>
                    <a:pt x="234" y="79"/>
                    <a:pt x="235" y="81"/>
                  </a:cubicBezTo>
                  <a:close/>
                  <a:moveTo>
                    <a:pt x="234" y="81"/>
                  </a:moveTo>
                  <a:cubicBezTo>
                    <a:pt x="235" y="81"/>
                    <a:pt x="235" y="81"/>
                    <a:pt x="235" y="81"/>
                  </a:cubicBezTo>
                  <a:cubicBezTo>
                    <a:pt x="234" y="79"/>
                    <a:pt x="233" y="78"/>
                    <a:pt x="233" y="76"/>
                  </a:cubicBezTo>
                  <a:cubicBezTo>
                    <a:pt x="232" y="76"/>
                    <a:pt x="232" y="76"/>
                    <a:pt x="232" y="76"/>
                  </a:cubicBezTo>
                  <a:cubicBezTo>
                    <a:pt x="233" y="78"/>
                    <a:pt x="233" y="80"/>
                    <a:pt x="234" y="81"/>
                  </a:cubicBezTo>
                  <a:close/>
                  <a:moveTo>
                    <a:pt x="41" y="213"/>
                  </a:moveTo>
                  <a:cubicBezTo>
                    <a:pt x="41" y="213"/>
                    <a:pt x="41" y="213"/>
                    <a:pt x="41" y="213"/>
                  </a:cubicBezTo>
                  <a:cubicBezTo>
                    <a:pt x="39" y="212"/>
                    <a:pt x="38" y="210"/>
                    <a:pt x="36" y="209"/>
                  </a:cubicBezTo>
                  <a:cubicBezTo>
                    <a:pt x="36" y="209"/>
                    <a:pt x="36" y="209"/>
                    <a:pt x="36" y="209"/>
                  </a:cubicBezTo>
                  <a:cubicBezTo>
                    <a:pt x="37" y="208"/>
                    <a:pt x="37" y="208"/>
                    <a:pt x="37" y="208"/>
                  </a:cubicBezTo>
                  <a:cubicBezTo>
                    <a:pt x="37" y="208"/>
                    <a:pt x="37" y="208"/>
                    <a:pt x="37" y="208"/>
                  </a:cubicBezTo>
                  <a:cubicBezTo>
                    <a:pt x="39" y="209"/>
                    <a:pt x="40" y="211"/>
                    <a:pt x="41" y="212"/>
                  </a:cubicBezTo>
                  <a:cubicBezTo>
                    <a:pt x="42" y="212"/>
                    <a:pt x="42" y="212"/>
                    <a:pt x="42" y="212"/>
                  </a:cubicBezTo>
                  <a:lnTo>
                    <a:pt x="41" y="213"/>
                  </a:lnTo>
                  <a:close/>
                  <a:moveTo>
                    <a:pt x="36" y="209"/>
                  </a:moveTo>
                  <a:cubicBezTo>
                    <a:pt x="38" y="210"/>
                    <a:pt x="39" y="211"/>
                    <a:pt x="41" y="212"/>
                  </a:cubicBezTo>
                  <a:cubicBezTo>
                    <a:pt x="41" y="212"/>
                    <a:pt x="41" y="212"/>
                    <a:pt x="41" y="212"/>
                  </a:cubicBezTo>
                  <a:cubicBezTo>
                    <a:pt x="40" y="211"/>
                    <a:pt x="38" y="209"/>
                    <a:pt x="37" y="208"/>
                  </a:cubicBezTo>
                  <a:lnTo>
                    <a:pt x="36" y="209"/>
                  </a:lnTo>
                  <a:close/>
                  <a:moveTo>
                    <a:pt x="232" y="73"/>
                  </a:moveTo>
                  <a:cubicBezTo>
                    <a:pt x="231" y="74"/>
                    <a:pt x="231" y="74"/>
                    <a:pt x="231" y="74"/>
                  </a:cubicBezTo>
                  <a:cubicBezTo>
                    <a:pt x="231" y="74"/>
                    <a:pt x="231" y="74"/>
                    <a:pt x="231" y="74"/>
                  </a:cubicBezTo>
                  <a:cubicBezTo>
                    <a:pt x="230" y="72"/>
                    <a:pt x="229" y="70"/>
                    <a:pt x="228" y="68"/>
                  </a:cubicBezTo>
                  <a:cubicBezTo>
                    <a:pt x="228" y="68"/>
                    <a:pt x="228" y="68"/>
                    <a:pt x="228" y="68"/>
                  </a:cubicBezTo>
                  <a:cubicBezTo>
                    <a:pt x="229" y="68"/>
                    <a:pt x="229" y="68"/>
                    <a:pt x="229" y="68"/>
                  </a:cubicBezTo>
                  <a:cubicBezTo>
                    <a:pt x="229" y="68"/>
                    <a:pt x="229" y="68"/>
                    <a:pt x="229" y="68"/>
                  </a:cubicBezTo>
                  <a:cubicBezTo>
                    <a:pt x="230" y="70"/>
                    <a:pt x="231" y="71"/>
                    <a:pt x="232" y="73"/>
                  </a:cubicBezTo>
                  <a:close/>
                  <a:moveTo>
                    <a:pt x="231" y="74"/>
                  </a:moveTo>
                  <a:cubicBezTo>
                    <a:pt x="232" y="73"/>
                    <a:pt x="232" y="73"/>
                    <a:pt x="232" y="73"/>
                  </a:cubicBezTo>
                  <a:cubicBezTo>
                    <a:pt x="231" y="71"/>
                    <a:pt x="230" y="70"/>
                    <a:pt x="229" y="68"/>
                  </a:cubicBezTo>
                  <a:cubicBezTo>
                    <a:pt x="229" y="68"/>
                    <a:pt x="229" y="68"/>
                    <a:pt x="229" y="68"/>
                  </a:cubicBezTo>
                  <a:cubicBezTo>
                    <a:pt x="229" y="70"/>
                    <a:pt x="230" y="72"/>
                    <a:pt x="231" y="74"/>
                  </a:cubicBezTo>
                  <a:close/>
                  <a:moveTo>
                    <a:pt x="35" y="207"/>
                  </a:moveTo>
                  <a:cubicBezTo>
                    <a:pt x="34" y="207"/>
                    <a:pt x="34" y="207"/>
                    <a:pt x="34" y="207"/>
                  </a:cubicBezTo>
                  <a:cubicBezTo>
                    <a:pt x="33" y="205"/>
                    <a:pt x="32" y="204"/>
                    <a:pt x="30" y="202"/>
                  </a:cubicBezTo>
                  <a:cubicBezTo>
                    <a:pt x="30" y="202"/>
                    <a:pt x="30" y="202"/>
                    <a:pt x="30" y="202"/>
                  </a:cubicBezTo>
                  <a:cubicBezTo>
                    <a:pt x="31" y="202"/>
                    <a:pt x="31" y="202"/>
                    <a:pt x="31" y="202"/>
                  </a:cubicBezTo>
                  <a:cubicBezTo>
                    <a:pt x="31" y="202"/>
                    <a:pt x="31" y="202"/>
                    <a:pt x="31" y="202"/>
                  </a:cubicBezTo>
                  <a:cubicBezTo>
                    <a:pt x="33" y="203"/>
                    <a:pt x="34" y="205"/>
                    <a:pt x="35" y="206"/>
                  </a:cubicBezTo>
                  <a:cubicBezTo>
                    <a:pt x="35" y="206"/>
                    <a:pt x="35" y="206"/>
                    <a:pt x="35" y="206"/>
                  </a:cubicBezTo>
                  <a:lnTo>
                    <a:pt x="35" y="207"/>
                  </a:lnTo>
                  <a:close/>
                  <a:moveTo>
                    <a:pt x="31" y="202"/>
                  </a:moveTo>
                  <a:cubicBezTo>
                    <a:pt x="32" y="204"/>
                    <a:pt x="33" y="205"/>
                    <a:pt x="35" y="207"/>
                  </a:cubicBezTo>
                  <a:cubicBezTo>
                    <a:pt x="35" y="206"/>
                    <a:pt x="35" y="206"/>
                    <a:pt x="35" y="206"/>
                  </a:cubicBezTo>
                  <a:cubicBezTo>
                    <a:pt x="34" y="205"/>
                    <a:pt x="32" y="203"/>
                    <a:pt x="31" y="202"/>
                  </a:cubicBezTo>
                  <a:close/>
                  <a:moveTo>
                    <a:pt x="228" y="66"/>
                  </a:moveTo>
                  <a:cubicBezTo>
                    <a:pt x="227" y="66"/>
                    <a:pt x="227" y="66"/>
                    <a:pt x="227" y="66"/>
                  </a:cubicBezTo>
                  <a:cubicBezTo>
                    <a:pt x="227" y="66"/>
                    <a:pt x="227" y="66"/>
                    <a:pt x="227" y="66"/>
                  </a:cubicBezTo>
                  <a:cubicBezTo>
                    <a:pt x="226" y="64"/>
                    <a:pt x="225" y="63"/>
                    <a:pt x="224" y="61"/>
                  </a:cubicBezTo>
                  <a:cubicBezTo>
                    <a:pt x="224" y="61"/>
                    <a:pt x="224" y="61"/>
                    <a:pt x="224" y="61"/>
                  </a:cubicBezTo>
                  <a:cubicBezTo>
                    <a:pt x="225" y="60"/>
                    <a:pt x="225" y="60"/>
                    <a:pt x="225" y="60"/>
                  </a:cubicBezTo>
                  <a:cubicBezTo>
                    <a:pt x="225" y="60"/>
                    <a:pt x="225" y="60"/>
                    <a:pt x="225" y="60"/>
                  </a:cubicBezTo>
                  <a:cubicBezTo>
                    <a:pt x="226" y="62"/>
                    <a:pt x="227" y="64"/>
                    <a:pt x="228" y="66"/>
                  </a:cubicBezTo>
                  <a:close/>
                  <a:moveTo>
                    <a:pt x="227" y="66"/>
                  </a:moveTo>
                  <a:cubicBezTo>
                    <a:pt x="228" y="66"/>
                    <a:pt x="228" y="66"/>
                    <a:pt x="228" y="66"/>
                  </a:cubicBezTo>
                  <a:cubicBezTo>
                    <a:pt x="227" y="64"/>
                    <a:pt x="226" y="62"/>
                    <a:pt x="225" y="60"/>
                  </a:cubicBezTo>
                  <a:cubicBezTo>
                    <a:pt x="225" y="61"/>
                    <a:pt x="225" y="61"/>
                    <a:pt x="225" y="61"/>
                  </a:cubicBezTo>
                  <a:cubicBezTo>
                    <a:pt x="226" y="63"/>
                    <a:pt x="226" y="64"/>
                    <a:pt x="227" y="66"/>
                  </a:cubicBezTo>
                  <a:close/>
                  <a:moveTo>
                    <a:pt x="29" y="201"/>
                  </a:moveTo>
                  <a:cubicBezTo>
                    <a:pt x="29" y="201"/>
                    <a:pt x="29" y="201"/>
                    <a:pt x="29" y="201"/>
                  </a:cubicBezTo>
                  <a:cubicBezTo>
                    <a:pt x="27" y="199"/>
                    <a:pt x="26" y="198"/>
                    <a:pt x="25" y="196"/>
                  </a:cubicBezTo>
                  <a:cubicBezTo>
                    <a:pt x="25" y="196"/>
                    <a:pt x="25" y="196"/>
                    <a:pt x="25" y="196"/>
                  </a:cubicBezTo>
                  <a:cubicBezTo>
                    <a:pt x="26" y="195"/>
                    <a:pt x="26" y="195"/>
                    <a:pt x="26" y="195"/>
                  </a:cubicBezTo>
                  <a:cubicBezTo>
                    <a:pt x="26" y="195"/>
                    <a:pt x="26" y="195"/>
                    <a:pt x="26" y="195"/>
                  </a:cubicBezTo>
                  <a:cubicBezTo>
                    <a:pt x="27" y="197"/>
                    <a:pt x="28" y="198"/>
                    <a:pt x="30" y="200"/>
                  </a:cubicBezTo>
                  <a:cubicBezTo>
                    <a:pt x="30" y="200"/>
                    <a:pt x="30" y="200"/>
                    <a:pt x="30" y="200"/>
                  </a:cubicBezTo>
                  <a:lnTo>
                    <a:pt x="29" y="201"/>
                  </a:lnTo>
                  <a:close/>
                  <a:moveTo>
                    <a:pt x="25" y="196"/>
                  </a:moveTo>
                  <a:cubicBezTo>
                    <a:pt x="26" y="197"/>
                    <a:pt x="28" y="199"/>
                    <a:pt x="29" y="200"/>
                  </a:cubicBezTo>
                  <a:cubicBezTo>
                    <a:pt x="29" y="200"/>
                    <a:pt x="29" y="200"/>
                    <a:pt x="29" y="200"/>
                  </a:cubicBezTo>
                  <a:cubicBezTo>
                    <a:pt x="28" y="198"/>
                    <a:pt x="27" y="197"/>
                    <a:pt x="26" y="195"/>
                  </a:cubicBezTo>
                  <a:lnTo>
                    <a:pt x="25" y="196"/>
                  </a:lnTo>
                  <a:close/>
                  <a:moveTo>
                    <a:pt x="224" y="58"/>
                  </a:moveTo>
                  <a:cubicBezTo>
                    <a:pt x="223" y="59"/>
                    <a:pt x="223" y="59"/>
                    <a:pt x="223" y="59"/>
                  </a:cubicBezTo>
                  <a:cubicBezTo>
                    <a:pt x="223" y="59"/>
                    <a:pt x="223" y="59"/>
                    <a:pt x="223" y="59"/>
                  </a:cubicBezTo>
                  <a:cubicBezTo>
                    <a:pt x="222" y="57"/>
                    <a:pt x="221" y="55"/>
                    <a:pt x="220" y="54"/>
                  </a:cubicBezTo>
                  <a:cubicBezTo>
                    <a:pt x="220" y="54"/>
                    <a:pt x="220" y="54"/>
                    <a:pt x="220" y="54"/>
                  </a:cubicBezTo>
                  <a:cubicBezTo>
                    <a:pt x="221" y="53"/>
                    <a:pt x="221" y="53"/>
                    <a:pt x="221" y="53"/>
                  </a:cubicBezTo>
                  <a:cubicBezTo>
                    <a:pt x="221" y="53"/>
                    <a:pt x="221" y="53"/>
                    <a:pt x="221" y="53"/>
                  </a:cubicBezTo>
                  <a:cubicBezTo>
                    <a:pt x="222" y="55"/>
                    <a:pt x="223" y="56"/>
                    <a:pt x="224" y="58"/>
                  </a:cubicBezTo>
                  <a:close/>
                  <a:moveTo>
                    <a:pt x="223" y="58"/>
                  </a:moveTo>
                  <a:cubicBezTo>
                    <a:pt x="224" y="58"/>
                    <a:pt x="224" y="58"/>
                    <a:pt x="224" y="58"/>
                  </a:cubicBezTo>
                  <a:cubicBezTo>
                    <a:pt x="223" y="56"/>
                    <a:pt x="222" y="55"/>
                    <a:pt x="221" y="53"/>
                  </a:cubicBezTo>
                  <a:cubicBezTo>
                    <a:pt x="220" y="54"/>
                    <a:pt x="220" y="54"/>
                    <a:pt x="220" y="54"/>
                  </a:cubicBezTo>
                  <a:cubicBezTo>
                    <a:pt x="221" y="55"/>
                    <a:pt x="222" y="57"/>
                    <a:pt x="223" y="58"/>
                  </a:cubicBezTo>
                  <a:close/>
                  <a:moveTo>
                    <a:pt x="23" y="194"/>
                  </a:moveTo>
                  <a:cubicBezTo>
                    <a:pt x="23" y="194"/>
                    <a:pt x="23" y="194"/>
                    <a:pt x="23" y="194"/>
                  </a:cubicBezTo>
                  <a:cubicBezTo>
                    <a:pt x="22" y="192"/>
                    <a:pt x="21" y="191"/>
                    <a:pt x="20" y="189"/>
                  </a:cubicBezTo>
                  <a:cubicBezTo>
                    <a:pt x="20" y="189"/>
                    <a:pt x="20" y="189"/>
                    <a:pt x="20" y="189"/>
                  </a:cubicBezTo>
                  <a:cubicBezTo>
                    <a:pt x="21" y="188"/>
                    <a:pt x="21" y="188"/>
                    <a:pt x="21" y="188"/>
                  </a:cubicBezTo>
                  <a:cubicBezTo>
                    <a:pt x="21" y="188"/>
                    <a:pt x="21" y="188"/>
                    <a:pt x="21" y="188"/>
                  </a:cubicBezTo>
                  <a:cubicBezTo>
                    <a:pt x="22" y="190"/>
                    <a:pt x="23" y="192"/>
                    <a:pt x="24" y="193"/>
                  </a:cubicBezTo>
                  <a:cubicBezTo>
                    <a:pt x="24" y="193"/>
                    <a:pt x="24" y="193"/>
                    <a:pt x="24" y="193"/>
                  </a:cubicBezTo>
                  <a:lnTo>
                    <a:pt x="23" y="194"/>
                  </a:lnTo>
                  <a:close/>
                  <a:moveTo>
                    <a:pt x="20" y="189"/>
                  </a:moveTo>
                  <a:cubicBezTo>
                    <a:pt x="21" y="191"/>
                    <a:pt x="22" y="192"/>
                    <a:pt x="23" y="194"/>
                  </a:cubicBezTo>
                  <a:cubicBezTo>
                    <a:pt x="24" y="193"/>
                    <a:pt x="24" y="193"/>
                    <a:pt x="24" y="193"/>
                  </a:cubicBezTo>
                  <a:cubicBezTo>
                    <a:pt x="23" y="192"/>
                    <a:pt x="22" y="190"/>
                    <a:pt x="21" y="189"/>
                  </a:cubicBezTo>
                  <a:lnTo>
                    <a:pt x="20" y="189"/>
                  </a:lnTo>
                  <a:close/>
                  <a:moveTo>
                    <a:pt x="219" y="51"/>
                  </a:moveTo>
                  <a:cubicBezTo>
                    <a:pt x="218" y="52"/>
                    <a:pt x="218" y="52"/>
                    <a:pt x="218" y="52"/>
                  </a:cubicBezTo>
                  <a:cubicBezTo>
                    <a:pt x="218" y="52"/>
                    <a:pt x="218" y="52"/>
                    <a:pt x="218" y="52"/>
                  </a:cubicBezTo>
                  <a:cubicBezTo>
                    <a:pt x="217" y="50"/>
                    <a:pt x="216" y="49"/>
                    <a:pt x="215" y="47"/>
                  </a:cubicBezTo>
                  <a:cubicBezTo>
                    <a:pt x="215" y="47"/>
                    <a:pt x="215" y="47"/>
                    <a:pt x="215" y="47"/>
                  </a:cubicBezTo>
                  <a:cubicBezTo>
                    <a:pt x="216" y="46"/>
                    <a:pt x="216" y="46"/>
                    <a:pt x="216" y="46"/>
                  </a:cubicBezTo>
                  <a:cubicBezTo>
                    <a:pt x="216" y="46"/>
                    <a:pt x="216" y="46"/>
                    <a:pt x="216" y="46"/>
                  </a:cubicBezTo>
                  <a:cubicBezTo>
                    <a:pt x="217" y="48"/>
                    <a:pt x="218" y="49"/>
                    <a:pt x="219" y="51"/>
                  </a:cubicBezTo>
                  <a:close/>
                  <a:moveTo>
                    <a:pt x="218" y="51"/>
                  </a:moveTo>
                  <a:cubicBezTo>
                    <a:pt x="219" y="51"/>
                    <a:pt x="219" y="51"/>
                    <a:pt x="219" y="51"/>
                  </a:cubicBezTo>
                  <a:cubicBezTo>
                    <a:pt x="218" y="49"/>
                    <a:pt x="217" y="48"/>
                    <a:pt x="216" y="46"/>
                  </a:cubicBezTo>
                  <a:cubicBezTo>
                    <a:pt x="215" y="47"/>
                    <a:pt x="215" y="47"/>
                    <a:pt x="215" y="47"/>
                  </a:cubicBezTo>
                  <a:cubicBezTo>
                    <a:pt x="216" y="48"/>
                    <a:pt x="217" y="50"/>
                    <a:pt x="218" y="51"/>
                  </a:cubicBezTo>
                  <a:close/>
                  <a:moveTo>
                    <a:pt x="20" y="186"/>
                  </a:moveTo>
                  <a:cubicBezTo>
                    <a:pt x="18" y="187"/>
                    <a:pt x="18" y="187"/>
                    <a:pt x="18" y="187"/>
                  </a:cubicBezTo>
                  <a:cubicBezTo>
                    <a:pt x="18" y="187"/>
                    <a:pt x="18" y="187"/>
                    <a:pt x="18" y="187"/>
                  </a:cubicBezTo>
                  <a:cubicBezTo>
                    <a:pt x="17" y="185"/>
                    <a:pt x="16" y="183"/>
                    <a:pt x="15" y="182"/>
                  </a:cubicBezTo>
                  <a:cubicBezTo>
                    <a:pt x="15" y="182"/>
                    <a:pt x="15" y="182"/>
                    <a:pt x="15" y="182"/>
                  </a:cubicBezTo>
                  <a:cubicBezTo>
                    <a:pt x="16" y="181"/>
                    <a:pt x="16" y="181"/>
                    <a:pt x="16" y="181"/>
                  </a:cubicBezTo>
                  <a:cubicBezTo>
                    <a:pt x="16" y="181"/>
                    <a:pt x="16" y="181"/>
                    <a:pt x="16" y="181"/>
                  </a:cubicBezTo>
                  <a:cubicBezTo>
                    <a:pt x="17" y="183"/>
                    <a:pt x="18" y="184"/>
                    <a:pt x="20" y="186"/>
                  </a:cubicBezTo>
                  <a:close/>
                  <a:moveTo>
                    <a:pt x="19" y="187"/>
                  </a:moveTo>
                  <a:cubicBezTo>
                    <a:pt x="19" y="186"/>
                    <a:pt x="19" y="186"/>
                    <a:pt x="19" y="186"/>
                  </a:cubicBezTo>
                  <a:cubicBezTo>
                    <a:pt x="18" y="185"/>
                    <a:pt x="17" y="183"/>
                    <a:pt x="16" y="181"/>
                  </a:cubicBezTo>
                  <a:cubicBezTo>
                    <a:pt x="16" y="182"/>
                    <a:pt x="16" y="182"/>
                    <a:pt x="16" y="182"/>
                  </a:cubicBezTo>
                  <a:cubicBezTo>
                    <a:pt x="17" y="183"/>
                    <a:pt x="18" y="185"/>
                    <a:pt x="19" y="187"/>
                  </a:cubicBezTo>
                  <a:close/>
                  <a:moveTo>
                    <a:pt x="213" y="45"/>
                  </a:moveTo>
                  <a:cubicBezTo>
                    <a:pt x="213" y="45"/>
                    <a:pt x="213" y="45"/>
                    <a:pt x="213" y="45"/>
                  </a:cubicBezTo>
                  <a:cubicBezTo>
                    <a:pt x="212" y="43"/>
                    <a:pt x="210" y="42"/>
                    <a:pt x="209" y="41"/>
                  </a:cubicBezTo>
                  <a:cubicBezTo>
                    <a:pt x="209" y="40"/>
                    <a:pt x="209" y="40"/>
                    <a:pt x="209" y="40"/>
                  </a:cubicBezTo>
                  <a:cubicBezTo>
                    <a:pt x="210" y="40"/>
                    <a:pt x="210" y="40"/>
                    <a:pt x="210" y="40"/>
                  </a:cubicBezTo>
                  <a:cubicBezTo>
                    <a:pt x="210" y="40"/>
                    <a:pt x="210" y="40"/>
                    <a:pt x="210" y="40"/>
                  </a:cubicBezTo>
                  <a:cubicBezTo>
                    <a:pt x="211" y="41"/>
                    <a:pt x="213" y="43"/>
                    <a:pt x="214" y="44"/>
                  </a:cubicBezTo>
                  <a:cubicBezTo>
                    <a:pt x="214" y="44"/>
                    <a:pt x="214" y="44"/>
                    <a:pt x="214" y="44"/>
                  </a:cubicBezTo>
                  <a:lnTo>
                    <a:pt x="213" y="45"/>
                  </a:lnTo>
                  <a:close/>
                  <a:moveTo>
                    <a:pt x="209" y="40"/>
                  </a:moveTo>
                  <a:cubicBezTo>
                    <a:pt x="211" y="42"/>
                    <a:pt x="212" y="43"/>
                    <a:pt x="213" y="45"/>
                  </a:cubicBezTo>
                  <a:cubicBezTo>
                    <a:pt x="214" y="44"/>
                    <a:pt x="214" y="44"/>
                    <a:pt x="214" y="44"/>
                  </a:cubicBezTo>
                  <a:cubicBezTo>
                    <a:pt x="213" y="43"/>
                    <a:pt x="211" y="41"/>
                    <a:pt x="210" y="40"/>
                  </a:cubicBezTo>
                  <a:lnTo>
                    <a:pt x="209" y="40"/>
                  </a:lnTo>
                  <a:close/>
                  <a:moveTo>
                    <a:pt x="15" y="179"/>
                  </a:moveTo>
                  <a:cubicBezTo>
                    <a:pt x="14" y="180"/>
                    <a:pt x="14" y="180"/>
                    <a:pt x="14" y="180"/>
                  </a:cubicBezTo>
                  <a:cubicBezTo>
                    <a:pt x="14" y="179"/>
                    <a:pt x="14" y="179"/>
                    <a:pt x="14" y="179"/>
                  </a:cubicBezTo>
                  <a:cubicBezTo>
                    <a:pt x="13" y="178"/>
                    <a:pt x="12" y="176"/>
                    <a:pt x="11" y="174"/>
                  </a:cubicBezTo>
                  <a:cubicBezTo>
                    <a:pt x="11" y="174"/>
                    <a:pt x="11" y="174"/>
                    <a:pt x="11" y="174"/>
                  </a:cubicBezTo>
                  <a:cubicBezTo>
                    <a:pt x="12" y="173"/>
                    <a:pt x="12" y="173"/>
                    <a:pt x="12" y="173"/>
                  </a:cubicBezTo>
                  <a:cubicBezTo>
                    <a:pt x="12" y="174"/>
                    <a:pt x="12" y="174"/>
                    <a:pt x="12" y="174"/>
                  </a:cubicBezTo>
                  <a:cubicBezTo>
                    <a:pt x="13" y="175"/>
                    <a:pt x="14" y="177"/>
                    <a:pt x="15" y="179"/>
                  </a:cubicBezTo>
                  <a:close/>
                  <a:moveTo>
                    <a:pt x="14" y="179"/>
                  </a:moveTo>
                  <a:cubicBezTo>
                    <a:pt x="15" y="179"/>
                    <a:pt x="15" y="179"/>
                    <a:pt x="15" y="179"/>
                  </a:cubicBezTo>
                  <a:cubicBezTo>
                    <a:pt x="14" y="177"/>
                    <a:pt x="13" y="176"/>
                    <a:pt x="12" y="174"/>
                  </a:cubicBezTo>
                  <a:cubicBezTo>
                    <a:pt x="12" y="174"/>
                    <a:pt x="12" y="174"/>
                    <a:pt x="12" y="174"/>
                  </a:cubicBezTo>
                  <a:cubicBezTo>
                    <a:pt x="12" y="176"/>
                    <a:pt x="13" y="178"/>
                    <a:pt x="14" y="179"/>
                  </a:cubicBezTo>
                  <a:close/>
                  <a:moveTo>
                    <a:pt x="207" y="39"/>
                  </a:moveTo>
                  <a:cubicBezTo>
                    <a:pt x="207" y="39"/>
                    <a:pt x="207" y="39"/>
                    <a:pt x="207" y="39"/>
                  </a:cubicBezTo>
                  <a:cubicBezTo>
                    <a:pt x="206" y="37"/>
                    <a:pt x="205" y="36"/>
                    <a:pt x="203" y="35"/>
                  </a:cubicBezTo>
                  <a:cubicBezTo>
                    <a:pt x="203" y="34"/>
                    <a:pt x="203" y="34"/>
                    <a:pt x="203" y="34"/>
                  </a:cubicBezTo>
                  <a:cubicBezTo>
                    <a:pt x="204" y="33"/>
                    <a:pt x="204" y="33"/>
                    <a:pt x="204" y="33"/>
                  </a:cubicBezTo>
                  <a:cubicBezTo>
                    <a:pt x="204" y="34"/>
                    <a:pt x="204" y="34"/>
                    <a:pt x="204" y="34"/>
                  </a:cubicBezTo>
                  <a:cubicBezTo>
                    <a:pt x="205" y="34"/>
                    <a:pt x="206" y="35"/>
                    <a:pt x="207" y="36"/>
                  </a:cubicBezTo>
                  <a:cubicBezTo>
                    <a:pt x="207" y="37"/>
                    <a:pt x="208" y="37"/>
                    <a:pt x="208" y="38"/>
                  </a:cubicBezTo>
                  <a:cubicBezTo>
                    <a:pt x="208" y="38"/>
                    <a:pt x="208" y="38"/>
                    <a:pt x="208" y="38"/>
                  </a:cubicBezTo>
                  <a:lnTo>
                    <a:pt x="207" y="39"/>
                  </a:lnTo>
                  <a:close/>
                  <a:moveTo>
                    <a:pt x="203" y="34"/>
                  </a:moveTo>
                  <a:cubicBezTo>
                    <a:pt x="205" y="36"/>
                    <a:pt x="206" y="37"/>
                    <a:pt x="208" y="38"/>
                  </a:cubicBezTo>
                  <a:cubicBezTo>
                    <a:pt x="208" y="38"/>
                    <a:pt x="208" y="38"/>
                    <a:pt x="208" y="38"/>
                  </a:cubicBezTo>
                  <a:cubicBezTo>
                    <a:pt x="208" y="37"/>
                    <a:pt x="207" y="37"/>
                    <a:pt x="207" y="36"/>
                  </a:cubicBezTo>
                  <a:cubicBezTo>
                    <a:pt x="206" y="36"/>
                    <a:pt x="205" y="35"/>
                    <a:pt x="204" y="34"/>
                  </a:cubicBezTo>
                  <a:lnTo>
                    <a:pt x="203" y="34"/>
                  </a:lnTo>
                  <a:close/>
                  <a:moveTo>
                    <a:pt x="12" y="171"/>
                  </a:moveTo>
                  <a:cubicBezTo>
                    <a:pt x="10" y="172"/>
                    <a:pt x="10" y="172"/>
                    <a:pt x="10" y="172"/>
                  </a:cubicBezTo>
                  <a:cubicBezTo>
                    <a:pt x="10" y="172"/>
                    <a:pt x="10" y="172"/>
                    <a:pt x="10" y="172"/>
                  </a:cubicBezTo>
                  <a:cubicBezTo>
                    <a:pt x="9" y="170"/>
                    <a:pt x="9" y="168"/>
                    <a:pt x="8" y="166"/>
                  </a:cubicBezTo>
                  <a:cubicBezTo>
                    <a:pt x="8" y="166"/>
                    <a:pt x="8" y="166"/>
                    <a:pt x="8" y="166"/>
                  </a:cubicBezTo>
                  <a:cubicBezTo>
                    <a:pt x="9" y="166"/>
                    <a:pt x="9" y="166"/>
                    <a:pt x="9" y="166"/>
                  </a:cubicBezTo>
                  <a:cubicBezTo>
                    <a:pt x="9" y="166"/>
                    <a:pt x="9" y="166"/>
                    <a:pt x="9" y="166"/>
                  </a:cubicBezTo>
                  <a:cubicBezTo>
                    <a:pt x="10" y="168"/>
                    <a:pt x="11" y="170"/>
                    <a:pt x="11" y="171"/>
                  </a:cubicBezTo>
                  <a:lnTo>
                    <a:pt x="12" y="171"/>
                  </a:lnTo>
                  <a:close/>
                  <a:moveTo>
                    <a:pt x="10" y="172"/>
                  </a:moveTo>
                  <a:cubicBezTo>
                    <a:pt x="11" y="171"/>
                    <a:pt x="11" y="171"/>
                    <a:pt x="11" y="171"/>
                  </a:cubicBezTo>
                  <a:cubicBezTo>
                    <a:pt x="10" y="170"/>
                    <a:pt x="10" y="168"/>
                    <a:pt x="9" y="166"/>
                  </a:cubicBezTo>
                  <a:cubicBezTo>
                    <a:pt x="8" y="166"/>
                    <a:pt x="8" y="166"/>
                    <a:pt x="8" y="166"/>
                  </a:cubicBezTo>
                  <a:cubicBezTo>
                    <a:pt x="9" y="168"/>
                    <a:pt x="10" y="170"/>
                    <a:pt x="10" y="172"/>
                  </a:cubicBezTo>
                  <a:close/>
                  <a:moveTo>
                    <a:pt x="201" y="33"/>
                  </a:moveTo>
                  <a:cubicBezTo>
                    <a:pt x="201" y="33"/>
                    <a:pt x="201" y="33"/>
                    <a:pt x="201" y="33"/>
                  </a:cubicBezTo>
                  <a:cubicBezTo>
                    <a:pt x="200" y="32"/>
                    <a:pt x="198" y="30"/>
                    <a:pt x="197" y="29"/>
                  </a:cubicBezTo>
                  <a:cubicBezTo>
                    <a:pt x="197" y="29"/>
                    <a:pt x="197" y="29"/>
                    <a:pt x="197" y="29"/>
                  </a:cubicBezTo>
                  <a:cubicBezTo>
                    <a:pt x="198" y="28"/>
                    <a:pt x="198" y="28"/>
                    <a:pt x="198" y="28"/>
                  </a:cubicBezTo>
                  <a:cubicBezTo>
                    <a:pt x="198" y="28"/>
                    <a:pt x="198" y="28"/>
                    <a:pt x="198" y="28"/>
                  </a:cubicBezTo>
                  <a:cubicBezTo>
                    <a:pt x="199" y="29"/>
                    <a:pt x="201" y="30"/>
                    <a:pt x="202" y="32"/>
                  </a:cubicBezTo>
                  <a:cubicBezTo>
                    <a:pt x="202" y="32"/>
                    <a:pt x="202" y="32"/>
                    <a:pt x="202" y="32"/>
                  </a:cubicBezTo>
                  <a:lnTo>
                    <a:pt x="201" y="33"/>
                  </a:lnTo>
                  <a:close/>
                  <a:moveTo>
                    <a:pt x="197" y="29"/>
                  </a:moveTo>
                  <a:cubicBezTo>
                    <a:pt x="199" y="30"/>
                    <a:pt x="200" y="31"/>
                    <a:pt x="201" y="33"/>
                  </a:cubicBezTo>
                  <a:cubicBezTo>
                    <a:pt x="202" y="32"/>
                    <a:pt x="202" y="32"/>
                    <a:pt x="202" y="32"/>
                  </a:cubicBezTo>
                  <a:cubicBezTo>
                    <a:pt x="200" y="31"/>
                    <a:pt x="199" y="29"/>
                    <a:pt x="198" y="28"/>
                  </a:cubicBezTo>
                  <a:lnTo>
                    <a:pt x="197" y="29"/>
                  </a:lnTo>
                  <a:close/>
                  <a:moveTo>
                    <a:pt x="8" y="164"/>
                  </a:moveTo>
                  <a:cubicBezTo>
                    <a:pt x="7" y="164"/>
                    <a:pt x="7" y="164"/>
                    <a:pt x="7" y="164"/>
                  </a:cubicBezTo>
                  <a:cubicBezTo>
                    <a:pt x="7" y="164"/>
                    <a:pt x="7" y="164"/>
                    <a:pt x="7" y="164"/>
                  </a:cubicBezTo>
                  <a:cubicBezTo>
                    <a:pt x="6" y="162"/>
                    <a:pt x="6" y="160"/>
                    <a:pt x="5" y="158"/>
                  </a:cubicBezTo>
                  <a:cubicBezTo>
                    <a:pt x="5" y="158"/>
                    <a:pt x="5" y="158"/>
                    <a:pt x="5" y="158"/>
                  </a:cubicBezTo>
                  <a:cubicBezTo>
                    <a:pt x="6" y="158"/>
                    <a:pt x="6" y="158"/>
                    <a:pt x="6" y="158"/>
                  </a:cubicBezTo>
                  <a:cubicBezTo>
                    <a:pt x="6" y="158"/>
                    <a:pt x="6" y="158"/>
                    <a:pt x="6" y="158"/>
                  </a:cubicBezTo>
                  <a:cubicBezTo>
                    <a:pt x="7" y="160"/>
                    <a:pt x="8" y="162"/>
                    <a:pt x="8" y="163"/>
                  </a:cubicBezTo>
                  <a:lnTo>
                    <a:pt x="8" y="164"/>
                  </a:lnTo>
                  <a:close/>
                  <a:moveTo>
                    <a:pt x="7" y="164"/>
                  </a:moveTo>
                  <a:cubicBezTo>
                    <a:pt x="8" y="163"/>
                    <a:pt x="8" y="163"/>
                    <a:pt x="8" y="163"/>
                  </a:cubicBezTo>
                  <a:cubicBezTo>
                    <a:pt x="7" y="162"/>
                    <a:pt x="7" y="160"/>
                    <a:pt x="6" y="158"/>
                  </a:cubicBezTo>
                  <a:cubicBezTo>
                    <a:pt x="5" y="158"/>
                    <a:pt x="5" y="158"/>
                    <a:pt x="5" y="158"/>
                  </a:cubicBezTo>
                  <a:cubicBezTo>
                    <a:pt x="6" y="160"/>
                    <a:pt x="7" y="162"/>
                    <a:pt x="7" y="164"/>
                  </a:cubicBezTo>
                  <a:close/>
                  <a:moveTo>
                    <a:pt x="195" y="27"/>
                  </a:moveTo>
                  <a:cubicBezTo>
                    <a:pt x="195" y="27"/>
                    <a:pt x="195" y="27"/>
                    <a:pt x="195" y="27"/>
                  </a:cubicBezTo>
                  <a:cubicBezTo>
                    <a:pt x="193" y="26"/>
                    <a:pt x="192" y="25"/>
                    <a:pt x="190" y="24"/>
                  </a:cubicBezTo>
                  <a:cubicBezTo>
                    <a:pt x="190" y="24"/>
                    <a:pt x="190" y="24"/>
                    <a:pt x="190" y="24"/>
                  </a:cubicBezTo>
                  <a:cubicBezTo>
                    <a:pt x="191" y="23"/>
                    <a:pt x="191" y="23"/>
                    <a:pt x="191" y="23"/>
                  </a:cubicBezTo>
                  <a:cubicBezTo>
                    <a:pt x="191" y="23"/>
                    <a:pt x="191" y="23"/>
                    <a:pt x="191" y="23"/>
                  </a:cubicBezTo>
                  <a:cubicBezTo>
                    <a:pt x="193" y="24"/>
                    <a:pt x="194" y="25"/>
                    <a:pt x="196" y="26"/>
                  </a:cubicBezTo>
                  <a:cubicBezTo>
                    <a:pt x="196" y="26"/>
                    <a:pt x="196" y="26"/>
                    <a:pt x="196" y="26"/>
                  </a:cubicBezTo>
                  <a:lnTo>
                    <a:pt x="195" y="27"/>
                  </a:lnTo>
                  <a:close/>
                  <a:moveTo>
                    <a:pt x="190" y="24"/>
                  </a:moveTo>
                  <a:cubicBezTo>
                    <a:pt x="192" y="25"/>
                    <a:pt x="193" y="26"/>
                    <a:pt x="195" y="27"/>
                  </a:cubicBezTo>
                  <a:cubicBezTo>
                    <a:pt x="195" y="26"/>
                    <a:pt x="195" y="26"/>
                    <a:pt x="195" y="26"/>
                  </a:cubicBezTo>
                  <a:cubicBezTo>
                    <a:pt x="194" y="25"/>
                    <a:pt x="192" y="24"/>
                    <a:pt x="191" y="23"/>
                  </a:cubicBezTo>
                  <a:lnTo>
                    <a:pt x="190" y="24"/>
                  </a:lnTo>
                  <a:close/>
                  <a:moveTo>
                    <a:pt x="6" y="156"/>
                  </a:moveTo>
                  <a:cubicBezTo>
                    <a:pt x="4" y="156"/>
                    <a:pt x="4" y="156"/>
                    <a:pt x="4" y="156"/>
                  </a:cubicBezTo>
                  <a:cubicBezTo>
                    <a:pt x="4" y="156"/>
                    <a:pt x="4" y="156"/>
                    <a:pt x="4" y="156"/>
                  </a:cubicBezTo>
                  <a:cubicBezTo>
                    <a:pt x="4" y="154"/>
                    <a:pt x="3" y="152"/>
                    <a:pt x="3" y="150"/>
                  </a:cubicBezTo>
                  <a:cubicBezTo>
                    <a:pt x="3" y="150"/>
                    <a:pt x="3" y="150"/>
                    <a:pt x="3" y="150"/>
                  </a:cubicBezTo>
                  <a:cubicBezTo>
                    <a:pt x="4" y="150"/>
                    <a:pt x="4" y="150"/>
                    <a:pt x="4" y="150"/>
                  </a:cubicBezTo>
                  <a:cubicBezTo>
                    <a:pt x="4" y="150"/>
                    <a:pt x="4" y="150"/>
                    <a:pt x="4" y="150"/>
                  </a:cubicBezTo>
                  <a:cubicBezTo>
                    <a:pt x="5" y="152"/>
                    <a:pt x="5" y="154"/>
                    <a:pt x="6" y="155"/>
                  </a:cubicBezTo>
                  <a:lnTo>
                    <a:pt x="6" y="156"/>
                  </a:lnTo>
                  <a:close/>
                  <a:moveTo>
                    <a:pt x="5" y="156"/>
                  </a:moveTo>
                  <a:cubicBezTo>
                    <a:pt x="5" y="155"/>
                    <a:pt x="5" y="155"/>
                    <a:pt x="5" y="155"/>
                  </a:cubicBezTo>
                  <a:cubicBezTo>
                    <a:pt x="5" y="154"/>
                    <a:pt x="4" y="152"/>
                    <a:pt x="4" y="150"/>
                  </a:cubicBezTo>
                  <a:cubicBezTo>
                    <a:pt x="3" y="150"/>
                    <a:pt x="3" y="150"/>
                    <a:pt x="3" y="150"/>
                  </a:cubicBezTo>
                  <a:cubicBezTo>
                    <a:pt x="4" y="152"/>
                    <a:pt x="4" y="154"/>
                    <a:pt x="5" y="156"/>
                  </a:cubicBezTo>
                  <a:close/>
                  <a:moveTo>
                    <a:pt x="188" y="22"/>
                  </a:moveTo>
                  <a:cubicBezTo>
                    <a:pt x="188" y="22"/>
                    <a:pt x="188" y="22"/>
                    <a:pt x="188" y="22"/>
                  </a:cubicBezTo>
                  <a:cubicBezTo>
                    <a:pt x="186" y="21"/>
                    <a:pt x="185" y="20"/>
                    <a:pt x="183" y="19"/>
                  </a:cubicBezTo>
                  <a:cubicBezTo>
                    <a:pt x="183" y="19"/>
                    <a:pt x="183" y="19"/>
                    <a:pt x="183" y="19"/>
                  </a:cubicBezTo>
                  <a:cubicBezTo>
                    <a:pt x="184" y="18"/>
                    <a:pt x="184" y="18"/>
                    <a:pt x="184" y="18"/>
                  </a:cubicBezTo>
                  <a:cubicBezTo>
                    <a:pt x="184" y="18"/>
                    <a:pt x="184" y="18"/>
                    <a:pt x="184" y="18"/>
                  </a:cubicBezTo>
                  <a:cubicBezTo>
                    <a:pt x="185" y="19"/>
                    <a:pt x="187" y="20"/>
                    <a:pt x="189" y="21"/>
                  </a:cubicBezTo>
                  <a:cubicBezTo>
                    <a:pt x="189" y="21"/>
                    <a:pt x="189" y="21"/>
                    <a:pt x="189" y="21"/>
                  </a:cubicBezTo>
                  <a:lnTo>
                    <a:pt x="188" y="22"/>
                  </a:lnTo>
                  <a:close/>
                  <a:moveTo>
                    <a:pt x="183" y="19"/>
                  </a:moveTo>
                  <a:cubicBezTo>
                    <a:pt x="185" y="20"/>
                    <a:pt x="186" y="21"/>
                    <a:pt x="188" y="22"/>
                  </a:cubicBezTo>
                  <a:cubicBezTo>
                    <a:pt x="188" y="21"/>
                    <a:pt x="188" y="21"/>
                    <a:pt x="188" y="21"/>
                  </a:cubicBezTo>
                  <a:cubicBezTo>
                    <a:pt x="187" y="20"/>
                    <a:pt x="185" y="19"/>
                    <a:pt x="184" y="18"/>
                  </a:cubicBezTo>
                  <a:lnTo>
                    <a:pt x="183" y="19"/>
                  </a:lnTo>
                  <a:close/>
                  <a:moveTo>
                    <a:pt x="4" y="147"/>
                  </a:moveTo>
                  <a:cubicBezTo>
                    <a:pt x="2" y="148"/>
                    <a:pt x="2" y="148"/>
                    <a:pt x="2" y="148"/>
                  </a:cubicBezTo>
                  <a:cubicBezTo>
                    <a:pt x="2" y="148"/>
                    <a:pt x="2" y="148"/>
                    <a:pt x="2" y="148"/>
                  </a:cubicBezTo>
                  <a:cubicBezTo>
                    <a:pt x="2" y="146"/>
                    <a:pt x="1" y="144"/>
                    <a:pt x="1" y="142"/>
                  </a:cubicBezTo>
                  <a:cubicBezTo>
                    <a:pt x="1" y="141"/>
                    <a:pt x="1" y="141"/>
                    <a:pt x="1" y="141"/>
                  </a:cubicBezTo>
                  <a:cubicBezTo>
                    <a:pt x="2" y="141"/>
                    <a:pt x="2" y="141"/>
                    <a:pt x="2" y="141"/>
                  </a:cubicBezTo>
                  <a:cubicBezTo>
                    <a:pt x="2" y="141"/>
                    <a:pt x="2" y="141"/>
                    <a:pt x="2" y="141"/>
                  </a:cubicBezTo>
                  <a:cubicBezTo>
                    <a:pt x="3" y="143"/>
                    <a:pt x="3" y="145"/>
                    <a:pt x="4" y="147"/>
                  </a:cubicBezTo>
                  <a:close/>
                  <a:moveTo>
                    <a:pt x="3" y="147"/>
                  </a:moveTo>
                  <a:cubicBezTo>
                    <a:pt x="3" y="147"/>
                    <a:pt x="3" y="147"/>
                    <a:pt x="3" y="147"/>
                  </a:cubicBezTo>
                  <a:cubicBezTo>
                    <a:pt x="3" y="145"/>
                    <a:pt x="2" y="143"/>
                    <a:pt x="2" y="142"/>
                  </a:cubicBezTo>
                  <a:cubicBezTo>
                    <a:pt x="1" y="142"/>
                    <a:pt x="1" y="142"/>
                    <a:pt x="1" y="142"/>
                  </a:cubicBezTo>
                  <a:cubicBezTo>
                    <a:pt x="2" y="144"/>
                    <a:pt x="2" y="146"/>
                    <a:pt x="3" y="147"/>
                  </a:cubicBezTo>
                  <a:close/>
                  <a:moveTo>
                    <a:pt x="181" y="18"/>
                  </a:moveTo>
                  <a:cubicBezTo>
                    <a:pt x="181" y="18"/>
                    <a:pt x="181" y="18"/>
                    <a:pt x="181" y="18"/>
                  </a:cubicBezTo>
                  <a:cubicBezTo>
                    <a:pt x="179" y="17"/>
                    <a:pt x="177" y="16"/>
                    <a:pt x="176" y="15"/>
                  </a:cubicBezTo>
                  <a:cubicBezTo>
                    <a:pt x="175" y="15"/>
                    <a:pt x="175" y="15"/>
                    <a:pt x="175" y="15"/>
                  </a:cubicBezTo>
                  <a:cubicBezTo>
                    <a:pt x="176" y="14"/>
                    <a:pt x="176" y="14"/>
                    <a:pt x="176" y="14"/>
                  </a:cubicBezTo>
                  <a:cubicBezTo>
                    <a:pt x="176" y="14"/>
                    <a:pt x="176" y="14"/>
                    <a:pt x="176" y="14"/>
                  </a:cubicBezTo>
                  <a:cubicBezTo>
                    <a:pt x="178" y="15"/>
                    <a:pt x="180" y="16"/>
                    <a:pt x="181" y="17"/>
                  </a:cubicBezTo>
                  <a:cubicBezTo>
                    <a:pt x="182" y="17"/>
                    <a:pt x="182" y="17"/>
                    <a:pt x="182" y="17"/>
                  </a:cubicBezTo>
                  <a:lnTo>
                    <a:pt x="181" y="18"/>
                  </a:lnTo>
                  <a:close/>
                  <a:moveTo>
                    <a:pt x="176" y="15"/>
                  </a:moveTo>
                  <a:cubicBezTo>
                    <a:pt x="178" y="16"/>
                    <a:pt x="179" y="17"/>
                    <a:pt x="181" y="18"/>
                  </a:cubicBezTo>
                  <a:cubicBezTo>
                    <a:pt x="181" y="17"/>
                    <a:pt x="181" y="17"/>
                    <a:pt x="181" y="17"/>
                  </a:cubicBezTo>
                  <a:cubicBezTo>
                    <a:pt x="180" y="16"/>
                    <a:pt x="178" y="15"/>
                    <a:pt x="176" y="14"/>
                  </a:cubicBezTo>
                  <a:lnTo>
                    <a:pt x="176" y="15"/>
                  </a:lnTo>
                  <a:close/>
                  <a:moveTo>
                    <a:pt x="2" y="139"/>
                  </a:moveTo>
                  <a:cubicBezTo>
                    <a:pt x="1" y="139"/>
                    <a:pt x="1" y="139"/>
                    <a:pt x="1" y="139"/>
                  </a:cubicBezTo>
                  <a:cubicBezTo>
                    <a:pt x="1" y="139"/>
                    <a:pt x="1" y="139"/>
                    <a:pt x="1" y="139"/>
                  </a:cubicBezTo>
                  <a:cubicBezTo>
                    <a:pt x="0" y="137"/>
                    <a:pt x="0" y="135"/>
                    <a:pt x="0" y="133"/>
                  </a:cubicBezTo>
                  <a:cubicBezTo>
                    <a:pt x="0" y="133"/>
                    <a:pt x="0" y="133"/>
                    <a:pt x="0" y="133"/>
                  </a:cubicBezTo>
                  <a:cubicBezTo>
                    <a:pt x="1" y="133"/>
                    <a:pt x="1" y="133"/>
                    <a:pt x="1" y="133"/>
                  </a:cubicBezTo>
                  <a:cubicBezTo>
                    <a:pt x="1" y="133"/>
                    <a:pt x="1" y="133"/>
                    <a:pt x="1" y="133"/>
                  </a:cubicBezTo>
                  <a:cubicBezTo>
                    <a:pt x="1" y="135"/>
                    <a:pt x="2" y="137"/>
                    <a:pt x="2" y="139"/>
                  </a:cubicBezTo>
                  <a:close/>
                  <a:moveTo>
                    <a:pt x="1" y="139"/>
                  </a:moveTo>
                  <a:cubicBezTo>
                    <a:pt x="2" y="139"/>
                    <a:pt x="2" y="139"/>
                    <a:pt x="2" y="139"/>
                  </a:cubicBezTo>
                  <a:cubicBezTo>
                    <a:pt x="1" y="137"/>
                    <a:pt x="1" y="135"/>
                    <a:pt x="1" y="133"/>
                  </a:cubicBezTo>
                  <a:cubicBezTo>
                    <a:pt x="0" y="133"/>
                    <a:pt x="0" y="133"/>
                    <a:pt x="0" y="133"/>
                  </a:cubicBezTo>
                  <a:cubicBezTo>
                    <a:pt x="1" y="135"/>
                    <a:pt x="1" y="137"/>
                    <a:pt x="1" y="139"/>
                  </a:cubicBezTo>
                  <a:close/>
                  <a:moveTo>
                    <a:pt x="174" y="14"/>
                  </a:moveTo>
                  <a:cubicBezTo>
                    <a:pt x="173" y="14"/>
                    <a:pt x="173" y="14"/>
                    <a:pt x="173" y="14"/>
                  </a:cubicBezTo>
                  <a:cubicBezTo>
                    <a:pt x="172" y="13"/>
                    <a:pt x="170" y="12"/>
                    <a:pt x="168" y="11"/>
                  </a:cubicBezTo>
                  <a:cubicBezTo>
                    <a:pt x="168" y="11"/>
                    <a:pt x="168" y="11"/>
                    <a:pt x="168" y="11"/>
                  </a:cubicBezTo>
                  <a:cubicBezTo>
                    <a:pt x="168" y="10"/>
                    <a:pt x="168" y="10"/>
                    <a:pt x="168" y="10"/>
                  </a:cubicBezTo>
                  <a:cubicBezTo>
                    <a:pt x="168" y="10"/>
                    <a:pt x="168" y="10"/>
                    <a:pt x="168" y="10"/>
                  </a:cubicBezTo>
                  <a:cubicBezTo>
                    <a:pt x="170" y="11"/>
                    <a:pt x="172" y="12"/>
                    <a:pt x="174" y="13"/>
                  </a:cubicBezTo>
                  <a:cubicBezTo>
                    <a:pt x="174" y="13"/>
                    <a:pt x="174" y="13"/>
                    <a:pt x="174" y="13"/>
                  </a:cubicBezTo>
                  <a:lnTo>
                    <a:pt x="174" y="14"/>
                  </a:lnTo>
                  <a:close/>
                  <a:moveTo>
                    <a:pt x="168" y="11"/>
                  </a:moveTo>
                  <a:cubicBezTo>
                    <a:pt x="170" y="12"/>
                    <a:pt x="172" y="13"/>
                    <a:pt x="173" y="14"/>
                  </a:cubicBezTo>
                  <a:cubicBezTo>
                    <a:pt x="174" y="13"/>
                    <a:pt x="174" y="13"/>
                    <a:pt x="174" y="13"/>
                  </a:cubicBezTo>
                  <a:cubicBezTo>
                    <a:pt x="172" y="12"/>
                    <a:pt x="170" y="11"/>
                    <a:pt x="168" y="11"/>
                  </a:cubicBezTo>
                  <a:close/>
                  <a:moveTo>
                    <a:pt x="1" y="131"/>
                  </a:moveTo>
                  <a:cubicBezTo>
                    <a:pt x="0" y="131"/>
                    <a:pt x="0" y="131"/>
                    <a:pt x="0" y="131"/>
                  </a:cubicBezTo>
                  <a:cubicBezTo>
                    <a:pt x="0" y="131"/>
                    <a:pt x="0" y="131"/>
                    <a:pt x="0" y="131"/>
                  </a:cubicBezTo>
                  <a:cubicBezTo>
                    <a:pt x="0" y="129"/>
                    <a:pt x="0" y="127"/>
                    <a:pt x="0" y="125"/>
                  </a:cubicBezTo>
                  <a:cubicBezTo>
                    <a:pt x="0" y="124"/>
                    <a:pt x="0" y="124"/>
                    <a:pt x="0" y="124"/>
                  </a:cubicBezTo>
                  <a:cubicBezTo>
                    <a:pt x="1" y="124"/>
                    <a:pt x="1" y="124"/>
                    <a:pt x="1" y="124"/>
                  </a:cubicBezTo>
                  <a:cubicBezTo>
                    <a:pt x="1" y="125"/>
                    <a:pt x="1" y="125"/>
                    <a:pt x="1" y="125"/>
                  </a:cubicBezTo>
                  <a:cubicBezTo>
                    <a:pt x="1" y="127"/>
                    <a:pt x="1" y="129"/>
                    <a:pt x="1" y="131"/>
                  </a:cubicBezTo>
                  <a:close/>
                  <a:moveTo>
                    <a:pt x="0" y="130"/>
                  </a:moveTo>
                  <a:cubicBezTo>
                    <a:pt x="1" y="130"/>
                    <a:pt x="1" y="130"/>
                    <a:pt x="1" y="130"/>
                  </a:cubicBezTo>
                  <a:cubicBezTo>
                    <a:pt x="1" y="128"/>
                    <a:pt x="1" y="127"/>
                    <a:pt x="1" y="125"/>
                  </a:cubicBezTo>
                  <a:cubicBezTo>
                    <a:pt x="0" y="125"/>
                    <a:pt x="0" y="125"/>
                    <a:pt x="0" y="125"/>
                  </a:cubicBezTo>
                  <a:cubicBezTo>
                    <a:pt x="0" y="127"/>
                    <a:pt x="0" y="129"/>
                    <a:pt x="0" y="130"/>
                  </a:cubicBezTo>
                  <a:close/>
                  <a:moveTo>
                    <a:pt x="166" y="10"/>
                  </a:moveTo>
                  <a:cubicBezTo>
                    <a:pt x="166" y="10"/>
                    <a:pt x="166" y="10"/>
                    <a:pt x="166" y="10"/>
                  </a:cubicBezTo>
                  <a:cubicBezTo>
                    <a:pt x="164" y="10"/>
                    <a:pt x="162" y="9"/>
                    <a:pt x="160" y="8"/>
                  </a:cubicBezTo>
                  <a:cubicBezTo>
                    <a:pt x="160" y="8"/>
                    <a:pt x="160" y="8"/>
                    <a:pt x="160" y="8"/>
                  </a:cubicBezTo>
                  <a:cubicBezTo>
                    <a:pt x="160" y="7"/>
                    <a:pt x="160" y="7"/>
                    <a:pt x="160" y="7"/>
                  </a:cubicBezTo>
                  <a:cubicBezTo>
                    <a:pt x="160" y="7"/>
                    <a:pt x="160" y="7"/>
                    <a:pt x="160" y="7"/>
                  </a:cubicBezTo>
                  <a:cubicBezTo>
                    <a:pt x="162" y="8"/>
                    <a:pt x="164" y="8"/>
                    <a:pt x="166" y="9"/>
                  </a:cubicBezTo>
                  <a:cubicBezTo>
                    <a:pt x="166" y="9"/>
                    <a:pt x="166" y="9"/>
                    <a:pt x="166" y="9"/>
                  </a:cubicBezTo>
                  <a:lnTo>
                    <a:pt x="166" y="10"/>
                  </a:lnTo>
                  <a:close/>
                  <a:moveTo>
                    <a:pt x="160" y="8"/>
                  </a:moveTo>
                  <a:cubicBezTo>
                    <a:pt x="162" y="9"/>
                    <a:pt x="164" y="9"/>
                    <a:pt x="166" y="10"/>
                  </a:cubicBezTo>
                  <a:cubicBezTo>
                    <a:pt x="166" y="9"/>
                    <a:pt x="166" y="9"/>
                    <a:pt x="166" y="9"/>
                  </a:cubicBezTo>
                  <a:cubicBezTo>
                    <a:pt x="164" y="9"/>
                    <a:pt x="162" y="8"/>
                    <a:pt x="160" y="7"/>
                  </a:cubicBezTo>
                  <a:lnTo>
                    <a:pt x="160" y="8"/>
                  </a:lnTo>
                  <a:close/>
                  <a:moveTo>
                    <a:pt x="1" y="122"/>
                  </a:moveTo>
                  <a:cubicBezTo>
                    <a:pt x="0" y="122"/>
                    <a:pt x="0" y="122"/>
                    <a:pt x="0" y="122"/>
                  </a:cubicBezTo>
                  <a:cubicBezTo>
                    <a:pt x="0" y="122"/>
                    <a:pt x="0" y="122"/>
                    <a:pt x="0" y="122"/>
                  </a:cubicBezTo>
                  <a:cubicBezTo>
                    <a:pt x="0" y="120"/>
                    <a:pt x="0" y="118"/>
                    <a:pt x="0" y="116"/>
                  </a:cubicBezTo>
                  <a:cubicBezTo>
                    <a:pt x="0" y="116"/>
                    <a:pt x="0" y="116"/>
                    <a:pt x="0" y="116"/>
                  </a:cubicBezTo>
                  <a:cubicBezTo>
                    <a:pt x="1" y="116"/>
                    <a:pt x="1" y="116"/>
                    <a:pt x="1" y="116"/>
                  </a:cubicBezTo>
                  <a:cubicBezTo>
                    <a:pt x="1" y="116"/>
                    <a:pt x="1" y="116"/>
                    <a:pt x="1" y="116"/>
                  </a:cubicBezTo>
                  <a:cubicBezTo>
                    <a:pt x="1" y="118"/>
                    <a:pt x="1" y="120"/>
                    <a:pt x="1" y="122"/>
                  </a:cubicBezTo>
                  <a:close/>
                  <a:moveTo>
                    <a:pt x="0" y="122"/>
                  </a:moveTo>
                  <a:cubicBezTo>
                    <a:pt x="1" y="122"/>
                    <a:pt x="1" y="122"/>
                    <a:pt x="1" y="122"/>
                  </a:cubicBezTo>
                  <a:cubicBezTo>
                    <a:pt x="1" y="120"/>
                    <a:pt x="1" y="118"/>
                    <a:pt x="1" y="116"/>
                  </a:cubicBezTo>
                  <a:cubicBezTo>
                    <a:pt x="0" y="116"/>
                    <a:pt x="0" y="116"/>
                    <a:pt x="0" y="116"/>
                  </a:cubicBezTo>
                  <a:cubicBezTo>
                    <a:pt x="0" y="118"/>
                    <a:pt x="0" y="120"/>
                    <a:pt x="0" y="122"/>
                  </a:cubicBezTo>
                  <a:close/>
                  <a:moveTo>
                    <a:pt x="158" y="8"/>
                  </a:moveTo>
                  <a:cubicBezTo>
                    <a:pt x="158" y="8"/>
                    <a:pt x="158" y="8"/>
                    <a:pt x="158" y="8"/>
                  </a:cubicBezTo>
                  <a:cubicBezTo>
                    <a:pt x="156" y="7"/>
                    <a:pt x="154" y="6"/>
                    <a:pt x="152" y="6"/>
                  </a:cubicBezTo>
                  <a:cubicBezTo>
                    <a:pt x="152" y="6"/>
                    <a:pt x="152" y="6"/>
                    <a:pt x="152" y="6"/>
                  </a:cubicBezTo>
                  <a:cubicBezTo>
                    <a:pt x="152" y="5"/>
                    <a:pt x="152" y="5"/>
                    <a:pt x="152" y="5"/>
                  </a:cubicBezTo>
                  <a:cubicBezTo>
                    <a:pt x="152" y="5"/>
                    <a:pt x="152" y="5"/>
                    <a:pt x="152" y="5"/>
                  </a:cubicBezTo>
                  <a:cubicBezTo>
                    <a:pt x="154" y="5"/>
                    <a:pt x="156" y="6"/>
                    <a:pt x="158" y="6"/>
                  </a:cubicBezTo>
                  <a:cubicBezTo>
                    <a:pt x="158" y="6"/>
                    <a:pt x="158" y="6"/>
                    <a:pt x="158" y="6"/>
                  </a:cubicBezTo>
                  <a:lnTo>
                    <a:pt x="158" y="8"/>
                  </a:lnTo>
                  <a:close/>
                  <a:moveTo>
                    <a:pt x="152" y="6"/>
                  </a:moveTo>
                  <a:cubicBezTo>
                    <a:pt x="154" y="6"/>
                    <a:pt x="156" y="7"/>
                    <a:pt x="158" y="7"/>
                  </a:cubicBezTo>
                  <a:cubicBezTo>
                    <a:pt x="158" y="7"/>
                    <a:pt x="158" y="7"/>
                    <a:pt x="158" y="7"/>
                  </a:cubicBezTo>
                  <a:cubicBezTo>
                    <a:pt x="156" y="6"/>
                    <a:pt x="154" y="5"/>
                    <a:pt x="152" y="5"/>
                  </a:cubicBezTo>
                  <a:lnTo>
                    <a:pt x="152" y="6"/>
                  </a:lnTo>
                  <a:close/>
                  <a:moveTo>
                    <a:pt x="1" y="114"/>
                  </a:moveTo>
                  <a:cubicBezTo>
                    <a:pt x="0" y="114"/>
                    <a:pt x="0" y="114"/>
                    <a:pt x="0" y="114"/>
                  </a:cubicBezTo>
                  <a:cubicBezTo>
                    <a:pt x="0" y="113"/>
                    <a:pt x="0" y="113"/>
                    <a:pt x="0" y="113"/>
                  </a:cubicBezTo>
                  <a:cubicBezTo>
                    <a:pt x="0" y="111"/>
                    <a:pt x="0" y="109"/>
                    <a:pt x="0" y="107"/>
                  </a:cubicBezTo>
                  <a:cubicBezTo>
                    <a:pt x="0" y="107"/>
                    <a:pt x="0" y="107"/>
                    <a:pt x="0" y="107"/>
                  </a:cubicBezTo>
                  <a:cubicBezTo>
                    <a:pt x="2" y="107"/>
                    <a:pt x="2" y="107"/>
                    <a:pt x="2" y="107"/>
                  </a:cubicBezTo>
                  <a:cubicBezTo>
                    <a:pt x="2" y="108"/>
                    <a:pt x="2" y="108"/>
                    <a:pt x="2" y="108"/>
                  </a:cubicBezTo>
                  <a:cubicBezTo>
                    <a:pt x="1" y="110"/>
                    <a:pt x="1" y="112"/>
                    <a:pt x="1" y="114"/>
                  </a:cubicBezTo>
                  <a:close/>
                  <a:moveTo>
                    <a:pt x="0" y="113"/>
                  </a:moveTo>
                  <a:cubicBezTo>
                    <a:pt x="1" y="113"/>
                    <a:pt x="1" y="113"/>
                    <a:pt x="1" y="113"/>
                  </a:cubicBezTo>
                  <a:cubicBezTo>
                    <a:pt x="1" y="112"/>
                    <a:pt x="1" y="110"/>
                    <a:pt x="1" y="108"/>
                  </a:cubicBezTo>
                  <a:cubicBezTo>
                    <a:pt x="1" y="108"/>
                    <a:pt x="1" y="108"/>
                    <a:pt x="1" y="108"/>
                  </a:cubicBezTo>
                  <a:cubicBezTo>
                    <a:pt x="0" y="110"/>
                    <a:pt x="0" y="111"/>
                    <a:pt x="0" y="113"/>
                  </a:cubicBezTo>
                  <a:close/>
                  <a:moveTo>
                    <a:pt x="150" y="5"/>
                  </a:moveTo>
                  <a:cubicBezTo>
                    <a:pt x="149" y="5"/>
                    <a:pt x="149" y="5"/>
                    <a:pt x="149" y="5"/>
                  </a:cubicBezTo>
                  <a:cubicBezTo>
                    <a:pt x="148" y="5"/>
                    <a:pt x="146" y="4"/>
                    <a:pt x="144" y="4"/>
                  </a:cubicBezTo>
                  <a:cubicBezTo>
                    <a:pt x="144" y="4"/>
                    <a:pt x="144" y="4"/>
                    <a:pt x="144" y="4"/>
                  </a:cubicBezTo>
                  <a:cubicBezTo>
                    <a:pt x="144" y="3"/>
                    <a:pt x="144" y="3"/>
                    <a:pt x="144" y="3"/>
                  </a:cubicBezTo>
                  <a:cubicBezTo>
                    <a:pt x="144" y="3"/>
                    <a:pt x="144" y="3"/>
                    <a:pt x="144" y="3"/>
                  </a:cubicBezTo>
                  <a:cubicBezTo>
                    <a:pt x="146" y="3"/>
                    <a:pt x="148" y="4"/>
                    <a:pt x="150" y="4"/>
                  </a:cubicBezTo>
                  <a:cubicBezTo>
                    <a:pt x="150" y="4"/>
                    <a:pt x="150" y="4"/>
                    <a:pt x="150" y="4"/>
                  </a:cubicBezTo>
                  <a:lnTo>
                    <a:pt x="150" y="5"/>
                  </a:lnTo>
                  <a:close/>
                  <a:moveTo>
                    <a:pt x="144" y="4"/>
                  </a:moveTo>
                  <a:cubicBezTo>
                    <a:pt x="146" y="4"/>
                    <a:pt x="148" y="4"/>
                    <a:pt x="149" y="5"/>
                  </a:cubicBezTo>
                  <a:cubicBezTo>
                    <a:pt x="150" y="4"/>
                    <a:pt x="150" y="4"/>
                    <a:pt x="150" y="4"/>
                  </a:cubicBezTo>
                  <a:cubicBezTo>
                    <a:pt x="148" y="4"/>
                    <a:pt x="146" y="3"/>
                    <a:pt x="144" y="3"/>
                  </a:cubicBezTo>
                  <a:lnTo>
                    <a:pt x="144" y="4"/>
                  </a:lnTo>
                  <a:close/>
                  <a:moveTo>
                    <a:pt x="2" y="105"/>
                  </a:moveTo>
                  <a:cubicBezTo>
                    <a:pt x="1" y="105"/>
                    <a:pt x="1" y="105"/>
                    <a:pt x="1" y="105"/>
                  </a:cubicBezTo>
                  <a:cubicBezTo>
                    <a:pt x="1" y="105"/>
                    <a:pt x="1" y="105"/>
                    <a:pt x="1" y="105"/>
                  </a:cubicBezTo>
                  <a:cubicBezTo>
                    <a:pt x="1" y="103"/>
                    <a:pt x="1" y="101"/>
                    <a:pt x="2" y="99"/>
                  </a:cubicBezTo>
                  <a:cubicBezTo>
                    <a:pt x="2" y="99"/>
                    <a:pt x="2" y="99"/>
                    <a:pt x="2" y="99"/>
                  </a:cubicBezTo>
                  <a:cubicBezTo>
                    <a:pt x="3" y="99"/>
                    <a:pt x="3" y="99"/>
                    <a:pt x="3" y="99"/>
                  </a:cubicBezTo>
                  <a:cubicBezTo>
                    <a:pt x="3" y="99"/>
                    <a:pt x="3" y="99"/>
                    <a:pt x="3" y="99"/>
                  </a:cubicBezTo>
                  <a:cubicBezTo>
                    <a:pt x="3" y="101"/>
                    <a:pt x="2" y="103"/>
                    <a:pt x="2" y="105"/>
                  </a:cubicBezTo>
                  <a:close/>
                  <a:moveTo>
                    <a:pt x="1" y="105"/>
                  </a:moveTo>
                  <a:cubicBezTo>
                    <a:pt x="2" y="105"/>
                    <a:pt x="2" y="105"/>
                    <a:pt x="2" y="105"/>
                  </a:cubicBezTo>
                  <a:cubicBezTo>
                    <a:pt x="2" y="103"/>
                    <a:pt x="2" y="101"/>
                    <a:pt x="3" y="99"/>
                  </a:cubicBezTo>
                  <a:cubicBezTo>
                    <a:pt x="2" y="99"/>
                    <a:pt x="2" y="99"/>
                    <a:pt x="2" y="99"/>
                  </a:cubicBezTo>
                  <a:cubicBezTo>
                    <a:pt x="2" y="101"/>
                    <a:pt x="1" y="103"/>
                    <a:pt x="1" y="105"/>
                  </a:cubicBezTo>
                  <a:close/>
                  <a:moveTo>
                    <a:pt x="141" y="4"/>
                  </a:moveTo>
                  <a:cubicBezTo>
                    <a:pt x="141" y="4"/>
                    <a:pt x="141" y="4"/>
                    <a:pt x="141" y="4"/>
                  </a:cubicBezTo>
                  <a:cubicBezTo>
                    <a:pt x="139" y="3"/>
                    <a:pt x="137" y="3"/>
                    <a:pt x="135" y="3"/>
                  </a:cubicBezTo>
                  <a:cubicBezTo>
                    <a:pt x="135" y="3"/>
                    <a:pt x="135" y="3"/>
                    <a:pt x="135" y="3"/>
                  </a:cubicBezTo>
                  <a:cubicBezTo>
                    <a:pt x="135" y="1"/>
                    <a:pt x="135" y="1"/>
                    <a:pt x="135" y="1"/>
                  </a:cubicBezTo>
                  <a:cubicBezTo>
                    <a:pt x="135" y="1"/>
                    <a:pt x="135" y="1"/>
                    <a:pt x="135" y="1"/>
                  </a:cubicBezTo>
                  <a:cubicBezTo>
                    <a:pt x="137" y="2"/>
                    <a:pt x="139" y="2"/>
                    <a:pt x="141" y="2"/>
                  </a:cubicBezTo>
                  <a:cubicBezTo>
                    <a:pt x="142" y="2"/>
                    <a:pt x="142" y="2"/>
                    <a:pt x="142" y="2"/>
                  </a:cubicBezTo>
                  <a:lnTo>
                    <a:pt x="141" y="4"/>
                  </a:lnTo>
                  <a:close/>
                  <a:moveTo>
                    <a:pt x="135" y="2"/>
                  </a:moveTo>
                  <a:cubicBezTo>
                    <a:pt x="137" y="3"/>
                    <a:pt x="139" y="3"/>
                    <a:pt x="141" y="3"/>
                  </a:cubicBezTo>
                  <a:cubicBezTo>
                    <a:pt x="141" y="2"/>
                    <a:pt x="141" y="2"/>
                    <a:pt x="141" y="2"/>
                  </a:cubicBezTo>
                  <a:cubicBezTo>
                    <a:pt x="139" y="2"/>
                    <a:pt x="137" y="2"/>
                    <a:pt x="136" y="2"/>
                  </a:cubicBezTo>
                  <a:lnTo>
                    <a:pt x="135" y="2"/>
                  </a:lnTo>
                  <a:close/>
                  <a:moveTo>
                    <a:pt x="3" y="97"/>
                  </a:moveTo>
                  <a:cubicBezTo>
                    <a:pt x="2" y="97"/>
                    <a:pt x="2" y="97"/>
                    <a:pt x="2" y="97"/>
                  </a:cubicBezTo>
                  <a:cubicBezTo>
                    <a:pt x="2" y="97"/>
                    <a:pt x="2" y="97"/>
                    <a:pt x="2" y="97"/>
                  </a:cubicBezTo>
                  <a:cubicBezTo>
                    <a:pt x="3" y="95"/>
                    <a:pt x="3" y="93"/>
                    <a:pt x="4" y="91"/>
                  </a:cubicBezTo>
                  <a:cubicBezTo>
                    <a:pt x="4" y="91"/>
                    <a:pt x="4" y="91"/>
                    <a:pt x="4" y="91"/>
                  </a:cubicBezTo>
                  <a:cubicBezTo>
                    <a:pt x="5" y="91"/>
                    <a:pt x="5" y="91"/>
                    <a:pt x="5" y="91"/>
                  </a:cubicBezTo>
                  <a:cubicBezTo>
                    <a:pt x="5" y="91"/>
                    <a:pt x="5" y="91"/>
                    <a:pt x="5" y="91"/>
                  </a:cubicBezTo>
                  <a:cubicBezTo>
                    <a:pt x="4" y="93"/>
                    <a:pt x="4" y="95"/>
                    <a:pt x="3" y="97"/>
                  </a:cubicBezTo>
                  <a:close/>
                  <a:moveTo>
                    <a:pt x="2" y="96"/>
                  </a:moveTo>
                  <a:cubicBezTo>
                    <a:pt x="3" y="97"/>
                    <a:pt x="3" y="97"/>
                    <a:pt x="3" y="97"/>
                  </a:cubicBezTo>
                  <a:cubicBezTo>
                    <a:pt x="4" y="95"/>
                    <a:pt x="4" y="93"/>
                    <a:pt x="4" y="91"/>
                  </a:cubicBezTo>
                  <a:cubicBezTo>
                    <a:pt x="4" y="91"/>
                    <a:pt x="4" y="91"/>
                    <a:pt x="4" y="91"/>
                  </a:cubicBezTo>
                  <a:cubicBezTo>
                    <a:pt x="3" y="93"/>
                    <a:pt x="3" y="95"/>
                    <a:pt x="2" y="96"/>
                  </a:cubicBezTo>
                  <a:close/>
                  <a:moveTo>
                    <a:pt x="133" y="2"/>
                  </a:moveTo>
                  <a:cubicBezTo>
                    <a:pt x="133" y="2"/>
                    <a:pt x="133" y="2"/>
                    <a:pt x="133" y="2"/>
                  </a:cubicBezTo>
                  <a:cubicBezTo>
                    <a:pt x="131" y="2"/>
                    <a:pt x="129" y="2"/>
                    <a:pt x="127" y="2"/>
                  </a:cubicBezTo>
                  <a:cubicBezTo>
                    <a:pt x="127" y="2"/>
                    <a:pt x="127" y="2"/>
                    <a:pt x="127" y="2"/>
                  </a:cubicBezTo>
                  <a:cubicBezTo>
                    <a:pt x="127" y="1"/>
                    <a:pt x="127" y="1"/>
                    <a:pt x="127" y="1"/>
                  </a:cubicBezTo>
                  <a:cubicBezTo>
                    <a:pt x="127" y="1"/>
                    <a:pt x="127" y="1"/>
                    <a:pt x="127" y="1"/>
                  </a:cubicBezTo>
                  <a:cubicBezTo>
                    <a:pt x="129" y="1"/>
                    <a:pt x="131" y="1"/>
                    <a:pt x="133" y="1"/>
                  </a:cubicBezTo>
                  <a:cubicBezTo>
                    <a:pt x="133" y="1"/>
                    <a:pt x="133" y="1"/>
                    <a:pt x="133" y="1"/>
                  </a:cubicBezTo>
                  <a:lnTo>
                    <a:pt x="133" y="2"/>
                  </a:lnTo>
                  <a:close/>
                  <a:moveTo>
                    <a:pt x="127" y="2"/>
                  </a:moveTo>
                  <a:cubicBezTo>
                    <a:pt x="129" y="2"/>
                    <a:pt x="131" y="2"/>
                    <a:pt x="133" y="2"/>
                  </a:cubicBezTo>
                  <a:cubicBezTo>
                    <a:pt x="133" y="1"/>
                    <a:pt x="133" y="1"/>
                    <a:pt x="133" y="1"/>
                  </a:cubicBezTo>
                  <a:cubicBezTo>
                    <a:pt x="131" y="1"/>
                    <a:pt x="129" y="1"/>
                    <a:pt x="127" y="1"/>
                  </a:cubicBezTo>
                  <a:lnTo>
                    <a:pt x="127" y="2"/>
                  </a:lnTo>
                  <a:close/>
                  <a:moveTo>
                    <a:pt x="5" y="89"/>
                  </a:moveTo>
                  <a:cubicBezTo>
                    <a:pt x="4" y="88"/>
                    <a:pt x="4" y="88"/>
                    <a:pt x="4" y="88"/>
                  </a:cubicBezTo>
                  <a:cubicBezTo>
                    <a:pt x="4" y="88"/>
                    <a:pt x="4" y="88"/>
                    <a:pt x="4" y="88"/>
                  </a:cubicBezTo>
                  <a:cubicBezTo>
                    <a:pt x="5" y="86"/>
                    <a:pt x="5" y="84"/>
                    <a:pt x="6" y="82"/>
                  </a:cubicBezTo>
                  <a:cubicBezTo>
                    <a:pt x="6" y="82"/>
                    <a:pt x="6" y="82"/>
                    <a:pt x="6" y="82"/>
                  </a:cubicBezTo>
                  <a:cubicBezTo>
                    <a:pt x="7" y="83"/>
                    <a:pt x="7" y="83"/>
                    <a:pt x="7" y="83"/>
                  </a:cubicBezTo>
                  <a:cubicBezTo>
                    <a:pt x="7" y="83"/>
                    <a:pt x="7" y="83"/>
                    <a:pt x="7" y="83"/>
                  </a:cubicBezTo>
                  <a:cubicBezTo>
                    <a:pt x="7" y="85"/>
                    <a:pt x="6" y="87"/>
                    <a:pt x="5" y="89"/>
                  </a:cubicBezTo>
                  <a:close/>
                  <a:moveTo>
                    <a:pt x="5" y="88"/>
                  </a:moveTo>
                  <a:cubicBezTo>
                    <a:pt x="5" y="88"/>
                    <a:pt x="5" y="88"/>
                    <a:pt x="5" y="88"/>
                  </a:cubicBezTo>
                  <a:cubicBezTo>
                    <a:pt x="6" y="87"/>
                    <a:pt x="6" y="85"/>
                    <a:pt x="7" y="83"/>
                  </a:cubicBezTo>
                  <a:cubicBezTo>
                    <a:pt x="6" y="83"/>
                    <a:pt x="6" y="83"/>
                    <a:pt x="6" y="83"/>
                  </a:cubicBezTo>
                  <a:cubicBezTo>
                    <a:pt x="6" y="84"/>
                    <a:pt x="5" y="86"/>
                    <a:pt x="5" y="88"/>
                  </a:cubicBezTo>
                  <a:close/>
                  <a:moveTo>
                    <a:pt x="124" y="2"/>
                  </a:moveTo>
                  <a:cubicBezTo>
                    <a:pt x="124" y="2"/>
                    <a:pt x="124" y="2"/>
                    <a:pt x="124" y="2"/>
                  </a:cubicBezTo>
                  <a:cubicBezTo>
                    <a:pt x="122" y="2"/>
                    <a:pt x="120" y="2"/>
                    <a:pt x="118" y="2"/>
                  </a:cubicBezTo>
                  <a:cubicBezTo>
                    <a:pt x="118" y="2"/>
                    <a:pt x="118" y="2"/>
                    <a:pt x="118" y="2"/>
                  </a:cubicBezTo>
                  <a:cubicBezTo>
                    <a:pt x="118" y="1"/>
                    <a:pt x="118" y="1"/>
                    <a:pt x="118" y="1"/>
                  </a:cubicBezTo>
                  <a:cubicBezTo>
                    <a:pt x="118" y="1"/>
                    <a:pt x="118" y="1"/>
                    <a:pt x="118" y="1"/>
                  </a:cubicBezTo>
                  <a:cubicBezTo>
                    <a:pt x="120" y="0"/>
                    <a:pt x="122" y="0"/>
                    <a:pt x="124" y="1"/>
                  </a:cubicBezTo>
                  <a:cubicBezTo>
                    <a:pt x="125" y="1"/>
                    <a:pt x="125" y="1"/>
                    <a:pt x="125" y="1"/>
                  </a:cubicBezTo>
                  <a:lnTo>
                    <a:pt x="124" y="2"/>
                  </a:lnTo>
                  <a:close/>
                  <a:moveTo>
                    <a:pt x="118" y="2"/>
                  </a:moveTo>
                  <a:cubicBezTo>
                    <a:pt x="120" y="1"/>
                    <a:pt x="122" y="1"/>
                    <a:pt x="124" y="2"/>
                  </a:cubicBezTo>
                  <a:cubicBezTo>
                    <a:pt x="124" y="1"/>
                    <a:pt x="124" y="1"/>
                    <a:pt x="124" y="1"/>
                  </a:cubicBezTo>
                  <a:cubicBezTo>
                    <a:pt x="122" y="1"/>
                    <a:pt x="120" y="1"/>
                    <a:pt x="118" y="1"/>
                  </a:cubicBezTo>
                  <a:lnTo>
                    <a:pt x="118" y="2"/>
                  </a:lnTo>
                  <a:close/>
                  <a:moveTo>
                    <a:pt x="8" y="81"/>
                  </a:moveTo>
                  <a:cubicBezTo>
                    <a:pt x="7" y="80"/>
                    <a:pt x="7" y="80"/>
                    <a:pt x="7" y="80"/>
                  </a:cubicBezTo>
                  <a:cubicBezTo>
                    <a:pt x="7" y="80"/>
                    <a:pt x="7" y="80"/>
                    <a:pt x="7" y="80"/>
                  </a:cubicBezTo>
                  <a:cubicBezTo>
                    <a:pt x="8" y="78"/>
                    <a:pt x="8" y="76"/>
                    <a:pt x="9" y="74"/>
                  </a:cubicBezTo>
                  <a:cubicBezTo>
                    <a:pt x="9" y="74"/>
                    <a:pt x="9" y="74"/>
                    <a:pt x="9" y="74"/>
                  </a:cubicBezTo>
                  <a:cubicBezTo>
                    <a:pt x="10" y="75"/>
                    <a:pt x="10" y="75"/>
                    <a:pt x="10" y="75"/>
                  </a:cubicBezTo>
                  <a:cubicBezTo>
                    <a:pt x="10" y="75"/>
                    <a:pt x="10" y="75"/>
                    <a:pt x="10" y="75"/>
                  </a:cubicBezTo>
                  <a:cubicBezTo>
                    <a:pt x="10" y="77"/>
                    <a:pt x="9" y="79"/>
                    <a:pt x="8" y="81"/>
                  </a:cubicBezTo>
                  <a:close/>
                  <a:moveTo>
                    <a:pt x="7" y="80"/>
                  </a:moveTo>
                  <a:cubicBezTo>
                    <a:pt x="8" y="80"/>
                    <a:pt x="8" y="80"/>
                    <a:pt x="8" y="80"/>
                  </a:cubicBezTo>
                  <a:cubicBezTo>
                    <a:pt x="9" y="78"/>
                    <a:pt x="9" y="77"/>
                    <a:pt x="10" y="75"/>
                  </a:cubicBezTo>
                  <a:cubicBezTo>
                    <a:pt x="9" y="75"/>
                    <a:pt x="9" y="75"/>
                    <a:pt x="9" y="75"/>
                  </a:cubicBezTo>
                  <a:cubicBezTo>
                    <a:pt x="9" y="76"/>
                    <a:pt x="8" y="78"/>
                    <a:pt x="7" y="80"/>
                  </a:cubicBezTo>
                  <a:close/>
                  <a:moveTo>
                    <a:pt x="116" y="2"/>
                  </a:moveTo>
                  <a:cubicBezTo>
                    <a:pt x="116" y="2"/>
                    <a:pt x="116" y="2"/>
                    <a:pt x="116" y="2"/>
                  </a:cubicBezTo>
                  <a:cubicBezTo>
                    <a:pt x="114" y="2"/>
                    <a:pt x="112" y="2"/>
                    <a:pt x="110" y="2"/>
                  </a:cubicBezTo>
                  <a:cubicBezTo>
                    <a:pt x="110" y="2"/>
                    <a:pt x="110" y="2"/>
                    <a:pt x="110" y="2"/>
                  </a:cubicBezTo>
                  <a:cubicBezTo>
                    <a:pt x="110" y="1"/>
                    <a:pt x="110" y="1"/>
                    <a:pt x="110" y="1"/>
                  </a:cubicBezTo>
                  <a:cubicBezTo>
                    <a:pt x="110" y="1"/>
                    <a:pt x="110" y="1"/>
                    <a:pt x="110" y="1"/>
                  </a:cubicBezTo>
                  <a:cubicBezTo>
                    <a:pt x="112" y="1"/>
                    <a:pt x="114" y="1"/>
                    <a:pt x="116" y="1"/>
                  </a:cubicBezTo>
                  <a:cubicBezTo>
                    <a:pt x="116" y="1"/>
                    <a:pt x="116" y="1"/>
                    <a:pt x="116" y="1"/>
                  </a:cubicBezTo>
                  <a:lnTo>
                    <a:pt x="116" y="2"/>
                  </a:lnTo>
                  <a:close/>
                  <a:moveTo>
                    <a:pt x="110" y="2"/>
                  </a:moveTo>
                  <a:cubicBezTo>
                    <a:pt x="112" y="2"/>
                    <a:pt x="114" y="2"/>
                    <a:pt x="116" y="2"/>
                  </a:cubicBezTo>
                  <a:cubicBezTo>
                    <a:pt x="116" y="1"/>
                    <a:pt x="116" y="1"/>
                    <a:pt x="116" y="1"/>
                  </a:cubicBezTo>
                  <a:cubicBezTo>
                    <a:pt x="114" y="1"/>
                    <a:pt x="112" y="1"/>
                    <a:pt x="110" y="1"/>
                  </a:cubicBezTo>
                  <a:lnTo>
                    <a:pt x="110" y="2"/>
                  </a:lnTo>
                  <a:close/>
                  <a:moveTo>
                    <a:pt x="11" y="73"/>
                  </a:moveTo>
                  <a:cubicBezTo>
                    <a:pt x="10" y="72"/>
                    <a:pt x="10" y="72"/>
                    <a:pt x="10" y="72"/>
                  </a:cubicBezTo>
                  <a:cubicBezTo>
                    <a:pt x="10" y="72"/>
                    <a:pt x="10" y="72"/>
                    <a:pt x="10" y="72"/>
                  </a:cubicBezTo>
                  <a:cubicBezTo>
                    <a:pt x="11" y="70"/>
                    <a:pt x="12" y="69"/>
                    <a:pt x="13" y="67"/>
                  </a:cubicBezTo>
                  <a:cubicBezTo>
                    <a:pt x="13" y="67"/>
                    <a:pt x="13" y="67"/>
                    <a:pt x="13" y="67"/>
                  </a:cubicBezTo>
                  <a:cubicBezTo>
                    <a:pt x="14" y="67"/>
                    <a:pt x="14" y="67"/>
                    <a:pt x="14" y="67"/>
                  </a:cubicBezTo>
                  <a:cubicBezTo>
                    <a:pt x="14" y="67"/>
                    <a:pt x="14" y="67"/>
                    <a:pt x="14" y="67"/>
                  </a:cubicBezTo>
                  <a:cubicBezTo>
                    <a:pt x="13" y="69"/>
                    <a:pt x="12" y="71"/>
                    <a:pt x="11" y="73"/>
                  </a:cubicBezTo>
                  <a:close/>
                  <a:moveTo>
                    <a:pt x="10" y="72"/>
                  </a:moveTo>
                  <a:cubicBezTo>
                    <a:pt x="11" y="72"/>
                    <a:pt x="11" y="72"/>
                    <a:pt x="11" y="72"/>
                  </a:cubicBezTo>
                  <a:cubicBezTo>
                    <a:pt x="12" y="71"/>
                    <a:pt x="13" y="69"/>
                    <a:pt x="14" y="67"/>
                  </a:cubicBezTo>
                  <a:cubicBezTo>
                    <a:pt x="13" y="67"/>
                    <a:pt x="13" y="67"/>
                    <a:pt x="13" y="67"/>
                  </a:cubicBezTo>
                  <a:cubicBezTo>
                    <a:pt x="12" y="69"/>
                    <a:pt x="11" y="70"/>
                    <a:pt x="10" y="72"/>
                  </a:cubicBezTo>
                  <a:close/>
                  <a:moveTo>
                    <a:pt x="108" y="2"/>
                  </a:moveTo>
                  <a:cubicBezTo>
                    <a:pt x="107" y="3"/>
                    <a:pt x="107" y="3"/>
                    <a:pt x="107" y="3"/>
                  </a:cubicBezTo>
                  <a:cubicBezTo>
                    <a:pt x="106" y="3"/>
                    <a:pt x="104" y="3"/>
                    <a:pt x="101" y="3"/>
                  </a:cubicBezTo>
                  <a:cubicBezTo>
                    <a:pt x="101" y="3"/>
                    <a:pt x="101" y="3"/>
                    <a:pt x="101" y="3"/>
                  </a:cubicBezTo>
                  <a:cubicBezTo>
                    <a:pt x="101" y="2"/>
                    <a:pt x="101" y="2"/>
                    <a:pt x="101" y="2"/>
                  </a:cubicBezTo>
                  <a:cubicBezTo>
                    <a:pt x="101" y="2"/>
                    <a:pt x="101" y="2"/>
                    <a:pt x="101" y="2"/>
                  </a:cubicBezTo>
                  <a:cubicBezTo>
                    <a:pt x="103" y="2"/>
                    <a:pt x="105" y="1"/>
                    <a:pt x="107" y="1"/>
                  </a:cubicBezTo>
                  <a:cubicBezTo>
                    <a:pt x="107" y="1"/>
                    <a:pt x="107" y="1"/>
                    <a:pt x="107" y="1"/>
                  </a:cubicBezTo>
                  <a:lnTo>
                    <a:pt x="108" y="2"/>
                  </a:lnTo>
                  <a:close/>
                  <a:moveTo>
                    <a:pt x="102" y="3"/>
                  </a:moveTo>
                  <a:cubicBezTo>
                    <a:pt x="104" y="3"/>
                    <a:pt x="105" y="2"/>
                    <a:pt x="107" y="2"/>
                  </a:cubicBezTo>
                  <a:cubicBezTo>
                    <a:pt x="107" y="2"/>
                    <a:pt x="107" y="2"/>
                    <a:pt x="107" y="2"/>
                  </a:cubicBezTo>
                  <a:cubicBezTo>
                    <a:pt x="105" y="2"/>
                    <a:pt x="103" y="2"/>
                    <a:pt x="101" y="2"/>
                  </a:cubicBezTo>
                  <a:lnTo>
                    <a:pt x="102" y="3"/>
                  </a:lnTo>
                  <a:close/>
                  <a:moveTo>
                    <a:pt x="15" y="65"/>
                  </a:moveTo>
                  <a:cubicBezTo>
                    <a:pt x="14" y="65"/>
                    <a:pt x="14" y="65"/>
                    <a:pt x="14" y="65"/>
                  </a:cubicBezTo>
                  <a:cubicBezTo>
                    <a:pt x="14" y="64"/>
                    <a:pt x="14" y="64"/>
                    <a:pt x="14" y="64"/>
                  </a:cubicBezTo>
                  <a:cubicBezTo>
                    <a:pt x="15" y="63"/>
                    <a:pt x="16" y="61"/>
                    <a:pt x="17" y="59"/>
                  </a:cubicBezTo>
                  <a:cubicBezTo>
                    <a:pt x="17" y="59"/>
                    <a:pt x="17" y="59"/>
                    <a:pt x="17" y="59"/>
                  </a:cubicBezTo>
                  <a:cubicBezTo>
                    <a:pt x="18" y="60"/>
                    <a:pt x="18" y="60"/>
                    <a:pt x="18" y="60"/>
                  </a:cubicBezTo>
                  <a:cubicBezTo>
                    <a:pt x="18" y="60"/>
                    <a:pt x="18" y="60"/>
                    <a:pt x="18" y="60"/>
                  </a:cubicBezTo>
                  <a:cubicBezTo>
                    <a:pt x="17" y="62"/>
                    <a:pt x="16" y="63"/>
                    <a:pt x="15" y="65"/>
                  </a:cubicBezTo>
                  <a:close/>
                  <a:moveTo>
                    <a:pt x="14" y="64"/>
                  </a:moveTo>
                  <a:cubicBezTo>
                    <a:pt x="15" y="65"/>
                    <a:pt x="15" y="65"/>
                    <a:pt x="15" y="65"/>
                  </a:cubicBezTo>
                  <a:cubicBezTo>
                    <a:pt x="16" y="63"/>
                    <a:pt x="17" y="61"/>
                    <a:pt x="18" y="60"/>
                  </a:cubicBezTo>
                  <a:cubicBezTo>
                    <a:pt x="17" y="59"/>
                    <a:pt x="17" y="59"/>
                    <a:pt x="17" y="59"/>
                  </a:cubicBezTo>
                  <a:cubicBezTo>
                    <a:pt x="16" y="61"/>
                    <a:pt x="15" y="63"/>
                    <a:pt x="14" y="64"/>
                  </a:cubicBezTo>
                  <a:close/>
                  <a:moveTo>
                    <a:pt x="99" y="4"/>
                  </a:moveTo>
                  <a:cubicBezTo>
                    <a:pt x="99" y="4"/>
                    <a:pt x="99" y="4"/>
                    <a:pt x="99" y="4"/>
                  </a:cubicBezTo>
                  <a:cubicBezTo>
                    <a:pt x="97" y="4"/>
                    <a:pt x="95" y="5"/>
                    <a:pt x="93" y="5"/>
                  </a:cubicBezTo>
                  <a:cubicBezTo>
                    <a:pt x="93" y="5"/>
                    <a:pt x="93" y="5"/>
                    <a:pt x="93" y="5"/>
                  </a:cubicBezTo>
                  <a:cubicBezTo>
                    <a:pt x="93" y="4"/>
                    <a:pt x="93" y="4"/>
                    <a:pt x="93" y="4"/>
                  </a:cubicBezTo>
                  <a:cubicBezTo>
                    <a:pt x="93" y="4"/>
                    <a:pt x="93" y="4"/>
                    <a:pt x="93" y="4"/>
                  </a:cubicBezTo>
                  <a:cubicBezTo>
                    <a:pt x="95" y="3"/>
                    <a:pt x="97" y="3"/>
                    <a:pt x="99" y="2"/>
                  </a:cubicBezTo>
                  <a:cubicBezTo>
                    <a:pt x="99" y="2"/>
                    <a:pt x="99" y="2"/>
                    <a:pt x="99" y="2"/>
                  </a:cubicBezTo>
                  <a:lnTo>
                    <a:pt x="99" y="4"/>
                  </a:lnTo>
                  <a:close/>
                  <a:moveTo>
                    <a:pt x="93" y="5"/>
                  </a:moveTo>
                  <a:cubicBezTo>
                    <a:pt x="95" y="4"/>
                    <a:pt x="97" y="4"/>
                    <a:pt x="99" y="3"/>
                  </a:cubicBezTo>
                  <a:cubicBezTo>
                    <a:pt x="99" y="3"/>
                    <a:pt x="99" y="3"/>
                    <a:pt x="99" y="3"/>
                  </a:cubicBezTo>
                  <a:cubicBezTo>
                    <a:pt x="97" y="3"/>
                    <a:pt x="95" y="4"/>
                    <a:pt x="93" y="4"/>
                  </a:cubicBezTo>
                  <a:lnTo>
                    <a:pt x="93" y="5"/>
                  </a:lnTo>
                  <a:close/>
                  <a:moveTo>
                    <a:pt x="19" y="58"/>
                  </a:moveTo>
                  <a:cubicBezTo>
                    <a:pt x="18" y="57"/>
                    <a:pt x="18" y="57"/>
                    <a:pt x="18" y="57"/>
                  </a:cubicBezTo>
                  <a:cubicBezTo>
                    <a:pt x="18" y="57"/>
                    <a:pt x="18" y="57"/>
                    <a:pt x="18" y="57"/>
                  </a:cubicBezTo>
                  <a:cubicBezTo>
                    <a:pt x="19" y="55"/>
                    <a:pt x="20" y="54"/>
                    <a:pt x="22" y="52"/>
                  </a:cubicBezTo>
                  <a:cubicBezTo>
                    <a:pt x="22" y="52"/>
                    <a:pt x="22" y="52"/>
                    <a:pt x="22" y="52"/>
                  </a:cubicBezTo>
                  <a:cubicBezTo>
                    <a:pt x="23" y="53"/>
                    <a:pt x="23" y="53"/>
                    <a:pt x="23" y="53"/>
                  </a:cubicBezTo>
                  <a:cubicBezTo>
                    <a:pt x="23" y="53"/>
                    <a:pt x="23" y="53"/>
                    <a:pt x="23" y="53"/>
                  </a:cubicBezTo>
                  <a:cubicBezTo>
                    <a:pt x="21" y="54"/>
                    <a:pt x="20" y="56"/>
                    <a:pt x="19" y="58"/>
                  </a:cubicBezTo>
                  <a:close/>
                  <a:moveTo>
                    <a:pt x="19" y="57"/>
                  </a:moveTo>
                  <a:cubicBezTo>
                    <a:pt x="19" y="57"/>
                    <a:pt x="19" y="57"/>
                    <a:pt x="19" y="57"/>
                  </a:cubicBezTo>
                  <a:cubicBezTo>
                    <a:pt x="20" y="56"/>
                    <a:pt x="21" y="54"/>
                    <a:pt x="22" y="53"/>
                  </a:cubicBezTo>
                  <a:cubicBezTo>
                    <a:pt x="22" y="52"/>
                    <a:pt x="22" y="52"/>
                    <a:pt x="22" y="52"/>
                  </a:cubicBezTo>
                  <a:cubicBezTo>
                    <a:pt x="21" y="54"/>
                    <a:pt x="20" y="55"/>
                    <a:pt x="19" y="57"/>
                  </a:cubicBezTo>
                  <a:close/>
                  <a:moveTo>
                    <a:pt x="91" y="6"/>
                  </a:moveTo>
                  <a:cubicBezTo>
                    <a:pt x="91" y="6"/>
                    <a:pt x="91" y="6"/>
                    <a:pt x="91" y="6"/>
                  </a:cubicBezTo>
                  <a:cubicBezTo>
                    <a:pt x="89" y="6"/>
                    <a:pt x="87" y="7"/>
                    <a:pt x="85" y="7"/>
                  </a:cubicBezTo>
                  <a:cubicBezTo>
                    <a:pt x="85" y="7"/>
                    <a:pt x="85" y="7"/>
                    <a:pt x="85" y="7"/>
                  </a:cubicBezTo>
                  <a:cubicBezTo>
                    <a:pt x="85" y="6"/>
                    <a:pt x="85" y="6"/>
                    <a:pt x="85" y="6"/>
                  </a:cubicBezTo>
                  <a:cubicBezTo>
                    <a:pt x="85" y="6"/>
                    <a:pt x="85" y="6"/>
                    <a:pt x="85" y="6"/>
                  </a:cubicBezTo>
                  <a:cubicBezTo>
                    <a:pt x="87" y="5"/>
                    <a:pt x="89" y="5"/>
                    <a:pt x="90" y="4"/>
                  </a:cubicBezTo>
                  <a:cubicBezTo>
                    <a:pt x="91" y="4"/>
                    <a:pt x="91" y="4"/>
                    <a:pt x="91" y="4"/>
                  </a:cubicBezTo>
                  <a:lnTo>
                    <a:pt x="91" y="6"/>
                  </a:lnTo>
                  <a:close/>
                  <a:moveTo>
                    <a:pt x="85" y="7"/>
                  </a:moveTo>
                  <a:cubicBezTo>
                    <a:pt x="87" y="6"/>
                    <a:pt x="89" y="6"/>
                    <a:pt x="91" y="5"/>
                  </a:cubicBezTo>
                  <a:cubicBezTo>
                    <a:pt x="90" y="5"/>
                    <a:pt x="90" y="5"/>
                    <a:pt x="90" y="5"/>
                  </a:cubicBezTo>
                  <a:cubicBezTo>
                    <a:pt x="89" y="5"/>
                    <a:pt x="87" y="6"/>
                    <a:pt x="85" y="6"/>
                  </a:cubicBezTo>
                  <a:lnTo>
                    <a:pt x="85" y="7"/>
                  </a:lnTo>
                  <a:close/>
                  <a:moveTo>
                    <a:pt x="24" y="51"/>
                  </a:moveTo>
                  <a:cubicBezTo>
                    <a:pt x="23" y="50"/>
                    <a:pt x="23" y="50"/>
                    <a:pt x="23" y="50"/>
                  </a:cubicBezTo>
                  <a:cubicBezTo>
                    <a:pt x="23" y="50"/>
                    <a:pt x="23" y="50"/>
                    <a:pt x="23" y="50"/>
                  </a:cubicBezTo>
                  <a:cubicBezTo>
                    <a:pt x="24" y="48"/>
                    <a:pt x="25" y="47"/>
                    <a:pt x="27" y="45"/>
                  </a:cubicBezTo>
                  <a:cubicBezTo>
                    <a:pt x="27" y="45"/>
                    <a:pt x="27" y="45"/>
                    <a:pt x="27" y="45"/>
                  </a:cubicBezTo>
                  <a:cubicBezTo>
                    <a:pt x="28" y="46"/>
                    <a:pt x="28" y="46"/>
                    <a:pt x="28" y="46"/>
                  </a:cubicBezTo>
                  <a:cubicBezTo>
                    <a:pt x="28" y="46"/>
                    <a:pt x="28" y="46"/>
                    <a:pt x="28" y="46"/>
                  </a:cubicBezTo>
                  <a:cubicBezTo>
                    <a:pt x="26" y="48"/>
                    <a:pt x="25" y="49"/>
                    <a:pt x="24" y="51"/>
                  </a:cubicBezTo>
                  <a:close/>
                  <a:moveTo>
                    <a:pt x="23" y="50"/>
                  </a:moveTo>
                  <a:cubicBezTo>
                    <a:pt x="24" y="50"/>
                    <a:pt x="24" y="50"/>
                    <a:pt x="24" y="50"/>
                  </a:cubicBezTo>
                  <a:cubicBezTo>
                    <a:pt x="25" y="49"/>
                    <a:pt x="26" y="47"/>
                    <a:pt x="27" y="46"/>
                  </a:cubicBezTo>
                  <a:cubicBezTo>
                    <a:pt x="27" y="45"/>
                    <a:pt x="27" y="45"/>
                    <a:pt x="27" y="45"/>
                  </a:cubicBezTo>
                  <a:cubicBezTo>
                    <a:pt x="26" y="47"/>
                    <a:pt x="24" y="49"/>
                    <a:pt x="23" y="50"/>
                  </a:cubicBezTo>
                  <a:close/>
                  <a:moveTo>
                    <a:pt x="83" y="8"/>
                  </a:moveTo>
                  <a:cubicBezTo>
                    <a:pt x="83" y="8"/>
                    <a:pt x="83" y="8"/>
                    <a:pt x="83" y="8"/>
                  </a:cubicBezTo>
                  <a:cubicBezTo>
                    <a:pt x="81" y="9"/>
                    <a:pt x="79" y="9"/>
                    <a:pt x="77" y="10"/>
                  </a:cubicBezTo>
                  <a:cubicBezTo>
                    <a:pt x="77" y="10"/>
                    <a:pt x="77" y="10"/>
                    <a:pt x="77" y="10"/>
                  </a:cubicBezTo>
                  <a:cubicBezTo>
                    <a:pt x="76" y="9"/>
                    <a:pt x="76" y="9"/>
                    <a:pt x="76" y="9"/>
                  </a:cubicBezTo>
                  <a:cubicBezTo>
                    <a:pt x="77" y="9"/>
                    <a:pt x="77" y="9"/>
                    <a:pt x="77" y="9"/>
                  </a:cubicBezTo>
                  <a:cubicBezTo>
                    <a:pt x="79" y="8"/>
                    <a:pt x="80" y="7"/>
                    <a:pt x="82" y="7"/>
                  </a:cubicBezTo>
                  <a:cubicBezTo>
                    <a:pt x="82" y="7"/>
                    <a:pt x="82" y="7"/>
                    <a:pt x="82" y="7"/>
                  </a:cubicBezTo>
                  <a:lnTo>
                    <a:pt x="83" y="8"/>
                  </a:lnTo>
                  <a:close/>
                  <a:moveTo>
                    <a:pt x="77" y="10"/>
                  </a:moveTo>
                  <a:cubicBezTo>
                    <a:pt x="79" y="9"/>
                    <a:pt x="81" y="8"/>
                    <a:pt x="82" y="8"/>
                  </a:cubicBezTo>
                  <a:cubicBezTo>
                    <a:pt x="82" y="7"/>
                    <a:pt x="82" y="7"/>
                    <a:pt x="82" y="7"/>
                  </a:cubicBezTo>
                  <a:cubicBezTo>
                    <a:pt x="80" y="8"/>
                    <a:pt x="79" y="8"/>
                    <a:pt x="77" y="9"/>
                  </a:cubicBezTo>
                  <a:lnTo>
                    <a:pt x="77" y="10"/>
                  </a:lnTo>
                  <a:close/>
                  <a:moveTo>
                    <a:pt x="29" y="44"/>
                  </a:moveTo>
                  <a:cubicBezTo>
                    <a:pt x="28" y="43"/>
                    <a:pt x="28" y="43"/>
                    <a:pt x="28" y="43"/>
                  </a:cubicBezTo>
                  <a:cubicBezTo>
                    <a:pt x="28" y="43"/>
                    <a:pt x="28" y="43"/>
                    <a:pt x="28" y="43"/>
                  </a:cubicBezTo>
                  <a:cubicBezTo>
                    <a:pt x="30" y="42"/>
                    <a:pt x="31" y="40"/>
                    <a:pt x="32" y="39"/>
                  </a:cubicBezTo>
                  <a:cubicBezTo>
                    <a:pt x="32" y="39"/>
                    <a:pt x="32" y="39"/>
                    <a:pt x="32" y="39"/>
                  </a:cubicBezTo>
                  <a:cubicBezTo>
                    <a:pt x="33" y="40"/>
                    <a:pt x="33" y="40"/>
                    <a:pt x="33" y="40"/>
                  </a:cubicBezTo>
                  <a:cubicBezTo>
                    <a:pt x="33" y="40"/>
                    <a:pt x="33" y="40"/>
                    <a:pt x="33" y="40"/>
                  </a:cubicBezTo>
                  <a:cubicBezTo>
                    <a:pt x="32" y="41"/>
                    <a:pt x="31" y="43"/>
                    <a:pt x="29" y="44"/>
                  </a:cubicBezTo>
                  <a:close/>
                  <a:moveTo>
                    <a:pt x="29" y="43"/>
                  </a:moveTo>
                  <a:cubicBezTo>
                    <a:pt x="29" y="44"/>
                    <a:pt x="29" y="44"/>
                    <a:pt x="29" y="44"/>
                  </a:cubicBezTo>
                  <a:cubicBezTo>
                    <a:pt x="30" y="42"/>
                    <a:pt x="32" y="41"/>
                    <a:pt x="33" y="40"/>
                  </a:cubicBezTo>
                  <a:cubicBezTo>
                    <a:pt x="32" y="39"/>
                    <a:pt x="32" y="39"/>
                    <a:pt x="32" y="39"/>
                  </a:cubicBezTo>
                  <a:cubicBezTo>
                    <a:pt x="31" y="40"/>
                    <a:pt x="30" y="42"/>
                    <a:pt x="29" y="43"/>
                  </a:cubicBezTo>
                  <a:close/>
                  <a:moveTo>
                    <a:pt x="75" y="11"/>
                  </a:moveTo>
                  <a:cubicBezTo>
                    <a:pt x="75" y="11"/>
                    <a:pt x="75" y="11"/>
                    <a:pt x="75" y="11"/>
                  </a:cubicBezTo>
                  <a:cubicBezTo>
                    <a:pt x="73" y="12"/>
                    <a:pt x="71" y="12"/>
                    <a:pt x="69" y="13"/>
                  </a:cubicBezTo>
                  <a:cubicBezTo>
                    <a:pt x="69" y="13"/>
                    <a:pt x="69" y="13"/>
                    <a:pt x="69" y="13"/>
                  </a:cubicBezTo>
                  <a:cubicBezTo>
                    <a:pt x="69" y="12"/>
                    <a:pt x="69" y="12"/>
                    <a:pt x="69" y="12"/>
                  </a:cubicBezTo>
                  <a:cubicBezTo>
                    <a:pt x="69" y="12"/>
                    <a:pt x="69" y="12"/>
                    <a:pt x="69" y="12"/>
                  </a:cubicBezTo>
                  <a:cubicBezTo>
                    <a:pt x="71" y="11"/>
                    <a:pt x="72" y="11"/>
                    <a:pt x="74" y="10"/>
                  </a:cubicBezTo>
                  <a:cubicBezTo>
                    <a:pt x="74" y="10"/>
                    <a:pt x="74" y="10"/>
                    <a:pt x="74" y="10"/>
                  </a:cubicBezTo>
                  <a:lnTo>
                    <a:pt x="75" y="11"/>
                  </a:lnTo>
                  <a:close/>
                  <a:moveTo>
                    <a:pt x="69" y="13"/>
                  </a:moveTo>
                  <a:cubicBezTo>
                    <a:pt x="71" y="12"/>
                    <a:pt x="73" y="11"/>
                    <a:pt x="75" y="11"/>
                  </a:cubicBezTo>
                  <a:cubicBezTo>
                    <a:pt x="74" y="10"/>
                    <a:pt x="74" y="10"/>
                    <a:pt x="74" y="10"/>
                  </a:cubicBezTo>
                  <a:cubicBezTo>
                    <a:pt x="72" y="11"/>
                    <a:pt x="71" y="12"/>
                    <a:pt x="69" y="12"/>
                  </a:cubicBezTo>
                  <a:lnTo>
                    <a:pt x="69" y="13"/>
                  </a:lnTo>
                  <a:close/>
                  <a:moveTo>
                    <a:pt x="35" y="38"/>
                  </a:moveTo>
                  <a:cubicBezTo>
                    <a:pt x="34" y="37"/>
                    <a:pt x="34" y="37"/>
                    <a:pt x="34" y="37"/>
                  </a:cubicBezTo>
                  <a:cubicBezTo>
                    <a:pt x="34" y="37"/>
                    <a:pt x="34" y="37"/>
                    <a:pt x="34" y="37"/>
                  </a:cubicBezTo>
                  <a:cubicBezTo>
                    <a:pt x="35" y="37"/>
                    <a:pt x="35" y="36"/>
                    <a:pt x="35" y="36"/>
                  </a:cubicBezTo>
                  <a:cubicBezTo>
                    <a:pt x="36" y="35"/>
                    <a:pt x="37" y="34"/>
                    <a:pt x="38" y="33"/>
                  </a:cubicBezTo>
                  <a:cubicBezTo>
                    <a:pt x="39" y="33"/>
                    <a:pt x="39" y="33"/>
                    <a:pt x="39" y="33"/>
                  </a:cubicBezTo>
                  <a:cubicBezTo>
                    <a:pt x="39" y="34"/>
                    <a:pt x="39" y="34"/>
                    <a:pt x="39" y="34"/>
                  </a:cubicBezTo>
                  <a:cubicBezTo>
                    <a:pt x="39" y="34"/>
                    <a:pt x="39" y="34"/>
                    <a:pt x="39" y="34"/>
                  </a:cubicBezTo>
                  <a:cubicBezTo>
                    <a:pt x="38" y="35"/>
                    <a:pt x="37" y="36"/>
                    <a:pt x="36" y="37"/>
                  </a:cubicBezTo>
                  <a:cubicBezTo>
                    <a:pt x="36" y="37"/>
                    <a:pt x="35" y="37"/>
                    <a:pt x="35" y="38"/>
                  </a:cubicBezTo>
                  <a:close/>
                  <a:moveTo>
                    <a:pt x="34" y="37"/>
                  </a:moveTo>
                  <a:cubicBezTo>
                    <a:pt x="35" y="38"/>
                    <a:pt x="35" y="38"/>
                    <a:pt x="35" y="38"/>
                  </a:cubicBezTo>
                  <a:cubicBezTo>
                    <a:pt x="36" y="36"/>
                    <a:pt x="36" y="36"/>
                    <a:pt x="36" y="36"/>
                  </a:cubicBezTo>
                  <a:cubicBezTo>
                    <a:pt x="37" y="35"/>
                    <a:pt x="38" y="35"/>
                    <a:pt x="39" y="34"/>
                  </a:cubicBezTo>
                  <a:cubicBezTo>
                    <a:pt x="39" y="33"/>
                    <a:pt x="39" y="33"/>
                    <a:pt x="39" y="33"/>
                  </a:cubicBezTo>
                  <a:cubicBezTo>
                    <a:pt x="38" y="34"/>
                    <a:pt x="36" y="35"/>
                    <a:pt x="35" y="36"/>
                  </a:cubicBezTo>
                  <a:cubicBezTo>
                    <a:pt x="35" y="36"/>
                    <a:pt x="35" y="37"/>
                    <a:pt x="34" y="37"/>
                  </a:cubicBezTo>
                  <a:close/>
                  <a:moveTo>
                    <a:pt x="67" y="14"/>
                  </a:moveTo>
                  <a:cubicBezTo>
                    <a:pt x="67" y="14"/>
                    <a:pt x="67" y="14"/>
                    <a:pt x="67" y="14"/>
                  </a:cubicBezTo>
                  <a:cubicBezTo>
                    <a:pt x="65" y="15"/>
                    <a:pt x="64" y="16"/>
                    <a:pt x="62" y="17"/>
                  </a:cubicBezTo>
                  <a:cubicBezTo>
                    <a:pt x="62" y="17"/>
                    <a:pt x="62" y="17"/>
                    <a:pt x="62" y="17"/>
                  </a:cubicBezTo>
                  <a:cubicBezTo>
                    <a:pt x="61" y="16"/>
                    <a:pt x="61" y="16"/>
                    <a:pt x="61" y="16"/>
                  </a:cubicBezTo>
                  <a:cubicBezTo>
                    <a:pt x="61" y="16"/>
                    <a:pt x="61" y="16"/>
                    <a:pt x="61" y="16"/>
                  </a:cubicBezTo>
                  <a:cubicBezTo>
                    <a:pt x="63" y="15"/>
                    <a:pt x="65" y="14"/>
                    <a:pt x="66" y="13"/>
                  </a:cubicBezTo>
                  <a:cubicBezTo>
                    <a:pt x="67" y="13"/>
                    <a:pt x="67" y="13"/>
                    <a:pt x="67" y="13"/>
                  </a:cubicBezTo>
                  <a:lnTo>
                    <a:pt x="67" y="14"/>
                  </a:lnTo>
                  <a:close/>
                  <a:moveTo>
                    <a:pt x="62" y="17"/>
                  </a:moveTo>
                  <a:cubicBezTo>
                    <a:pt x="63" y="16"/>
                    <a:pt x="65" y="15"/>
                    <a:pt x="67" y="14"/>
                  </a:cubicBezTo>
                  <a:cubicBezTo>
                    <a:pt x="66" y="14"/>
                    <a:pt x="66" y="14"/>
                    <a:pt x="66" y="14"/>
                  </a:cubicBezTo>
                  <a:cubicBezTo>
                    <a:pt x="65" y="14"/>
                    <a:pt x="63" y="15"/>
                    <a:pt x="61" y="16"/>
                  </a:cubicBezTo>
                  <a:lnTo>
                    <a:pt x="62" y="17"/>
                  </a:lnTo>
                  <a:close/>
                  <a:moveTo>
                    <a:pt x="41" y="32"/>
                  </a:moveTo>
                  <a:cubicBezTo>
                    <a:pt x="40" y="31"/>
                    <a:pt x="40" y="31"/>
                    <a:pt x="40" y="31"/>
                  </a:cubicBezTo>
                  <a:cubicBezTo>
                    <a:pt x="40" y="31"/>
                    <a:pt x="40" y="31"/>
                    <a:pt x="40" y="31"/>
                  </a:cubicBezTo>
                  <a:cubicBezTo>
                    <a:pt x="42" y="30"/>
                    <a:pt x="43" y="28"/>
                    <a:pt x="45" y="27"/>
                  </a:cubicBezTo>
                  <a:cubicBezTo>
                    <a:pt x="45" y="27"/>
                    <a:pt x="45" y="27"/>
                    <a:pt x="45" y="27"/>
                  </a:cubicBezTo>
                  <a:cubicBezTo>
                    <a:pt x="46" y="28"/>
                    <a:pt x="46" y="28"/>
                    <a:pt x="46" y="28"/>
                  </a:cubicBezTo>
                  <a:cubicBezTo>
                    <a:pt x="46" y="28"/>
                    <a:pt x="46" y="28"/>
                    <a:pt x="46" y="28"/>
                  </a:cubicBezTo>
                  <a:cubicBezTo>
                    <a:pt x="44" y="29"/>
                    <a:pt x="43" y="31"/>
                    <a:pt x="41" y="32"/>
                  </a:cubicBezTo>
                  <a:close/>
                  <a:moveTo>
                    <a:pt x="41" y="31"/>
                  </a:moveTo>
                  <a:cubicBezTo>
                    <a:pt x="41" y="32"/>
                    <a:pt x="41" y="32"/>
                    <a:pt x="41" y="32"/>
                  </a:cubicBezTo>
                  <a:cubicBezTo>
                    <a:pt x="43" y="30"/>
                    <a:pt x="44" y="29"/>
                    <a:pt x="45" y="28"/>
                  </a:cubicBezTo>
                  <a:cubicBezTo>
                    <a:pt x="45" y="27"/>
                    <a:pt x="45" y="27"/>
                    <a:pt x="45" y="27"/>
                  </a:cubicBezTo>
                  <a:cubicBezTo>
                    <a:pt x="43" y="29"/>
                    <a:pt x="42" y="30"/>
                    <a:pt x="41" y="31"/>
                  </a:cubicBezTo>
                  <a:close/>
                  <a:moveTo>
                    <a:pt x="60" y="18"/>
                  </a:moveTo>
                  <a:cubicBezTo>
                    <a:pt x="60" y="18"/>
                    <a:pt x="60" y="18"/>
                    <a:pt x="60" y="18"/>
                  </a:cubicBezTo>
                  <a:cubicBezTo>
                    <a:pt x="58" y="19"/>
                    <a:pt x="56" y="21"/>
                    <a:pt x="55" y="22"/>
                  </a:cubicBezTo>
                  <a:cubicBezTo>
                    <a:pt x="54" y="22"/>
                    <a:pt x="54" y="22"/>
                    <a:pt x="54" y="22"/>
                  </a:cubicBezTo>
                  <a:cubicBezTo>
                    <a:pt x="54" y="21"/>
                    <a:pt x="54" y="21"/>
                    <a:pt x="54" y="21"/>
                  </a:cubicBezTo>
                  <a:cubicBezTo>
                    <a:pt x="54" y="21"/>
                    <a:pt x="54" y="21"/>
                    <a:pt x="54" y="21"/>
                  </a:cubicBezTo>
                  <a:cubicBezTo>
                    <a:pt x="56" y="19"/>
                    <a:pt x="57" y="18"/>
                    <a:pt x="59" y="17"/>
                  </a:cubicBezTo>
                  <a:cubicBezTo>
                    <a:pt x="59" y="17"/>
                    <a:pt x="59" y="17"/>
                    <a:pt x="59" y="17"/>
                  </a:cubicBezTo>
                  <a:lnTo>
                    <a:pt x="60" y="18"/>
                  </a:lnTo>
                  <a:close/>
                  <a:moveTo>
                    <a:pt x="55" y="21"/>
                  </a:moveTo>
                  <a:cubicBezTo>
                    <a:pt x="56" y="20"/>
                    <a:pt x="58" y="19"/>
                    <a:pt x="59" y="18"/>
                  </a:cubicBezTo>
                  <a:cubicBezTo>
                    <a:pt x="59" y="18"/>
                    <a:pt x="59" y="18"/>
                    <a:pt x="59" y="18"/>
                  </a:cubicBezTo>
                  <a:cubicBezTo>
                    <a:pt x="57" y="19"/>
                    <a:pt x="56" y="20"/>
                    <a:pt x="54" y="21"/>
                  </a:cubicBezTo>
                  <a:lnTo>
                    <a:pt x="55" y="21"/>
                  </a:lnTo>
                  <a:close/>
                  <a:moveTo>
                    <a:pt x="48" y="27"/>
                  </a:moveTo>
                  <a:cubicBezTo>
                    <a:pt x="47" y="26"/>
                    <a:pt x="47" y="26"/>
                    <a:pt x="47" y="26"/>
                  </a:cubicBezTo>
                  <a:cubicBezTo>
                    <a:pt x="47" y="26"/>
                    <a:pt x="47" y="26"/>
                    <a:pt x="47" y="26"/>
                  </a:cubicBezTo>
                  <a:cubicBezTo>
                    <a:pt x="49" y="24"/>
                    <a:pt x="50" y="23"/>
                    <a:pt x="52" y="22"/>
                  </a:cubicBezTo>
                  <a:cubicBezTo>
                    <a:pt x="52" y="22"/>
                    <a:pt x="52" y="22"/>
                    <a:pt x="52" y="22"/>
                  </a:cubicBezTo>
                  <a:cubicBezTo>
                    <a:pt x="53" y="23"/>
                    <a:pt x="53" y="23"/>
                    <a:pt x="53" y="23"/>
                  </a:cubicBezTo>
                  <a:cubicBezTo>
                    <a:pt x="53" y="23"/>
                    <a:pt x="53" y="23"/>
                    <a:pt x="53" y="23"/>
                  </a:cubicBezTo>
                  <a:cubicBezTo>
                    <a:pt x="51" y="24"/>
                    <a:pt x="49" y="25"/>
                    <a:pt x="48" y="27"/>
                  </a:cubicBezTo>
                  <a:close/>
                  <a:moveTo>
                    <a:pt x="47" y="26"/>
                  </a:moveTo>
                  <a:cubicBezTo>
                    <a:pt x="48" y="26"/>
                    <a:pt x="48" y="26"/>
                    <a:pt x="48" y="26"/>
                  </a:cubicBezTo>
                  <a:cubicBezTo>
                    <a:pt x="49" y="25"/>
                    <a:pt x="51" y="24"/>
                    <a:pt x="52" y="23"/>
                  </a:cubicBezTo>
                  <a:cubicBezTo>
                    <a:pt x="52" y="22"/>
                    <a:pt x="52" y="22"/>
                    <a:pt x="52" y="22"/>
                  </a:cubicBezTo>
                  <a:cubicBezTo>
                    <a:pt x="50" y="23"/>
                    <a:pt x="49" y="25"/>
                    <a:pt x="47" y="26"/>
                  </a:cubicBez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 name="Freeform 125"/>
            <p:cNvSpPr>
              <a:spLocks noEditPoints="1"/>
            </p:cNvSpPr>
            <p:nvPr/>
          </p:nvSpPr>
          <p:spPr bwMode="auto">
            <a:xfrm>
              <a:off x="3880702" y="4047744"/>
              <a:ext cx="535598" cy="538525"/>
            </a:xfrm>
            <a:custGeom>
              <a:avLst/>
              <a:gdLst>
                <a:gd name="T0" fmla="*/ 190 w 232"/>
                <a:gd name="T1" fmla="*/ 206 h 233"/>
                <a:gd name="T2" fmla="*/ 176 w 232"/>
                <a:gd name="T3" fmla="*/ 215 h 233"/>
                <a:gd name="T4" fmla="*/ 164 w 232"/>
                <a:gd name="T5" fmla="*/ 223 h 233"/>
                <a:gd name="T6" fmla="*/ 197 w 232"/>
                <a:gd name="T7" fmla="*/ 199 h 233"/>
                <a:gd name="T8" fmla="*/ 157 w 232"/>
                <a:gd name="T9" fmla="*/ 225 h 233"/>
                <a:gd name="T10" fmla="*/ 148 w 232"/>
                <a:gd name="T11" fmla="*/ 227 h 233"/>
                <a:gd name="T12" fmla="*/ 208 w 232"/>
                <a:gd name="T13" fmla="*/ 187 h 233"/>
                <a:gd name="T14" fmla="*/ 212 w 232"/>
                <a:gd name="T15" fmla="*/ 180 h 233"/>
                <a:gd name="T16" fmla="*/ 138 w 232"/>
                <a:gd name="T17" fmla="*/ 230 h 233"/>
                <a:gd name="T18" fmla="*/ 219 w 232"/>
                <a:gd name="T19" fmla="*/ 168 h 233"/>
                <a:gd name="T20" fmla="*/ 222 w 232"/>
                <a:gd name="T21" fmla="*/ 160 h 233"/>
                <a:gd name="T22" fmla="*/ 122 w 232"/>
                <a:gd name="T23" fmla="*/ 233 h 233"/>
                <a:gd name="T24" fmla="*/ 108 w 232"/>
                <a:gd name="T25" fmla="*/ 233 h 233"/>
                <a:gd name="T26" fmla="*/ 227 w 232"/>
                <a:gd name="T27" fmla="*/ 150 h 233"/>
                <a:gd name="T28" fmla="*/ 100 w 232"/>
                <a:gd name="T29" fmla="*/ 231 h 233"/>
                <a:gd name="T30" fmla="*/ 92 w 232"/>
                <a:gd name="T31" fmla="*/ 229 h 233"/>
                <a:gd name="T32" fmla="*/ 230 w 232"/>
                <a:gd name="T33" fmla="*/ 134 h 233"/>
                <a:gd name="T34" fmla="*/ 230 w 232"/>
                <a:gd name="T35" fmla="*/ 126 h 233"/>
                <a:gd name="T36" fmla="*/ 82 w 232"/>
                <a:gd name="T37" fmla="*/ 228 h 233"/>
                <a:gd name="T38" fmla="*/ 74 w 232"/>
                <a:gd name="T39" fmla="*/ 225 h 233"/>
                <a:gd name="T40" fmla="*/ 231 w 232"/>
                <a:gd name="T41" fmla="*/ 104 h 233"/>
                <a:gd name="T42" fmla="*/ 67 w 232"/>
                <a:gd name="T43" fmla="*/ 221 h 233"/>
                <a:gd name="T44" fmla="*/ 54 w 232"/>
                <a:gd name="T45" fmla="*/ 215 h 233"/>
                <a:gd name="T46" fmla="*/ 229 w 232"/>
                <a:gd name="T47" fmla="*/ 94 h 233"/>
                <a:gd name="T48" fmla="*/ 228 w 232"/>
                <a:gd name="T49" fmla="*/ 86 h 233"/>
                <a:gd name="T50" fmla="*/ 46 w 232"/>
                <a:gd name="T51" fmla="*/ 208 h 233"/>
                <a:gd name="T52" fmla="*/ 224 w 232"/>
                <a:gd name="T53" fmla="*/ 78 h 233"/>
                <a:gd name="T54" fmla="*/ 219 w 232"/>
                <a:gd name="T55" fmla="*/ 65 h 233"/>
                <a:gd name="T56" fmla="*/ 33 w 232"/>
                <a:gd name="T57" fmla="*/ 198 h 233"/>
                <a:gd name="T58" fmla="*/ 24 w 232"/>
                <a:gd name="T59" fmla="*/ 188 h 233"/>
                <a:gd name="T60" fmla="*/ 214 w 232"/>
                <a:gd name="T61" fmla="*/ 56 h 233"/>
                <a:gd name="T62" fmla="*/ 210 w 232"/>
                <a:gd name="T63" fmla="*/ 49 h 233"/>
                <a:gd name="T64" fmla="*/ 16 w 232"/>
                <a:gd name="T65" fmla="*/ 174 h 233"/>
                <a:gd name="T66" fmla="*/ 201 w 232"/>
                <a:gd name="T67" fmla="*/ 38 h 233"/>
                <a:gd name="T68" fmla="*/ 196 w 232"/>
                <a:gd name="T69" fmla="*/ 32 h 233"/>
                <a:gd name="T70" fmla="*/ 11 w 232"/>
                <a:gd name="T71" fmla="*/ 164 h 233"/>
                <a:gd name="T72" fmla="*/ 189 w 232"/>
                <a:gd name="T73" fmla="*/ 28 h 233"/>
                <a:gd name="T74" fmla="*/ 183 w 232"/>
                <a:gd name="T75" fmla="*/ 22 h 233"/>
                <a:gd name="T76" fmla="*/ 4 w 232"/>
                <a:gd name="T77" fmla="*/ 144 h 233"/>
                <a:gd name="T78" fmla="*/ 1 w 232"/>
                <a:gd name="T79" fmla="*/ 136 h 233"/>
                <a:gd name="T80" fmla="*/ 169 w 232"/>
                <a:gd name="T81" fmla="*/ 14 h 233"/>
                <a:gd name="T82" fmla="*/ 161 w 232"/>
                <a:gd name="T83" fmla="*/ 11 h 233"/>
                <a:gd name="T84" fmla="*/ 1 w 232"/>
                <a:gd name="T85" fmla="*/ 125 h 233"/>
                <a:gd name="T86" fmla="*/ 154 w 232"/>
                <a:gd name="T87" fmla="*/ 8 h 233"/>
                <a:gd name="T88" fmla="*/ 146 w 232"/>
                <a:gd name="T89" fmla="*/ 4 h 233"/>
                <a:gd name="T90" fmla="*/ 1 w 232"/>
                <a:gd name="T91" fmla="*/ 103 h 233"/>
                <a:gd name="T92" fmla="*/ 2 w 232"/>
                <a:gd name="T93" fmla="*/ 95 h 233"/>
                <a:gd name="T94" fmla="*/ 130 w 232"/>
                <a:gd name="T95" fmla="*/ 2 h 233"/>
                <a:gd name="T96" fmla="*/ 122 w 232"/>
                <a:gd name="T97" fmla="*/ 2 h 233"/>
                <a:gd name="T98" fmla="*/ 5 w 232"/>
                <a:gd name="T99" fmla="*/ 85 h 233"/>
                <a:gd name="T100" fmla="*/ 8 w 232"/>
                <a:gd name="T101" fmla="*/ 77 h 233"/>
                <a:gd name="T102" fmla="*/ 111 w 232"/>
                <a:gd name="T103" fmla="*/ 1 h 233"/>
                <a:gd name="T104" fmla="*/ 12 w 232"/>
                <a:gd name="T105" fmla="*/ 64 h 233"/>
                <a:gd name="T106" fmla="*/ 16 w 232"/>
                <a:gd name="T107" fmla="*/ 57 h 233"/>
                <a:gd name="T108" fmla="*/ 89 w 232"/>
                <a:gd name="T109" fmla="*/ 4 h 233"/>
                <a:gd name="T110" fmla="*/ 82 w 232"/>
                <a:gd name="T111" fmla="*/ 7 h 233"/>
                <a:gd name="T112" fmla="*/ 23 w 232"/>
                <a:gd name="T113" fmla="*/ 49 h 233"/>
                <a:gd name="T114" fmla="*/ 28 w 232"/>
                <a:gd name="T115" fmla="*/ 42 h 233"/>
                <a:gd name="T116" fmla="*/ 71 w 232"/>
                <a:gd name="T117" fmla="*/ 9 h 233"/>
                <a:gd name="T118" fmla="*/ 33 w 232"/>
                <a:gd name="T119" fmla="*/ 36 h 233"/>
                <a:gd name="T120" fmla="*/ 59 w 232"/>
                <a:gd name="T121" fmla="*/ 16 h 233"/>
                <a:gd name="T122" fmla="*/ 52 w 232"/>
                <a:gd name="T123" fmla="*/ 20 h 233"/>
                <a:gd name="T124" fmla="*/ 50 w 232"/>
                <a:gd name="T125" fmla="*/ 2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33">
                  <a:moveTo>
                    <a:pt x="183" y="211"/>
                  </a:moveTo>
                  <a:cubicBezTo>
                    <a:pt x="183" y="212"/>
                    <a:pt x="183" y="212"/>
                    <a:pt x="183" y="212"/>
                  </a:cubicBezTo>
                  <a:cubicBezTo>
                    <a:pt x="182" y="213"/>
                    <a:pt x="180" y="214"/>
                    <a:pt x="178" y="215"/>
                  </a:cubicBezTo>
                  <a:cubicBezTo>
                    <a:pt x="178" y="215"/>
                    <a:pt x="178" y="215"/>
                    <a:pt x="178" y="215"/>
                  </a:cubicBezTo>
                  <a:cubicBezTo>
                    <a:pt x="178" y="214"/>
                    <a:pt x="178" y="214"/>
                    <a:pt x="178" y="214"/>
                  </a:cubicBezTo>
                  <a:cubicBezTo>
                    <a:pt x="178" y="214"/>
                    <a:pt x="178" y="214"/>
                    <a:pt x="178" y="214"/>
                  </a:cubicBezTo>
                  <a:cubicBezTo>
                    <a:pt x="179" y="213"/>
                    <a:pt x="181" y="212"/>
                    <a:pt x="183" y="210"/>
                  </a:cubicBezTo>
                  <a:cubicBezTo>
                    <a:pt x="183" y="210"/>
                    <a:pt x="183" y="210"/>
                    <a:pt x="183" y="210"/>
                  </a:cubicBezTo>
                  <a:lnTo>
                    <a:pt x="183" y="211"/>
                  </a:lnTo>
                  <a:close/>
                  <a:moveTo>
                    <a:pt x="178" y="214"/>
                  </a:moveTo>
                  <a:cubicBezTo>
                    <a:pt x="180" y="213"/>
                    <a:pt x="181" y="212"/>
                    <a:pt x="183" y="211"/>
                  </a:cubicBezTo>
                  <a:cubicBezTo>
                    <a:pt x="183" y="211"/>
                    <a:pt x="183" y="211"/>
                    <a:pt x="183" y="211"/>
                  </a:cubicBezTo>
                  <a:cubicBezTo>
                    <a:pt x="181" y="212"/>
                    <a:pt x="180" y="213"/>
                    <a:pt x="178" y="214"/>
                  </a:cubicBezTo>
                  <a:close/>
                  <a:moveTo>
                    <a:pt x="185" y="210"/>
                  </a:moveTo>
                  <a:cubicBezTo>
                    <a:pt x="184" y="209"/>
                    <a:pt x="184" y="209"/>
                    <a:pt x="184" y="209"/>
                  </a:cubicBezTo>
                  <a:cubicBezTo>
                    <a:pt x="184" y="209"/>
                    <a:pt x="184" y="209"/>
                    <a:pt x="184" y="209"/>
                  </a:cubicBezTo>
                  <a:cubicBezTo>
                    <a:pt x="186" y="208"/>
                    <a:pt x="187" y="207"/>
                    <a:pt x="189" y="206"/>
                  </a:cubicBezTo>
                  <a:cubicBezTo>
                    <a:pt x="189" y="205"/>
                    <a:pt x="189" y="205"/>
                    <a:pt x="189" y="205"/>
                  </a:cubicBezTo>
                  <a:cubicBezTo>
                    <a:pt x="190" y="206"/>
                    <a:pt x="190" y="206"/>
                    <a:pt x="190" y="206"/>
                  </a:cubicBezTo>
                  <a:cubicBezTo>
                    <a:pt x="190" y="207"/>
                    <a:pt x="190" y="207"/>
                    <a:pt x="190" y="207"/>
                  </a:cubicBezTo>
                  <a:cubicBezTo>
                    <a:pt x="188" y="208"/>
                    <a:pt x="187" y="209"/>
                    <a:pt x="185" y="210"/>
                  </a:cubicBezTo>
                  <a:close/>
                  <a:moveTo>
                    <a:pt x="185" y="209"/>
                  </a:moveTo>
                  <a:cubicBezTo>
                    <a:pt x="185" y="210"/>
                    <a:pt x="185" y="210"/>
                    <a:pt x="185" y="210"/>
                  </a:cubicBezTo>
                  <a:cubicBezTo>
                    <a:pt x="187" y="209"/>
                    <a:pt x="188" y="208"/>
                    <a:pt x="189" y="206"/>
                  </a:cubicBezTo>
                  <a:cubicBezTo>
                    <a:pt x="189" y="206"/>
                    <a:pt x="189" y="206"/>
                    <a:pt x="189" y="206"/>
                  </a:cubicBezTo>
                  <a:cubicBezTo>
                    <a:pt x="188" y="207"/>
                    <a:pt x="186" y="208"/>
                    <a:pt x="185" y="209"/>
                  </a:cubicBezTo>
                  <a:close/>
                  <a:moveTo>
                    <a:pt x="177" y="216"/>
                  </a:moveTo>
                  <a:cubicBezTo>
                    <a:pt x="176" y="216"/>
                    <a:pt x="176" y="216"/>
                    <a:pt x="176" y="216"/>
                  </a:cubicBezTo>
                  <a:cubicBezTo>
                    <a:pt x="175" y="217"/>
                    <a:pt x="173" y="218"/>
                    <a:pt x="171" y="219"/>
                  </a:cubicBezTo>
                  <a:cubicBezTo>
                    <a:pt x="171" y="219"/>
                    <a:pt x="171" y="219"/>
                    <a:pt x="171" y="219"/>
                  </a:cubicBezTo>
                  <a:cubicBezTo>
                    <a:pt x="171" y="218"/>
                    <a:pt x="171" y="218"/>
                    <a:pt x="171" y="218"/>
                  </a:cubicBezTo>
                  <a:cubicBezTo>
                    <a:pt x="171" y="218"/>
                    <a:pt x="171" y="218"/>
                    <a:pt x="171" y="218"/>
                  </a:cubicBezTo>
                  <a:cubicBezTo>
                    <a:pt x="172" y="217"/>
                    <a:pt x="174" y="216"/>
                    <a:pt x="176" y="215"/>
                  </a:cubicBezTo>
                  <a:cubicBezTo>
                    <a:pt x="176" y="215"/>
                    <a:pt x="176" y="215"/>
                    <a:pt x="176" y="215"/>
                  </a:cubicBezTo>
                  <a:lnTo>
                    <a:pt x="177" y="216"/>
                  </a:lnTo>
                  <a:close/>
                  <a:moveTo>
                    <a:pt x="171" y="219"/>
                  </a:moveTo>
                  <a:cubicBezTo>
                    <a:pt x="173" y="218"/>
                    <a:pt x="175" y="217"/>
                    <a:pt x="176" y="216"/>
                  </a:cubicBezTo>
                  <a:cubicBezTo>
                    <a:pt x="176" y="215"/>
                    <a:pt x="176" y="215"/>
                    <a:pt x="176" y="215"/>
                  </a:cubicBezTo>
                  <a:cubicBezTo>
                    <a:pt x="174" y="216"/>
                    <a:pt x="173" y="217"/>
                    <a:pt x="171" y="218"/>
                  </a:cubicBezTo>
                  <a:lnTo>
                    <a:pt x="171" y="219"/>
                  </a:lnTo>
                  <a:close/>
                  <a:moveTo>
                    <a:pt x="191" y="205"/>
                  </a:moveTo>
                  <a:cubicBezTo>
                    <a:pt x="191" y="204"/>
                    <a:pt x="191" y="204"/>
                    <a:pt x="191" y="204"/>
                  </a:cubicBezTo>
                  <a:cubicBezTo>
                    <a:pt x="191" y="204"/>
                    <a:pt x="191" y="204"/>
                    <a:pt x="191" y="204"/>
                  </a:cubicBezTo>
                  <a:cubicBezTo>
                    <a:pt x="192" y="203"/>
                    <a:pt x="194" y="201"/>
                    <a:pt x="195" y="200"/>
                  </a:cubicBezTo>
                  <a:cubicBezTo>
                    <a:pt x="195" y="200"/>
                    <a:pt x="195" y="200"/>
                    <a:pt x="195" y="200"/>
                  </a:cubicBezTo>
                  <a:cubicBezTo>
                    <a:pt x="196" y="201"/>
                    <a:pt x="196" y="201"/>
                    <a:pt x="196" y="201"/>
                  </a:cubicBezTo>
                  <a:cubicBezTo>
                    <a:pt x="196" y="201"/>
                    <a:pt x="196" y="201"/>
                    <a:pt x="196" y="201"/>
                  </a:cubicBezTo>
                  <a:cubicBezTo>
                    <a:pt x="195" y="202"/>
                    <a:pt x="193" y="204"/>
                    <a:pt x="192" y="205"/>
                  </a:cubicBezTo>
                  <a:lnTo>
                    <a:pt x="191" y="205"/>
                  </a:lnTo>
                  <a:close/>
                  <a:moveTo>
                    <a:pt x="191" y="204"/>
                  </a:moveTo>
                  <a:cubicBezTo>
                    <a:pt x="192" y="205"/>
                    <a:pt x="192" y="205"/>
                    <a:pt x="192" y="205"/>
                  </a:cubicBezTo>
                  <a:cubicBezTo>
                    <a:pt x="193" y="203"/>
                    <a:pt x="194" y="202"/>
                    <a:pt x="196" y="201"/>
                  </a:cubicBezTo>
                  <a:cubicBezTo>
                    <a:pt x="195" y="200"/>
                    <a:pt x="195" y="200"/>
                    <a:pt x="195" y="200"/>
                  </a:cubicBezTo>
                  <a:cubicBezTo>
                    <a:pt x="194" y="202"/>
                    <a:pt x="192" y="203"/>
                    <a:pt x="191" y="204"/>
                  </a:cubicBezTo>
                  <a:close/>
                  <a:moveTo>
                    <a:pt x="169" y="220"/>
                  </a:moveTo>
                  <a:cubicBezTo>
                    <a:pt x="169" y="220"/>
                    <a:pt x="169" y="220"/>
                    <a:pt x="169" y="220"/>
                  </a:cubicBezTo>
                  <a:cubicBezTo>
                    <a:pt x="168" y="221"/>
                    <a:pt x="166" y="222"/>
                    <a:pt x="164" y="223"/>
                  </a:cubicBezTo>
                  <a:cubicBezTo>
                    <a:pt x="164" y="223"/>
                    <a:pt x="164" y="223"/>
                    <a:pt x="164" y="223"/>
                  </a:cubicBezTo>
                  <a:cubicBezTo>
                    <a:pt x="163" y="222"/>
                    <a:pt x="163" y="222"/>
                    <a:pt x="163" y="222"/>
                  </a:cubicBezTo>
                  <a:cubicBezTo>
                    <a:pt x="164" y="221"/>
                    <a:pt x="164" y="221"/>
                    <a:pt x="164" y="221"/>
                  </a:cubicBezTo>
                  <a:cubicBezTo>
                    <a:pt x="165" y="221"/>
                    <a:pt x="167" y="220"/>
                    <a:pt x="169" y="219"/>
                  </a:cubicBezTo>
                  <a:cubicBezTo>
                    <a:pt x="169" y="219"/>
                    <a:pt x="169" y="219"/>
                    <a:pt x="169" y="219"/>
                  </a:cubicBezTo>
                  <a:lnTo>
                    <a:pt x="169" y="220"/>
                  </a:lnTo>
                  <a:close/>
                  <a:moveTo>
                    <a:pt x="164" y="222"/>
                  </a:moveTo>
                  <a:cubicBezTo>
                    <a:pt x="166" y="222"/>
                    <a:pt x="167" y="221"/>
                    <a:pt x="169" y="220"/>
                  </a:cubicBezTo>
                  <a:cubicBezTo>
                    <a:pt x="169" y="219"/>
                    <a:pt x="169" y="219"/>
                    <a:pt x="169" y="219"/>
                  </a:cubicBezTo>
                  <a:cubicBezTo>
                    <a:pt x="167" y="220"/>
                    <a:pt x="165" y="221"/>
                    <a:pt x="164" y="222"/>
                  </a:cubicBezTo>
                  <a:close/>
                  <a:moveTo>
                    <a:pt x="198" y="199"/>
                  </a:moveTo>
                  <a:cubicBezTo>
                    <a:pt x="197" y="199"/>
                    <a:pt x="197" y="199"/>
                    <a:pt x="197" y="199"/>
                  </a:cubicBezTo>
                  <a:cubicBezTo>
                    <a:pt x="197" y="198"/>
                    <a:pt x="197" y="198"/>
                    <a:pt x="197" y="198"/>
                  </a:cubicBezTo>
                  <a:cubicBezTo>
                    <a:pt x="198" y="197"/>
                    <a:pt x="200" y="196"/>
                    <a:pt x="201" y="194"/>
                  </a:cubicBezTo>
                  <a:cubicBezTo>
                    <a:pt x="201" y="194"/>
                    <a:pt x="201" y="194"/>
                    <a:pt x="201" y="194"/>
                  </a:cubicBezTo>
                  <a:cubicBezTo>
                    <a:pt x="202" y="195"/>
                    <a:pt x="202" y="195"/>
                    <a:pt x="202" y="195"/>
                  </a:cubicBezTo>
                  <a:cubicBezTo>
                    <a:pt x="202" y="195"/>
                    <a:pt x="202" y="195"/>
                    <a:pt x="202" y="195"/>
                  </a:cubicBezTo>
                  <a:cubicBezTo>
                    <a:pt x="201" y="196"/>
                    <a:pt x="199" y="198"/>
                    <a:pt x="198" y="199"/>
                  </a:cubicBezTo>
                  <a:close/>
                  <a:moveTo>
                    <a:pt x="197" y="199"/>
                  </a:moveTo>
                  <a:cubicBezTo>
                    <a:pt x="198" y="199"/>
                    <a:pt x="198" y="199"/>
                    <a:pt x="198" y="199"/>
                  </a:cubicBezTo>
                  <a:cubicBezTo>
                    <a:pt x="198" y="199"/>
                    <a:pt x="198" y="199"/>
                    <a:pt x="198" y="199"/>
                  </a:cubicBezTo>
                  <a:cubicBezTo>
                    <a:pt x="199" y="198"/>
                    <a:pt x="200" y="196"/>
                    <a:pt x="201" y="195"/>
                  </a:cubicBezTo>
                  <a:cubicBezTo>
                    <a:pt x="201" y="195"/>
                    <a:pt x="201" y="195"/>
                    <a:pt x="201" y="195"/>
                  </a:cubicBezTo>
                  <a:cubicBezTo>
                    <a:pt x="200" y="196"/>
                    <a:pt x="198" y="197"/>
                    <a:pt x="197" y="199"/>
                  </a:cubicBezTo>
                  <a:close/>
                  <a:moveTo>
                    <a:pt x="162" y="224"/>
                  </a:moveTo>
                  <a:cubicBezTo>
                    <a:pt x="162" y="224"/>
                    <a:pt x="162" y="224"/>
                    <a:pt x="162" y="224"/>
                  </a:cubicBezTo>
                  <a:cubicBezTo>
                    <a:pt x="160" y="224"/>
                    <a:pt x="158" y="225"/>
                    <a:pt x="156" y="226"/>
                  </a:cubicBezTo>
                  <a:cubicBezTo>
                    <a:pt x="156" y="226"/>
                    <a:pt x="156" y="226"/>
                    <a:pt x="156" y="226"/>
                  </a:cubicBezTo>
                  <a:cubicBezTo>
                    <a:pt x="156" y="225"/>
                    <a:pt x="156" y="225"/>
                    <a:pt x="156" y="225"/>
                  </a:cubicBezTo>
                  <a:cubicBezTo>
                    <a:pt x="156" y="225"/>
                    <a:pt x="156" y="225"/>
                    <a:pt x="156" y="225"/>
                  </a:cubicBezTo>
                  <a:cubicBezTo>
                    <a:pt x="158" y="224"/>
                    <a:pt x="160" y="223"/>
                    <a:pt x="161" y="222"/>
                  </a:cubicBezTo>
                  <a:cubicBezTo>
                    <a:pt x="161" y="222"/>
                    <a:pt x="161" y="222"/>
                    <a:pt x="161" y="222"/>
                  </a:cubicBezTo>
                  <a:lnTo>
                    <a:pt x="162" y="224"/>
                  </a:lnTo>
                  <a:close/>
                  <a:moveTo>
                    <a:pt x="157" y="225"/>
                  </a:moveTo>
                  <a:cubicBezTo>
                    <a:pt x="158" y="225"/>
                    <a:pt x="160" y="224"/>
                    <a:pt x="162" y="223"/>
                  </a:cubicBezTo>
                  <a:cubicBezTo>
                    <a:pt x="161" y="223"/>
                    <a:pt x="161" y="223"/>
                    <a:pt x="161" y="223"/>
                  </a:cubicBezTo>
                  <a:cubicBezTo>
                    <a:pt x="160" y="223"/>
                    <a:pt x="158" y="224"/>
                    <a:pt x="156" y="225"/>
                  </a:cubicBezTo>
                  <a:lnTo>
                    <a:pt x="157" y="225"/>
                  </a:lnTo>
                  <a:close/>
                  <a:moveTo>
                    <a:pt x="203" y="193"/>
                  </a:moveTo>
                  <a:cubicBezTo>
                    <a:pt x="202" y="193"/>
                    <a:pt x="202" y="193"/>
                    <a:pt x="202" y="193"/>
                  </a:cubicBezTo>
                  <a:cubicBezTo>
                    <a:pt x="202" y="192"/>
                    <a:pt x="202" y="192"/>
                    <a:pt x="202" y="192"/>
                  </a:cubicBezTo>
                  <a:cubicBezTo>
                    <a:pt x="204" y="191"/>
                    <a:pt x="205" y="190"/>
                    <a:pt x="206" y="188"/>
                  </a:cubicBezTo>
                  <a:cubicBezTo>
                    <a:pt x="206" y="188"/>
                    <a:pt x="206" y="188"/>
                    <a:pt x="206" y="188"/>
                  </a:cubicBezTo>
                  <a:cubicBezTo>
                    <a:pt x="207" y="189"/>
                    <a:pt x="207" y="189"/>
                    <a:pt x="207" y="189"/>
                  </a:cubicBezTo>
                  <a:cubicBezTo>
                    <a:pt x="207" y="189"/>
                    <a:pt x="207" y="189"/>
                    <a:pt x="207" y="189"/>
                  </a:cubicBezTo>
                  <a:cubicBezTo>
                    <a:pt x="206" y="190"/>
                    <a:pt x="205" y="192"/>
                    <a:pt x="203" y="193"/>
                  </a:cubicBezTo>
                  <a:close/>
                  <a:moveTo>
                    <a:pt x="203" y="193"/>
                  </a:moveTo>
                  <a:cubicBezTo>
                    <a:pt x="203" y="193"/>
                    <a:pt x="203" y="193"/>
                    <a:pt x="203" y="193"/>
                  </a:cubicBezTo>
                  <a:cubicBezTo>
                    <a:pt x="204" y="192"/>
                    <a:pt x="206" y="190"/>
                    <a:pt x="207" y="189"/>
                  </a:cubicBezTo>
                  <a:cubicBezTo>
                    <a:pt x="206" y="188"/>
                    <a:pt x="206" y="188"/>
                    <a:pt x="206" y="188"/>
                  </a:cubicBezTo>
                  <a:cubicBezTo>
                    <a:pt x="205" y="190"/>
                    <a:pt x="204" y="191"/>
                    <a:pt x="203" y="193"/>
                  </a:cubicBezTo>
                  <a:close/>
                  <a:moveTo>
                    <a:pt x="154" y="226"/>
                  </a:moveTo>
                  <a:cubicBezTo>
                    <a:pt x="154" y="227"/>
                    <a:pt x="154" y="227"/>
                    <a:pt x="154" y="227"/>
                  </a:cubicBezTo>
                  <a:cubicBezTo>
                    <a:pt x="152" y="227"/>
                    <a:pt x="151" y="228"/>
                    <a:pt x="149" y="228"/>
                  </a:cubicBezTo>
                  <a:cubicBezTo>
                    <a:pt x="149" y="228"/>
                    <a:pt x="149" y="228"/>
                    <a:pt x="149" y="228"/>
                  </a:cubicBezTo>
                  <a:cubicBezTo>
                    <a:pt x="148" y="227"/>
                    <a:pt x="148" y="227"/>
                    <a:pt x="148" y="227"/>
                  </a:cubicBezTo>
                  <a:cubicBezTo>
                    <a:pt x="148" y="227"/>
                    <a:pt x="148" y="227"/>
                    <a:pt x="148" y="227"/>
                  </a:cubicBezTo>
                  <a:cubicBezTo>
                    <a:pt x="150" y="227"/>
                    <a:pt x="152" y="226"/>
                    <a:pt x="154" y="225"/>
                  </a:cubicBezTo>
                  <a:cubicBezTo>
                    <a:pt x="154" y="225"/>
                    <a:pt x="154" y="225"/>
                    <a:pt x="154" y="225"/>
                  </a:cubicBezTo>
                  <a:lnTo>
                    <a:pt x="154" y="226"/>
                  </a:lnTo>
                  <a:close/>
                  <a:moveTo>
                    <a:pt x="149" y="228"/>
                  </a:moveTo>
                  <a:cubicBezTo>
                    <a:pt x="151" y="227"/>
                    <a:pt x="152" y="227"/>
                    <a:pt x="154" y="226"/>
                  </a:cubicBezTo>
                  <a:cubicBezTo>
                    <a:pt x="154" y="226"/>
                    <a:pt x="154" y="226"/>
                    <a:pt x="154" y="226"/>
                  </a:cubicBezTo>
                  <a:cubicBezTo>
                    <a:pt x="152" y="226"/>
                    <a:pt x="150" y="227"/>
                    <a:pt x="149" y="227"/>
                  </a:cubicBezTo>
                  <a:lnTo>
                    <a:pt x="149" y="228"/>
                  </a:lnTo>
                  <a:close/>
                  <a:moveTo>
                    <a:pt x="208" y="187"/>
                  </a:moveTo>
                  <a:cubicBezTo>
                    <a:pt x="208" y="186"/>
                    <a:pt x="208" y="186"/>
                    <a:pt x="208" y="186"/>
                  </a:cubicBezTo>
                  <a:cubicBezTo>
                    <a:pt x="208" y="186"/>
                    <a:pt x="208" y="186"/>
                    <a:pt x="208" y="186"/>
                  </a:cubicBezTo>
                  <a:cubicBezTo>
                    <a:pt x="209" y="185"/>
                    <a:pt x="210" y="183"/>
                    <a:pt x="211" y="181"/>
                  </a:cubicBezTo>
                  <a:cubicBezTo>
                    <a:pt x="211" y="181"/>
                    <a:pt x="211" y="181"/>
                    <a:pt x="211" y="181"/>
                  </a:cubicBezTo>
                  <a:cubicBezTo>
                    <a:pt x="212" y="182"/>
                    <a:pt x="212" y="182"/>
                    <a:pt x="212" y="182"/>
                  </a:cubicBezTo>
                  <a:cubicBezTo>
                    <a:pt x="212" y="182"/>
                    <a:pt x="212" y="182"/>
                    <a:pt x="212" y="182"/>
                  </a:cubicBezTo>
                  <a:cubicBezTo>
                    <a:pt x="211" y="184"/>
                    <a:pt x="210" y="185"/>
                    <a:pt x="209" y="187"/>
                  </a:cubicBezTo>
                  <a:lnTo>
                    <a:pt x="208" y="187"/>
                  </a:lnTo>
                  <a:close/>
                  <a:moveTo>
                    <a:pt x="208" y="186"/>
                  </a:moveTo>
                  <a:cubicBezTo>
                    <a:pt x="208" y="187"/>
                    <a:pt x="208" y="187"/>
                    <a:pt x="208" y="187"/>
                  </a:cubicBezTo>
                  <a:cubicBezTo>
                    <a:pt x="210" y="185"/>
                    <a:pt x="211" y="184"/>
                    <a:pt x="212" y="182"/>
                  </a:cubicBezTo>
                  <a:cubicBezTo>
                    <a:pt x="211" y="182"/>
                    <a:pt x="211" y="182"/>
                    <a:pt x="211" y="182"/>
                  </a:cubicBezTo>
                  <a:cubicBezTo>
                    <a:pt x="210" y="183"/>
                    <a:pt x="209" y="185"/>
                    <a:pt x="208" y="186"/>
                  </a:cubicBezTo>
                  <a:close/>
                  <a:moveTo>
                    <a:pt x="147" y="229"/>
                  </a:moveTo>
                  <a:cubicBezTo>
                    <a:pt x="146" y="229"/>
                    <a:pt x="146" y="229"/>
                    <a:pt x="146" y="229"/>
                  </a:cubicBezTo>
                  <a:cubicBezTo>
                    <a:pt x="145" y="229"/>
                    <a:pt x="143" y="230"/>
                    <a:pt x="141" y="230"/>
                  </a:cubicBezTo>
                  <a:cubicBezTo>
                    <a:pt x="141" y="230"/>
                    <a:pt x="141" y="230"/>
                    <a:pt x="141" y="230"/>
                  </a:cubicBezTo>
                  <a:cubicBezTo>
                    <a:pt x="140" y="229"/>
                    <a:pt x="140" y="229"/>
                    <a:pt x="140" y="229"/>
                  </a:cubicBezTo>
                  <a:cubicBezTo>
                    <a:pt x="141" y="229"/>
                    <a:pt x="141" y="229"/>
                    <a:pt x="141" y="229"/>
                  </a:cubicBezTo>
                  <a:cubicBezTo>
                    <a:pt x="142" y="229"/>
                    <a:pt x="144" y="228"/>
                    <a:pt x="146" y="228"/>
                  </a:cubicBezTo>
                  <a:cubicBezTo>
                    <a:pt x="146" y="228"/>
                    <a:pt x="146" y="228"/>
                    <a:pt x="146" y="228"/>
                  </a:cubicBezTo>
                  <a:lnTo>
                    <a:pt x="147" y="229"/>
                  </a:lnTo>
                  <a:close/>
                  <a:moveTo>
                    <a:pt x="141" y="230"/>
                  </a:moveTo>
                  <a:cubicBezTo>
                    <a:pt x="143" y="230"/>
                    <a:pt x="144" y="229"/>
                    <a:pt x="146" y="229"/>
                  </a:cubicBezTo>
                  <a:cubicBezTo>
                    <a:pt x="146" y="228"/>
                    <a:pt x="146" y="228"/>
                    <a:pt x="146" y="228"/>
                  </a:cubicBezTo>
                  <a:cubicBezTo>
                    <a:pt x="144" y="229"/>
                    <a:pt x="143" y="229"/>
                    <a:pt x="141" y="229"/>
                  </a:cubicBezTo>
                  <a:lnTo>
                    <a:pt x="141" y="230"/>
                  </a:lnTo>
                  <a:close/>
                  <a:moveTo>
                    <a:pt x="213" y="180"/>
                  </a:moveTo>
                  <a:cubicBezTo>
                    <a:pt x="212" y="180"/>
                    <a:pt x="212" y="180"/>
                    <a:pt x="212" y="180"/>
                  </a:cubicBezTo>
                  <a:cubicBezTo>
                    <a:pt x="212" y="179"/>
                    <a:pt x="212" y="179"/>
                    <a:pt x="212" y="179"/>
                  </a:cubicBezTo>
                  <a:cubicBezTo>
                    <a:pt x="213" y="178"/>
                    <a:pt x="214" y="176"/>
                    <a:pt x="215" y="175"/>
                  </a:cubicBezTo>
                  <a:cubicBezTo>
                    <a:pt x="215" y="174"/>
                    <a:pt x="215" y="174"/>
                    <a:pt x="215" y="174"/>
                  </a:cubicBezTo>
                  <a:cubicBezTo>
                    <a:pt x="216" y="175"/>
                    <a:pt x="216" y="175"/>
                    <a:pt x="216" y="175"/>
                  </a:cubicBezTo>
                  <a:cubicBezTo>
                    <a:pt x="216" y="175"/>
                    <a:pt x="216" y="175"/>
                    <a:pt x="216" y="175"/>
                  </a:cubicBezTo>
                  <a:cubicBezTo>
                    <a:pt x="215" y="177"/>
                    <a:pt x="214" y="179"/>
                    <a:pt x="213" y="180"/>
                  </a:cubicBezTo>
                  <a:close/>
                  <a:moveTo>
                    <a:pt x="213" y="180"/>
                  </a:moveTo>
                  <a:cubicBezTo>
                    <a:pt x="213" y="180"/>
                    <a:pt x="213" y="180"/>
                    <a:pt x="213" y="180"/>
                  </a:cubicBezTo>
                  <a:cubicBezTo>
                    <a:pt x="214" y="178"/>
                    <a:pt x="215" y="177"/>
                    <a:pt x="216" y="175"/>
                  </a:cubicBezTo>
                  <a:cubicBezTo>
                    <a:pt x="215" y="175"/>
                    <a:pt x="215" y="175"/>
                    <a:pt x="215" y="175"/>
                  </a:cubicBezTo>
                  <a:cubicBezTo>
                    <a:pt x="215" y="176"/>
                    <a:pt x="214" y="178"/>
                    <a:pt x="213" y="180"/>
                  </a:cubicBezTo>
                  <a:close/>
                  <a:moveTo>
                    <a:pt x="139" y="231"/>
                  </a:moveTo>
                  <a:cubicBezTo>
                    <a:pt x="138" y="231"/>
                    <a:pt x="138" y="231"/>
                    <a:pt x="138" y="231"/>
                  </a:cubicBezTo>
                  <a:cubicBezTo>
                    <a:pt x="137" y="231"/>
                    <a:pt x="135" y="232"/>
                    <a:pt x="133" y="232"/>
                  </a:cubicBezTo>
                  <a:cubicBezTo>
                    <a:pt x="133" y="232"/>
                    <a:pt x="133" y="232"/>
                    <a:pt x="133" y="232"/>
                  </a:cubicBezTo>
                  <a:cubicBezTo>
                    <a:pt x="132" y="231"/>
                    <a:pt x="132" y="231"/>
                    <a:pt x="132" y="231"/>
                  </a:cubicBezTo>
                  <a:cubicBezTo>
                    <a:pt x="133" y="231"/>
                    <a:pt x="133" y="231"/>
                    <a:pt x="133" y="231"/>
                  </a:cubicBezTo>
                  <a:cubicBezTo>
                    <a:pt x="134" y="230"/>
                    <a:pt x="136" y="230"/>
                    <a:pt x="138" y="230"/>
                  </a:cubicBezTo>
                  <a:cubicBezTo>
                    <a:pt x="138" y="230"/>
                    <a:pt x="138" y="230"/>
                    <a:pt x="138" y="230"/>
                  </a:cubicBezTo>
                  <a:lnTo>
                    <a:pt x="139" y="231"/>
                  </a:lnTo>
                  <a:close/>
                  <a:moveTo>
                    <a:pt x="133" y="232"/>
                  </a:moveTo>
                  <a:cubicBezTo>
                    <a:pt x="135" y="231"/>
                    <a:pt x="136" y="231"/>
                    <a:pt x="138" y="231"/>
                  </a:cubicBezTo>
                  <a:cubicBezTo>
                    <a:pt x="138" y="230"/>
                    <a:pt x="138" y="230"/>
                    <a:pt x="138" y="230"/>
                  </a:cubicBezTo>
                  <a:cubicBezTo>
                    <a:pt x="136" y="230"/>
                    <a:pt x="134" y="231"/>
                    <a:pt x="133" y="231"/>
                  </a:cubicBezTo>
                  <a:lnTo>
                    <a:pt x="133" y="232"/>
                  </a:lnTo>
                  <a:close/>
                  <a:moveTo>
                    <a:pt x="217" y="173"/>
                  </a:moveTo>
                  <a:cubicBezTo>
                    <a:pt x="216" y="173"/>
                    <a:pt x="216" y="173"/>
                    <a:pt x="216" y="173"/>
                  </a:cubicBezTo>
                  <a:cubicBezTo>
                    <a:pt x="216" y="173"/>
                    <a:pt x="216" y="173"/>
                    <a:pt x="216" y="173"/>
                  </a:cubicBezTo>
                  <a:cubicBezTo>
                    <a:pt x="217" y="171"/>
                    <a:pt x="218" y="169"/>
                    <a:pt x="219" y="167"/>
                  </a:cubicBezTo>
                  <a:cubicBezTo>
                    <a:pt x="219" y="167"/>
                    <a:pt x="219" y="167"/>
                    <a:pt x="219" y="167"/>
                  </a:cubicBezTo>
                  <a:cubicBezTo>
                    <a:pt x="220" y="168"/>
                    <a:pt x="220" y="168"/>
                    <a:pt x="220" y="168"/>
                  </a:cubicBezTo>
                  <a:cubicBezTo>
                    <a:pt x="220" y="168"/>
                    <a:pt x="220" y="168"/>
                    <a:pt x="220" y="168"/>
                  </a:cubicBezTo>
                  <a:cubicBezTo>
                    <a:pt x="219" y="170"/>
                    <a:pt x="218" y="171"/>
                    <a:pt x="218" y="173"/>
                  </a:cubicBezTo>
                  <a:lnTo>
                    <a:pt x="217" y="173"/>
                  </a:lnTo>
                  <a:close/>
                  <a:moveTo>
                    <a:pt x="217" y="173"/>
                  </a:moveTo>
                  <a:cubicBezTo>
                    <a:pt x="217" y="173"/>
                    <a:pt x="217" y="173"/>
                    <a:pt x="217" y="173"/>
                  </a:cubicBezTo>
                  <a:cubicBezTo>
                    <a:pt x="218" y="171"/>
                    <a:pt x="219" y="170"/>
                    <a:pt x="220" y="168"/>
                  </a:cubicBezTo>
                  <a:cubicBezTo>
                    <a:pt x="219" y="168"/>
                    <a:pt x="219" y="168"/>
                    <a:pt x="219" y="168"/>
                  </a:cubicBezTo>
                  <a:cubicBezTo>
                    <a:pt x="218" y="169"/>
                    <a:pt x="218" y="171"/>
                    <a:pt x="217" y="173"/>
                  </a:cubicBezTo>
                  <a:close/>
                  <a:moveTo>
                    <a:pt x="130" y="232"/>
                  </a:moveTo>
                  <a:cubicBezTo>
                    <a:pt x="130" y="232"/>
                    <a:pt x="130" y="232"/>
                    <a:pt x="130" y="232"/>
                  </a:cubicBezTo>
                  <a:cubicBezTo>
                    <a:pt x="128" y="232"/>
                    <a:pt x="127" y="233"/>
                    <a:pt x="125" y="233"/>
                  </a:cubicBezTo>
                  <a:cubicBezTo>
                    <a:pt x="124" y="233"/>
                    <a:pt x="124" y="233"/>
                    <a:pt x="124" y="233"/>
                  </a:cubicBezTo>
                  <a:cubicBezTo>
                    <a:pt x="124" y="231"/>
                    <a:pt x="124" y="231"/>
                    <a:pt x="124" y="231"/>
                  </a:cubicBezTo>
                  <a:cubicBezTo>
                    <a:pt x="124" y="231"/>
                    <a:pt x="124" y="231"/>
                    <a:pt x="124" y="231"/>
                  </a:cubicBezTo>
                  <a:cubicBezTo>
                    <a:pt x="126" y="231"/>
                    <a:pt x="128" y="231"/>
                    <a:pt x="130" y="231"/>
                  </a:cubicBezTo>
                  <a:cubicBezTo>
                    <a:pt x="130" y="231"/>
                    <a:pt x="130" y="231"/>
                    <a:pt x="130" y="231"/>
                  </a:cubicBezTo>
                  <a:lnTo>
                    <a:pt x="130" y="232"/>
                  </a:lnTo>
                  <a:close/>
                  <a:moveTo>
                    <a:pt x="125" y="232"/>
                  </a:moveTo>
                  <a:cubicBezTo>
                    <a:pt x="127" y="232"/>
                    <a:pt x="128" y="232"/>
                    <a:pt x="130" y="232"/>
                  </a:cubicBezTo>
                  <a:cubicBezTo>
                    <a:pt x="130" y="231"/>
                    <a:pt x="130" y="231"/>
                    <a:pt x="130" y="231"/>
                  </a:cubicBezTo>
                  <a:cubicBezTo>
                    <a:pt x="128" y="231"/>
                    <a:pt x="126" y="232"/>
                    <a:pt x="125" y="232"/>
                  </a:cubicBezTo>
                  <a:close/>
                  <a:moveTo>
                    <a:pt x="221" y="166"/>
                  </a:moveTo>
                  <a:cubicBezTo>
                    <a:pt x="220" y="165"/>
                    <a:pt x="220" y="165"/>
                    <a:pt x="220" y="165"/>
                  </a:cubicBezTo>
                  <a:cubicBezTo>
                    <a:pt x="220" y="165"/>
                    <a:pt x="220" y="165"/>
                    <a:pt x="220" y="165"/>
                  </a:cubicBezTo>
                  <a:cubicBezTo>
                    <a:pt x="221" y="164"/>
                    <a:pt x="222" y="162"/>
                    <a:pt x="222" y="160"/>
                  </a:cubicBezTo>
                  <a:cubicBezTo>
                    <a:pt x="222" y="160"/>
                    <a:pt x="222" y="160"/>
                    <a:pt x="222" y="160"/>
                  </a:cubicBezTo>
                  <a:cubicBezTo>
                    <a:pt x="224" y="160"/>
                    <a:pt x="224" y="160"/>
                    <a:pt x="224" y="160"/>
                  </a:cubicBezTo>
                  <a:cubicBezTo>
                    <a:pt x="224" y="160"/>
                    <a:pt x="224" y="160"/>
                    <a:pt x="224" y="160"/>
                  </a:cubicBezTo>
                  <a:cubicBezTo>
                    <a:pt x="223" y="162"/>
                    <a:pt x="222" y="164"/>
                    <a:pt x="221" y="166"/>
                  </a:cubicBezTo>
                  <a:close/>
                  <a:moveTo>
                    <a:pt x="220" y="165"/>
                  </a:moveTo>
                  <a:cubicBezTo>
                    <a:pt x="221" y="166"/>
                    <a:pt x="221" y="166"/>
                    <a:pt x="221" y="166"/>
                  </a:cubicBezTo>
                  <a:cubicBezTo>
                    <a:pt x="222" y="164"/>
                    <a:pt x="223" y="162"/>
                    <a:pt x="223" y="161"/>
                  </a:cubicBezTo>
                  <a:cubicBezTo>
                    <a:pt x="223" y="160"/>
                    <a:pt x="223" y="160"/>
                    <a:pt x="223" y="160"/>
                  </a:cubicBezTo>
                  <a:cubicBezTo>
                    <a:pt x="222" y="162"/>
                    <a:pt x="221" y="164"/>
                    <a:pt x="220" y="165"/>
                  </a:cubicBezTo>
                  <a:close/>
                  <a:moveTo>
                    <a:pt x="122" y="233"/>
                  </a:moveTo>
                  <a:cubicBezTo>
                    <a:pt x="122" y="233"/>
                    <a:pt x="122" y="233"/>
                    <a:pt x="122" y="233"/>
                  </a:cubicBezTo>
                  <a:cubicBezTo>
                    <a:pt x="120" y="233"/>
                    <a:pt x="118" y="233"/>
                    <a:pt x="116" y="233"/>
                  </a:cubicBezTo>
                  <a:cubicBezTo>
                    <a:pt x="116" y="233"/>
                    <a:pt x="116" y="233"/>
                    <a:pt x="116" y="233"/>
                  </a:cubicBezTo>
                  <a:cubicBezTo>
                    <a:pt x="116" y="232"/>
                    <a:pt x="116" y="232"/>
                    <a:pt x="116" y="232"/>
                  </a:cubicBezTo>
                  <a:cubicBezTo>
                    <a:pt x="116" y="232"/>
                    <a:pt x="116" y="232"/>
                    <a:pt x="116" y="232"/>
                  </a:cubicBezTo>
                  <a:cubicBezTo>
                    <a:pt x="118" y="232"/>
                    <a:pt x="120" y="232"/>
                    <a:pt x="122" y="232"/>
                  </a:cubicBezTo>
                  <a:cubicBezTo>
                    <a:pt x="122" y="232"/>
                    <a:pt x="122" y="232"/>
                    <a:pt x="122" y="232"/>
                  </a:cubicBezTo>
                  <a:lnTo>
                    <a:pt x="122" y="233"/>
                  </a:lnTo>
                  <a:close/>
                  <a:moveTo>
                    <a:pt x="117" y="233"/>
                  </a:moveTo>
                  <a:cubicBezTo>
                    <a:pt x="118" y="233"/>
                    <a:pt x="120" y="233"/>
                    <a:pt x="122" y="233"/>
                  </a:cubicBezTo>
                  <a:cubicBezTo>
                    <a:pt x="122" y="232"/>
                    <a:pt x="122" y="232"/>
                    <a:pt x="122" y="232"/>
                  </a:cubicBezTo>
                  <a:cubicBezTo>
                    <a:pt x="120" y="232"/>
                    <a:pt x="118" y="232"/>
                    <a:pt x="117" y="232"/>
                  </a:cubicBezTo>
                  <a:lnTo>
                    <a:pt x="117" y="233"/>
                  </a:lnTo>
                  <a:close/>
                  <a:moveTo>
                    <a:pt x="224" y="158"/>
                  </a:moveTo>
                  <a:cubicBezTo>
                    <a:pt x="223" y="158"/>
                    <a:pt x="223" y="158"/>
                    <a:pt x="223" y="158"/>
                  </a:cubicBezTo>
                  <a:cubicBezTo>
                    <a:pt x="223" y="158"/>
                    <a:pt x="223" y="158"/>
                    <a:pt x="223" y="158"/>
                  </a:cubicBezTo>
                  <a:cubicBezTo>
                    <a:pt x="224" y="156"/>
                    <a:pt x="225" y="154"/>
                    <a:pt x="225" y="152"/>
                  </a:cubicBezTo>
                  <a:cubicBezTo>
                    <a:pt x="225" y="152"/>
                    <a:pt x="225" y="152"/>
                    <a:pt x="225" y="152"/>
                  </a:cubicBezTo>
                  <a:cubicBezTo>
                    <a:pt x="226" y="153"/>
                    <a:pt x="226" y="153"/>
                    <a:pt x="226" y="153"/>
                  </a:cubicBezTo>
                  <a:cubicBezTo>
                    <a:pt x="226" y="153"/>
                    <a:pt x="226" y="153"/>
                    <a:pt x="226" y="153"/>
                  </a:cubicBezTo>
                  <a:cubicBezTo>
                    <a:pt x="226" y="155"/>
                    <a:pt x="225" y="156"/>
                    <a:pt x="224" y="158"/>
                  </a:cubicBezTo>
                  <a:close/>
                  <a:moveTo>
                    <a:pt x="224" y="158"/>
                  </a:moveTo>
                  <a:cubicBezTo>
                    <a:pt x="224" y="158"/>
                    <a:pt x="224" y="158"/>
                    <a:pt x="224" y="158"/>
                  </a:cubicBezTo>
                  <a:cubicBezTo>
                    <a:pt x="225" y="156"/>
                    <a:pt x="226" y="155"/>
                    <a:pt x="226" y="153"/>
                  </a:cubicBezTo>
                  <a:cubicBezTo>
                    <a:pt x="225" y="153"/>
                    <a:pt x="225" y="153"/>
                    <a:pt x="225" y="153"/>
                  </a:cubicBezTo>
                  <a:cubicBezTo>
                    <a:pt x="225" y="154"/>
                    <a:pt x="224" y="156"/>
                    <a:pt x="224" y="158"/>
                  </a:cubicBezTo>
                  <a:close/>
                  <a:moveTo>
                    <a:pt x="114" y="233"/>
                  </a:moveTo>
                  <a:cubicBezTo>
                    <a:pt x="114" y="233"/>
                    <a:pt x="114" y="233"/>
                    <a:pt x="114" y="233"/>
                  </a:cubicBezTo>
                  <a:cubicBezTo>
                    <a:pt x="112" y="233"/>
                    <a:pt x="110" y="233"/>
                    <a:pt x="108" y="233"/>
                  </a:cubicBezTo>
                  <a:cubicBezTo>
                    <a:pt x="108" y="233"/>
                    <a:pt x="108" y="233"/>
                    <a:pt x="108" y="233"/>
                  </a:cubicBezTo>
                  <a:cubicBezTo>
                    <a:pt x="108" y="232"/>
                    <a:pt x="108" y="232"/>
                    <a:pt x="108" y="232"/>
                  </a:cubicBezTo>
                  <a:cubicBezTo>
                    <a:pt x="108" y="232"/>
                    <a:pt x="108" y="232"/>
                    <a:pt x="108" y="232"/>
                  </a:cubicBezTo>
                  <a:cubicBezTo>
                    <a:pt x="110" y="232"/>
                    <a:pt x="112" y="232"/>
                    <a:pt x="114" y="232"/>
                  </a:cubicBezTo>
                  <a:cubicBezTo>
                    <a:pt x="114" y="232"/>
                    <a:pt x="114" y="232"/>
                    <a:pt x="114" y="232"/>
                  </a:cubicBezTo>
                  <a:lnTo>
                    <a:pt x="114" y="233"/>
                  </a:lnTo>
                  <a:close/>
                  <a:moveTo>
                    <a:pt x="108" y="233"/>
                  </a:moveTo>
                  <a:cubicBezTo>
                    <a:pt x="110" y="233"/>
                    <a:pt x="112" y="233"/>
                    <a:pt x="114" y="233"/>
                  </a:cubicBezTo>
                  <a:cubicBezTo>
                    <a:pt x="114" y="232"/>
                    <a:pt x="114" y="232"/>
                    <a:pt x="114" y="232"/>
                  </a:cubicBezTo>
                  <a:cubicBezTo>
                    <a:pt x="112" y="232"/>
                    <a:pt x="110" y="232"/>
                    <a:pt x="108" y="232"/>
                  </a:cubicBezTo>
                  <a:lnTo>
                    <a:pt x="108" y="233"/>
                  </a:lnTo>
                  <a:close/>
                  <a:moveTo>
                    <a:pt x="227" y="151"/>
                  </a:moveTo>
                  <a:cubicBezTo>
                    <a:pt x="226" y="150"/>
                    <a:pt x="226" y="150"/>
                    <a:pt x="226" y="150"/>
                  </a:cubicBezTo>
                  <a:cubicBezTo>
                    <a:pt x="226" y="150"/>
                    <a:pt x="226" y="150"/>
                    <a:pt x="226" y="150"/>
                  </a:cubicBezTo>
                  <a:cubicBezTo>
                    <a:pt x="226" y="148"/>
                    <a:pt x="227" y="146"/>
                    <a:pt x="227" y="145"/>
                  </a:cubicBezTo>
                  <a:cubicBezTo>
                    <a:pt x="227" y="144"/>
                    <a:pt x="227" y="144"/>
                    <a:pt x="227" y="144"/>
                  </a:cubicBezTo>
                  <a:cubicBezTo>
                    <a:pt x="229" y="145"/>
                    <a:pt x="229" y="145"/>
                    <a:pt x="229" y="145"/>
                  </a:cubicBezTo>
                  <a:cubicBezTo>
                    <a:pt x="229" y="145"/>
                    <a:pt x="229" y="145"/>
                    <a:pt x="229" y="145"/>
                  </a:cubicBezTo>
                  <a:cubicBezTo>
                    <a:pt x="228" y="147"/>
                    <a:pt x="228" y="149"/>
                    <a:pt x="227" y="150"/>
                  </a:cubicBezTo>
                  <a:lnTo>
                    <a:pt x="227" y="151"/>
                  </a:lnTo>
                  <a:close/>
                  <a:moveTo>
                    <a:pt x="226" y="150"/>
                  </a:moveTo>
                  <a:cubicBezTo>
                    <a:pt x="227" y="150"/>
                    <a:pt x="227" y="150"/>
                    <a:pt x="227" y="150"/>
                  </a:cubicBezTo>
                  <a:cubicBezTo>
                    <a:pt x="227" y="148"/>
                    <a:pt x="228" y="147"/>
                    <a:pt x="228" y="145"/>
                  </a:cubicBezTo>
                  <a:cubicBezTo>
                    <a:pt x="228" y="145"/>
                    <a:pt x="228" y="145"/>
                    <a:pt x="228" y="145"/>
                  </a:cubicBezTo>
                  <a:cubicBezTo>
                    <a:pt x="227" y="147"/>
                    <a:pt x="227" y="148"/>
                    <a:pt x="226" y="150"/>
                  </a:cubicBezTo>
                  <a:close/>
                  <a:moveTo>
                    <a:pt x="106" y="233"/>
                  </a:moveTo>
                  <a:cubicBezTo>
                    <a:pt x="106" y="233"/>
                    <a:pt x="106" y="233"/>
                    <a:pt x="106" y="233"/>
                  </a:cubicBezTo>
                  <a:cubicBezTo>
                    <a:pt x="104" y="232"/>
                    <a:pt x="102" y="232"/>
                    <a:pt x="100" y="232"/>
                  </a:cubicBezTo>
                  <a:cubicBezTo>
                    <a:pt x="100" y="232"/>
                    <a:pt x="100" y="232"/>
                    <a:pt x="100" y="232"/>
                  </a:cubicBezTo>
                  <a:cubicBezTo>
                    <a:pt x="100" y="231"/>
                    <a:pt x="100" y="231"/>
                    <a:pt x="100" y="231"/>
                  </a:cubicBezTo>
                  <a:cubicBezTo>
                    <a:pt x="100" y="231"/>
                    <a:pt x="100" y="231"/>
                    <a:pt x="100" y="231"/>
                  </a:cubicBezTo>
                  <a:cubicBezTo>
                    <a:pt x="102" y="231"/>
                    <a:pt x="104" y="231"/>
                    <a:pt x="106" y="231"/>
                  </a:cubicBezTo>
                  <a:cubicBezTo>
                    <a:pt x="106" y="231"/>
                    <a:pt x="106" y="231"/>
                    <a:pt x="106" y="231"/>
                  </a:cubicBezTo>
                  <a:lnTo>
                    <a:pt x="106" y="233"/>
                  </a:lnTo>
                  <a:close/>
                  <a:moveTo>
                    <a:pt x="100" y="232"/>
                  </a:moveTo>
                  <a:cubicBezTo>
                    <a:pt x="102" y="232"/>
                    <a:pt x="104" y="232"/>
                    <a:pt x="106" y="232"/>
                  </a:cubicBezTo>
                  <a:cubicBezTo>
                    <a:pt x="106" y="232"/>
                    <a:pt x="106" y="232"/>
                    <a:pt x="106" y="232"/>
                  </a:cubicBezTo>
                  <a:cubicBezTo>
                    <a:pt x="104" y="231"/>
                    <a:pt x="102" y="231"/>
                    <a:pt x="100" y="231"/>
                  </a:cubicBezTo>
                  <a:lnTo>
                    <a:pt x="100" y="232"/>
                  </a:lnTo>
                  <a:close/>
                  <a:moveTo>
                    <a:pt x="229" y="143"/>
                  </a:moveTo>
                  <a:cubicBezTo>
                    <a:pt x="228" y="142"/>
                    <a:pt x="228" y="142"/>
                    <a:pt x="228" y="142"/>
                  </a:cubicBezTo>
                  <a:cubicBezTo>
                    <a:pt x="228" y="142"/>
                    <a:pt x="228" y="142"/>
                    <a:pt x="228" y="142"/>
                  </a:cubicBezTo>
                  <a:cubicBezTo>
                    <a:pt x="228" y="140"/>
                    <a:pt x="229" y="138"/>
                    <a:pt x="229" y="137"/>
                  </a:cubicBezTo>
                  <a:cubicBezTo>
                    <a:pt x="229" y="136"/>
                    <a:pt x="229" y="136"/>
                    <a:pt x="229" y="136"/>
                  </a:cubicBezTo>
                  <a:cubicBezTo>
                    <a:pt x="230" y="137"/>
                    <a:pt x="230" y="137"/>
                    <a:pt x="230" y="137"/>
                  </a:cubicBezTo>
                  <a:cubicBezTo>
                    <a:pt x="230" y="137"/>
                    <a:pt x="230" y="137"/>
                    <a:pt x="230" y="137"/>
                  </a:cubicBezTo>
                  <a:cubicBezTo>
                    <a:pt x="230" y="139"/>
                    <a:pt x="230" y="141"/>
                    <a:pt x="229" y="143"/>
                  </a:cubicBezTo>
                  <a:close/>
                  <a:moveTo>
                    <a:pt x="228" y="142"/>
                  </a:moveTo>
                  <a:cubicBezTo>
                    <a:pt x="229" y="142"/>
                    <a:pt x="229" y="142"/>
                    <a:pt x="229" y="142"/>
                  </a:cubicBezTo>
                  <a:cubicBezTo>
                    <a:pt x="229" y="141"/>
                    <a:pt x="230" y="139"/>
                    <a:pt x="230" y="137"/>
                  </a:cubicBezTo>
                  <a:cubicBezTo>
                    <a:pt x="229" y="137"/>
                    <a:pt x="229" y="137"/>
                    <a:pt x="229" y="137"/>
                  </a:cubicBezTo>
                  <a:cubicBezTo>
                    <a:pt x="229" y="139"/>
                    <a:pt x="229" y="140"/>
                    <a:pt x="228" y="142"/>
                  </a:cubicBezTo>
                  <a:close/>
                  <a:moveTo>
                    <a:pt x="98" y="232"/>
                  </a:moveTo>
                  <a:cubicBezTo>
                    <a:pt x="98" y="232"/>
                    <a:pt x="98" y="232"/>
                    <a:pt x="98" y="232"/>
                  </a:cubicBezTo>
                  <a:cubicBezTo>
                    <a:pt x="96" y="231"/>
                    <a:pt x="94" y="231"/>
                    <a:pt x="92" y="231"/>
                  </a:cubicBezTo>
                  <a:cubicBezTo>
                    <a:pt x="92" y="231"/>
                    <a:pt x="92" y="231"/>
                    <a:pt x="92" y="231"/>
                  </a:cubicBezTo>
                  <a:cubicBezTo>
                    <a:pt x="92" y="229"/>
                    <a:pt x="92" y="229"/>
                    <a:pt x="92" y="229"/>
                  </a:cubicBezTo>
                  <a:cubicBezTo>
                    <a:pt x="92" y="229"/>
                    <a:pt x="92" y="229"/>
                    <a:pt x="92" y="229"/>
                  </a:cubicBezTo>
                  <a:cubicBezTo>
                    <a:pt x="94" y="230"/>
                    <a:pt x="96" y="230"/>
                    <a:pt x="98" y="230"/>
                  </a:cubicBezTo>
                  <a:cubicBezTo>
                    <a:pt x="98" y="230"/>
                    <a:pt x="98" y="230"/>
                    <a:pt x="98" y="230"/>
                  </a:cubicBezTo>
                  <a:lnTo>
                    <a:pt x="98" y="232"/>
                  </a:lnTo>
                  <a:close/>
                  <a:moveTo>
                    <a:pt x="92" y="230"/>
                  </a:moveTo>
                  <a:cubicBezTo>
                    <a:pt x="94" y="231"/>
                    <a:pt x="96" y="231"/>
                    <a:pt x="98" y="231"/>
                  </a:cubicBezTo>
                  <a:cubicBezTo>
                    <a:pt x="98" y="231"/>
                    <a:pt x="98" y="231"/>
                    <a:pt x="98" y="231"/>
                  </a:cubicBezTo>
                  <a:cubicBezTo>
                    <a:pt x="96" y="230"/>
                    <a:pt x="94" y="230"/>
                    <a:pt x="92" y="230"/>
                  </a:cubicBezTo>
                  <a:close/>
                  <a:moveTo>
                    <a:pt x="231" y="135"/>
                  </a:moveTo>
                  <a:cubicBezTo>
                    <a:pt x="229" y="134"/>
                    <a:pt x="229" y="134"/>
                    <a:pt x="229" y="134"/>
                  </a:cubicBezTo>
                  <a:cubicBezTo>
                    <a:pt x="230" y="134"/>
                    <a:pt x="230" y="134"/>
                    <a:pt x="230" y="134"/>
                  </a:cubicBezTo>
                  <a:cubicBezTo>
                    <a:pt x="230" y="132"/>
                    <a:pt x="230" y="130"/>
                    <a:pt x="230" y="129"/>
                  </a:cubicBezTo>
                  <a:cubicBezTo>
                    <a:pt x="230" y="128"/>
                    <a:pt x="230" y="128"/>
                    <a:pt x="230" y="128"/>
                  </a:cubicBezTo>
                  <a:cubicBezTo>
                    <a:pt x="231" y="129"/>
                    <a:pt x="231" y="129"/>
                    <a:pt x="231" y="129"/>
                  </a:cubicBezTo>
                  <a:cubicBezTo>
                    <a:pt x="231" y="129"/>
                    <a:pt x="231" y="129"/>
                    <a:pt x="231" y="129"/>
                  </a:cubicBezTo>
                  <a:cubicBezTo>
                    <a:pt x="231" y="131"/>
                    <a:pt x="231" y="133"/>
                    <a:pt x="231" y="134"/>
                  </a:cubicBezTo>
                  <a:lnTo>
                    <a:pt x="231" y="135"/>
                  </a:lnTo>
                  <a:close/>
                  <a:moveTo>
                    <a:pt x="230" y="134"/>
                  </a:moveTo>
                  <a:cubicBezTo>
                    <a:pt x="230" y="134"/>
                    <a:pt x="230" y="134"/>
                    <a:pt x="230" y="134"/>
                  </a:cubicBezTo>
                  <a:cubicBezTo>
                    <a:pt x="231" y="132"/>
                    <a:pt x="231" y="131"/>
                    <a:pt x="231" y="129"/>
                  </a:cubicBezTo>
                  <a:cubicBezTo>
                    <a:pt x="230" y="129"/>
                    <a:pt x="230" y="129"/>
                    <a:pt x="230" y="129"/>
                  </a:cubicBezTo>
                  <a:cubicBezTo>
                    <a:pt x="230" y="131"/>
                    <a:pt x="230" y="132"/>
                    <a:pt x="230" y="134"/>
                  </a:cubicBezTo>
                  <a:close/>
                  <a:moveTo>
                    <a:pt x="90" y="230"/>
                  </a:moveTo>
                  <a:cubicBezTo>
                    <a:pt x="90" y="230"/>
                    <a:pt x="90" y="230"/>
                    <a:pt x="90" y="230"/>
                  </a:cubicBezTo>
                  <a:cubicBezTo>
                    <a:pt x="88" y="230"/>
                    <a:pt x="86" y="229"/>
                    <a:pt x="84" y="229"/>
                  </a:cubicBezTo>
                  <a:cubicBezTo>
                    <a:pt x="84" y="229"/>
                    <a:pt x="84" y="229"/>
                    <a:pt x="84" y="229"/>
                  </a:cubicBezTo>
                  <a:cubicBezTo>
                    <a:pt x="84" y="227"/>
                    <a:pt x="84" y="227"/>
                    <a:pt x="84" y="227"/>
                  </a:cubicBezTo>
                  <a:cubicBezTo>
                    <a:pt x="84" y="227"/>
                    <a:pt x="84" y="227"/>
                    <a:pt x="84" y="227"/>
                  </a:cubicBezTo>
                  <a:cubicBezTo>
                    <a:pt x="86" y="228"/>
                    <a:pt x="88" y="228"/>
                    <a:pt x="90" y="229"/>
                  </a:cubicBezTo>
                  <a:cubicBezTo>
                    <a:pt x="90" y="229"/>
                    <a:pt x="90" y="229"/>
                    <a:pt x="90" y="229"/>
                  </a:cubicBezTo>
                  <a:lnTo>
                    <a:pt x="90" y="230"/>
                  </a:lnTo>
                  <a:close/>
                  <a:moveTo>
                    <a:pt x="84" y="228"/>
                  </a:moveTo>
                  <a:cubicBezTo>
                    <a:pt x="86" y="229"/>
                    <a:pt x="88" y="229"/>
                    <a:pt x="89" y="230"/>
                  </a:cubicBezTo>
                  <a:cubicBezTo>
                    <a:pt x="90" y="229"/>
                    <a:pt x="90" y="229"/>
                    <a:pt x="90" y="229"/>
                  </a:cubicBezTo>
                  <a:cubicBezTo>
                    <a:pt x="88" y="229"/>
                    <a:pt x="86" y="228"/>
                    <a:pt x="84" y="228"/>
                  </a:cubicBezTo>
                  <a:close/>
                  <a:moveTo>
                    <a:pt x="232" y="126"/>
                  </a:moveTo>
                  <a:cubicBezTo>
                    <a:pt x="230" y="126"/>
                    <a:pt x="230" y="126"/>
                    <a:pt x="230" y="126"/>
                  </a:cubicBezTo>
                  <a:cubicBezTo>
                    <a:pt x="230" y="126"/>
                    <a:pt x="230" y="126"/>
                    <a:pt x="230" y="126"/>
                  </a:cubicBezTo>
                  <a:cubicBezTo>
                    <a:pt x="231" y="124"/>
                    <a:pt x="231" y="122"/>
                    <a:pt x="231" y="120"/>
                  </a:cubicBezTo>
                  <a:cubicBezTo>
                    <a:pt x="231" y="120"/>
                    <a:pt x="231" y="120"/>
                    <a:pt x="231" y="120"/>
                  </a:cubicBezTo>
                  <a:cubicBezTo>
                    <a:pt x="232" y="120"/>
                    <a:pt x="232" y="120"/>
                    <a:pt x="232" y="120"/>
                  </a:cubicBezTo>
                  <a:cubicBezTo>
                    <a:pt x="232" y="121"/>
                    <a:pt x="232" y="121"/>
                    <a:pt x="232" y="121"/>
                  </a:cubicBezTo>
                  <a:cubicBezTo>
                    <a:pt x="232" y="123"/>
                    <a:pt x="232" y="124"/>
                    <a:pt x="232" y="126"/>
                  </a:cubicBezTo>
                  <a:close/>
                  <a:moveTo>
                    <a:pt x="231" y="126"/>
                  </a:moveTo>
                  <a:cubicBezTo>
                    <a:pt x="231" y="126"/>
                    <a:pt x="231" y="126"/>
                    <a:pt x="231" y="126"/>
                  </a:cubicBezTo>
                  <a:cubicBezTo>
                    <a:pt x="232" y="124"/>
                    <a:pt x="232" y="123"/>
                    <a:pt x="232" y="121"/>
                  </a:cubicBezTo>
                  <a:cubicBezTo>
                    <a:pt x="231" y="121"/>
                    <a:pt x="231" y="121"/>
                    <a:pt x="231" y="121"/>
                  </a:cubicBezTo>
                  <a:cubicBezTo>
                    <a:pt x="231" y="122"/>
                    <a:pt x="231" y="124"/>
                    <a:pt x="231" y="126"/>
                  </a:cubicBezTo>
                  <a:close/>
                  <a:moveTo>
                    <a:pt x="82" y="228"/>
                  </a:moveTo>
                  <a:cubicBezTo>
                    <a:pt x="82" y="228"/>
                    <a:pt x="82" y="228"/>
                    <a:pt x="82" y="228"/>
                  </a:cubicBezTo>
                  <a:cubicBezTo>
                    <a:pt x="80" y="227"/>
                    <a:pt x="78" y="227"/>
                    <a:pt x="76" y="226"/>
                  </a:cubicBezTo>
                  <a:cubicBezTo>
                    <a:pt x="76" y="226"/>
                    <a:pt x="76" y="226"/>
                    <a:pt x="76" y="226"/>
                  </a:cubicBezTo>
                  <a:cubicBezTo>
                    <a:pt x="76" y="225"/>
                    <a:pt x="76" y="225"/>
                    <a:pt x="76" y="225"/>
                  </a:cubicBezTo>
                  <a:cubicBezTo>
                    <a:pt x="77" y="225"/>
                    <a:pt x="77" y="225"/>
                    <a:pt x="77" y="225"/>
                  </a:cubicBezTo>
                  <a:cubicBezTo>
                    <a:pt x="78" y="226"/>
                    <a:pt x="80" y="226"/>
                    <a:pt x="82" y="227"/>
                  </a:cubicBezTo>
                  <a:cubicBezTo>
                    <a:pt x="82" y="227"/>
                    <a:pt x="82" y="227"/>
                    <a:pt x="82" y="227"/>
                  </a:cubicBezTo>
                  <a:lnTo>
                    <a:pt x="82" y="228"/>
                  </a:lnTo>
                  <a:close/>
                  <a:moveTo>
                    <a:pt x="76" y="226"/>
                  </a:moveTo>
                  <a:cubicBezTo>
                    <a:pt x="78" y="227"/>
                    <a:pt x="80" y="227"/>
                    <a:pt x="82" y="228"/>
                  </a:cubicBezTo>
                  <a:cubicBezTo>
                    <a:pt x="82" y="227"/>
                    <a:pt x="82" y="227"/>
                    <a:pt x="82" y="227"/>
                  </a:cubicBezTo>
                  <a:cubicBezTo>
                    <a:pt x="80" y="226"/>
                    <a:pt x="78" y="226"/>
                    <a:pt x="77" y="225"/>
                  </a:cubicBezTo>
                  <a:lnTo>
                    <a:pt x="76" y="226"/>
                  </a:lnTo>
                  <a:close/>
                  <a:moveTo>
                    <a:pt x="232" y="118"/>
                  </a:moveTo>
                  <a:cubicBezTo>
                    <a:pt x="231" y="118"/>
                    <a:pt x="231" y="118"/>
                    <a:pt x="231" y="118"/>
                  </a:cubicBezTo>
                  <a:cubicBezTo>
                    <a:pt x="231" y="118"/>
                    <a:pt x="231" y="118"/>
                    <a:pt x="231" y="118"/>
                  </a:cubicBezTo>
                  <a:cubicBezTo>
                    <a:pt x="231" y="116"/>
                    <a:pt x="231" y="114"/>
                    <a:pt x="231" y="112"/>
                  </a:cubicBezTo>
                  <a:cubicBezTo>
                    <a:pt x="231" y="112"/>
                    <a:pt x="231" y="112"/>
                    <a:pt x="231" y="112"/>
                  </a:cubicBezTo>
                  <a:cubicBezTo>
                    <a:pt x="232" y="112"/>
                    <a:pt x="232" y="112"/>
                    <a:pt x="232" y="112"/>
                  </a:cubicBezTo>
                  <a:cubicBezTo>
                    <a:pt x="232" y="112"/>
                    <a:pt x="232" y="112"/>
                    <a:pt x="232" y="112"/>
                  </a:cubicBezTo>
                  <a:cubicBezTo>
                    <a:pt x="232" y="114"/>
                    <a:pt x="232" y="116"/>
                    <a:pt x="232" y="118"/>
                  </a:cubicBezTo>
                  <a:close/>
                  <a:moveTo>
                    <a:pt x="231" y="118"/>
                  </a:moveTo>
                  <a:cubicBezTo>
                    <a:pt x="232" y="118"/>
                    <a:pt x="232" y="118"/>
                    <a:pt x="232" y="118"/>
                  </a:cubicBezTo>
                  <a:cubicBezTo>
                    <a:pt x="232" y="116"/>
                    <a:pt x="232" y="114"/>
                    <a:pt x="232" y="112"/>
                  </a:cubicBezTo>
                  <a:cubicBezTo>
                    <a:pt x="231" y="112"/>
                    <a:pt x="231" y="112"/>
                    <a:pt x="231" y="112"/>
                  </a:cubicBezTo>
                  <a:cubicBezTo>
                    <a:pt x="231" y="114"/>
                    <a:pt x="231" y="116"/>
                    <a:pt x="231" y="118"/>
                  </a:cubicBezTo>
                  <a:close/>
                  <a:moveTo>
                    <a:pt x="74" y="225"/>
                  </a:moveTo>
                  <a:cubicBezTo>
                    <a:pt x="74" y="225"/>
                    <a:pt x="74" y="225"/>
                    <a:pt x="74" y="225"/>
                  </a:cubicBezTo>
                  <a:cubicBezTo>
                    <a:pt x="72" y="225"/>
                    <a:pt x="70" y="224"/>
                    <a:pt x="68" y="223"/>
                  </a:cubicBezTo>
                  <a:cubicBezTo>
                    <a:pt x="68" y="223"/>
                    <a:pt x="68" y="223"/>
                    <a:pt x="68" y="223"/>
                  </a:cubicBezTo>
                  <a:cubicBezTo>
                    <a:pt x="69" y="222"/>
                    <a:pt x="69" y="222"/>
                    <a:pt x="69" y="222"/>
                  </a:cubicBezTo>
                  <a:cubicBezTo>
                    <a:pt x="69" y="222"/>
                    <a:pt x="69" y="222"/>
                    <a:pt x="69" y="222"/>
                  </a:cubicBezTo>
                  <a:cubicBezTo>
                    <a:pt x="71" y="223"/>
                    <a:pt x="72" y="223"/>
                    <a:pt x="74" y="224"/>
                  </a:cubicBezTo>
                  <a:cubicBezTo>
                    <a:pt x="74" y="224"/>
                    <a:pt x="74" y="224"/>
                    <a:pt x="74" y="224"/>
                  </a:cubicBezTo>
                  <a:lnTo>
                    <a:pt x="74" y="225"/>
                  </a:lnTo>
                  <a:close/>
                  <a:moveTo>
                    <a:pt x="69" y="223"/>
                  </a:moveTo>
                  <a:cubicBezTo>
                    <a:pt x="70" y="224"/>
                    <a:pt x="72" y="224"/>
                    <a:pt x="74" y="225"/>
                  </a:cubicBezTo>
                  <a:cubicBezTo>
                    <a:pt x="74" y="224"/>
                    <a:pt x="74" y="224"/>
                    <a:pt x="74" y="224"/>
                  </a:cubicBezTo>
                  <a:cubicBezTo>
                    <a:pt x="72" y="224"/>
                    <a:pt x="71" y="223"/>
                    <a:pt x="69" y="222"/>
                  </a:cubicBezTo>
                  <a:lnTo>
                    <a:pt x="69" y="223"/>
                  </a:lnTo>
                  <a:close/>
                  <a:moveTo>
                    <a:pt x="232" y="110"/>
                  </a:moveTo>
                  <a:cubicBezTo>
                    <a:pt x="231" y="110"/>
                    <a:pt x="231" y="110"/>
                    <a:pt x="231" y="110"/>
                  </a:cubicBezTo>
                  <a:cubicBezTo>
                    <a:pt x="231" y="110"/>
                    <a:pt x="231" y="110"/>
                    <a:pt x="231" y="110"/>
                  </a:cubicBezTo>
                  <a:cubicBezTo>
                    <a:pt x="231" y="108"/>
                    <a:pt x="230" y="106"/>
                    <a:pt x="230" y="104"/>
                  </a:cubicBezTo>
                  <a:cubicBezTo>
                    <a:pt x="230" y="104"/>
                    <a:pt x="230" y="104"/>
                    <a:pt x="230" y="104"/>
                  </a:cubicBezTo>
                  <a:cubicBezTo>
                    <a:pt x="231" y="104"/>
                    <a:pt x="231" y="104"/>
                    <a:pt x="231" y="104"/>
                  </a:cubicBezTo>
                  <a:cubicBezTo>
                    <a:pt x="231" y="104"/>
                    <a:pt x="231" y="104"/>
                    <a:pt x="231" y="104"/>
                  </a:cubicBezTo>
                  <a:cubicBezTo>
                    <a:pt x="232" y="106"/>
                    <a:pt x="232" y="108"/>
                    <a:pt x="232" y="110"/>
                  </a:cubicBezTo>
                  <a:close/>
                  <a:moveTo>
                    <a:pt x="231" y="110"/>
                  </a:moveTo>
                  <a:cubicBezTo>
                    <a:pt x="232" y="110"/>
                    <a:pt x="232" y="110"/>
                    <a:pt x="232" y="110"/>
                  </a:cubicBezTo>
                  <a:cubicBezTo>
                    <a:pt x="231" y="108"/>
                    <a:pt x="231" y="106"/>
                    <a:pt x="231" y="104"/>
                  </a:cubicBezTo>
                  <a:cubicBezTo>
                    <a:pt x="230" y="104"/>
                    <a:pt x="230" y="104"/>
                    <a:pt x="230" y="104"/>
                  </a:cubicBezTo>
                  <a:cubicBezTo>
                    <a:pt x="231" y="106"/>
                    <a:pt x="231" y="108"/>
                    <a:pt x="231" y="110"/>
                  </a:cubicBezTo>
                  <a:close/>
                  <a:moveTo>
                    <a:pt x="66" y="222"/>
                  </a:moveTo>
                  <a:cubicBezTo>
                    <a:pt x="66" y="222"/>
                    <a:pt x="66" y="222"/>
                    <a:pt x="66" y="222"/>
                  </a:cubicBezTo>
                  <a:cubicBezTo>
                    <a:pt x="65" y="221"/>
                    <a:pt x="63" y="220"/>
                    <a:pt x="61" y="219"/>
                  </a:cubicBezTo>
                  <a:cubicBezTo>
                    <a:pt x="61" y="219"/>
                    <a:pt x="61" y="219"/>
                    <a:pt x="61" y="219"/>
                  </a:cubicBezTo>
                  <a:cubicBezTo>
                    <a:pt x="62" y="218"/>
                    <a:pt x="62" y="218"/>
                    <a:pt x="62" y="218"/>
                  </a:cubicBezTo>
                  <a:cubicBezTo>
                    <a:pt x="62" y="218"/>
                    <a:pt x="62" y="218"/>
                    <a:pt x="62" y="218"/>
                  </a:cubicBezTo>
                  <a:cubicBezTo>
                    <a:pt x="63" y="219"/>
                    <a:pt x="65" y="220"/>
                    <a:pt x="67" y="221"/>
                  </a:cubicBezTo>
                  <a:cubicBezTo>
                    <a:pt x="67" y="221"/>
                    <a:pt x="67" y="221"/>
                    <a:pt x="67" y="221"/>
                  </a:cubicBezTo>
                  <a:lnTo>
                    <a:pt x="66" y="222"/>
                  </a:lnTo>
                  <a:close/>
                  <a:moveTo>
                    <a:pt x="61" y="219"/>
                  </a:moveTo>
                  <a:cubicBezTo>
                    <a:pt x="63" y="220"/>
                    <a:pt x="65" y="221"/>
                    <a:pt x="66" y="222"/>
                  </a:cubicBezTo>
                  <a:cubicBezTo>
                    <a:pt x="67" y="221"/>
                    <a:pt x="67" y="221"/>
                    <a:pt x="67" y="221"/>
                  </a:cubicBezTo>
                  <a:cubicBezTo>
                    <a:pt x="65" y="220"/>
                    <a:pt x="63" y="219"/>
                    <a:pt x="62" y="219"/>
                  </a:cubicBezTo>
                  <a:lnTo>
                    <a:pt x="61" y="219"/>
                  </a:lnTo>
                  <a:close/>
                  <a:moveTo>
                    <a:pt x="231" y="102"/>
                  </a:moveTo>
                  <a:cubicBezTo>
                    <a:pt x="230" y="102"/>
                    <a:pt x="230" y="102"/>
                    <a:pt x="230" y="102"/>
                  </a:cubicBezTo>
                  <a:cubicBezTo>
                    <a:pt x="230" y="102"/>
                    <a:pt x="230" y="102"/>
                    <a:pt x="230" y="102"/>
                  </a:cubicBezTo>
                  <a:cubicBezTo>
                    <a:pt x="230" y="100"/>
                    <a:pt x="229" y="98"/>
                    <a:pt x="229" y="96"/>
                  </a:cubicBezTo>
                  <a:cubicBezTo>
                    <a:pt x="229" y="96"/>
                    <a:pt x="229" y="96"/>
                    <a:pt x="229" y="96"/>
                  </a:cubicBezTo>
                  <a:cubicBezTo>
                    <a:pt x="230" y="96"/>
                    <a:pt x="230" y="96"/>
                    <a:pt x="230" y="96"/>
                  </a:cubicBezTo>
                  <a:cubicBezTo>
                    <a:pt x="230" y="96"/>
                    <a:pt x="230" y="96"/>
                    <a:pt x="230" y="96"/>
                  </a:cubicBezTo>
                  <a:cubicBezTo>
                    <a:pt x="231" y="98"/>
                    <a:pt x="231" y="100"/>
                    <a:pt x="231" y="102"/>
                  </a:cubicBezTo>
                  <a:close/>
                  <a:moveTo>
                    <a:pt x="230" y="102"/>
                  </a:moveTo>
                  <a:cubicBezTo>
                    <a:pt x="231" y="102"/>
                    <a:pt x="231" y="102"/>
                    <a:pt x="231" y="102"/>
                  </a:cubicBezTo>
                  <a:cubicBezTo>
                    <a:pt x="231" y="100"/>
                    <a:pt x="230" y="98"/>
                    <a:pt x="230" y="96"/>
                  </a:cubicBezTo>
                  <a:cubicBezTo>
                    <a:pt x="229" y="96"/>
                    <a:pt x="229" y="96"/>
                    <a:pt x="229" y="96"/>
                  </a:cubicBezTo>
                  <a:cubicBezTo>
                    <a:pt x="230" y="98"/>
                    <a:pt x="230" y="100"/>
                    <a:pt x="230" y="102"/>
                  </a:cubicBezTo>
                  <a:close/>
                  <a:moveTo>
                    <a:pt x="59" y="218"/>
                  </a:moveTo>
                  <a:cubicBezTo>
                    <a:pt x="59" y="218"/>
                    <a:pt x="59" y="218"/>
                    <a:pt x="59" y="218"/>
                  </a:cubicBezTo>
                  <a:cubicBezTo>
                    <a:pt x="57" y="217"/>
                    <a:pt x="56" y="216"/>
                    <a:pt x="54" y="215"/>
                  </a:cubicBezTo>
                  <a:cubicBezTo>
                    <a:pt x="54" y="215"/>
                    <a:pt x="54" y="215"/>
                    <a:pt x="54" y="215"/>
                  </a:cubicBezTo>
                  <a:cubicBezTo>
                    <a:pt x="55" y="214"/>
                    <a:pt x="55" y="214"/>
                    <a:pt x="55" y="214"/>
                  </a:cubicBezTo>
                  <a:cubicBezTo>
                    <a:pt x="55" y="214"/>
                    <a:pt x="55" y="214"/>
                    <a:pt x="55" y="214"/>
                  </a:cubicBezTo>
                  <a:cubicBezTo>
                    <a:pt x="56" y="215"/>
                    <a:pt x="58" y="216"/>
                    <a:pt x="60" y="217"/>
                  </a:cubicBezTo>
                  <a:cubicBezTo>
                    <a:pt x="60" y="217"/>
                    <a:pt x="60" y="217"/>
                    <a:pt x="60" y="217"/>
                  </a:cubicBezTo>
                  <a:lnTo>
                    <a:pt x="59" y="218"/>
                  </a:lnTo>
                  <a:close/>
                  <a:moveTo>
                    <a:pt x="54" y="215"/>
                  </a:moveTo>
                  <a:cubicBezTo>
                    <a:pt x="56" y="216"/>
                    <a:pt x="57" y="217"/>
                    <a:pt x="59" y="218"/>
                  </a:cubicBezTo>
                  <a:cubicBezTo>
                    <a:pt x="59" y="217"/>
                    <a:pt x="59" y="217"/>
                    <a:pt x="59" y="217"/>
                  </a:cubicBezTo>
                  <a:cubicBezTo>
                    <a:pt x="58" y="216"/>
                    <a:pt x="56" y="215"/>
                    <a:pt x="55" y="215"/>
                  </a:cubicBezTo>
                  <a:lnTo>
                    <a:pt x="54" y="215"/>
                  </a:lnTo>
                  <a:close/>
                  <a:moveTo>
                    <a:pt x="230" y="94"/>
                  </a:moveTo>
                  <a:cubicBezTo>
                    <a:pt x="229" y="94"/>
                    <a:pt x="229" y="94"/>
                    <a:pt x="229" y="94"/>
                  </a:cubicBezTo>
                  <a:cubicBezTo>
                    <a:pt x="229" y="94"/>
                    <a:pt x="229" y="94"/>
                    <a:pt x="229" y="94"/>
                  </a:cubicBezTo>
                  <a:cubicBezTo>
                    <a:pt x="228" y="92"/>
                    <a:pt x="228" y="90"/>
                    <a:pt x="227" y="88"/>
                  </a:cubicBezTo>
                  <a:cubicBezTo>
                    <a:pt x="227" y="88"/>
                    <a:pt x="227" y="88"/>
                    <a:pt x="227" y="88"/>
                  </a:cubicBezTo>
                  <a:cubicBezTo>
                    <a:pt x="228" y="88"/>
                    <a:pt x="228" y="88"/>
                    <a:pt x="228" y="88"/>
                  </a:cubicBezTo>
                  <a:cubicBezTo>
                    <a:pt x="228" y="88"/>
                    <a:pt x="228" y="88"/>
                    <a:pt x="228" y="88"/>
                  </a:cubicBezTo>
                  <a:cubicBezTo>
                    <a:pt x="229" y="90"/>
                    <a:pt x="229" y="92"/>
                    <a:pt x="230" y="94"/>
                  </a:cubicBezTo>
                  <a:close/>
                  <a:moveTo>
                    <a:pt x="229" y="94"/>
                  </a:moveTo>
                  <a:cubicBezTo>
                    <a:pt x="229" y="94"/>
                    <a:pt x="229" y="94"/>
                    <a:pt x="229" y="94"/>
                  </a:cubicBezTo>
                  <a:cubicBezTo>
                    <a:pt x="229" y="92"/>
                    <a:pt x="229" y="90"/>
                    <a:pt x="228" y="88"/>
                  </a:cubicBezTo>
                  <a:cubicBezTo>
                    <a:pt x="228" y="88"/>
                    <a:pt x="228" y="88"/>
                    <a:pt x="228" y="88"/>
                  </a:cubicBezTo>
                  <a:cubicBezTo>
                    <a:pt x="228" y="90"/>
                    <a:pt x="228" y="92"/>
                    <a:pt x="229" y="94"/>
                  </a:cubicBezTo>
                  <a:close/>
                  <a:moveTo>
                    <a:pt x="52" y="214"/>
                  </a:moveTo>
                  <a:cubicBezTo>
                    <a:pt x="52" y="214"/>
                    <a:pt x="52" y="214"/>
                    <a:pt x="52" y="214"/>
                  </a:cubicBezTo>
                  <a:cubicBezTo>
                    <a:pt x="50" y="213"/>
                    <a:pt x="49" y="212"/>
                    <a:pt x="47" y="211"/>
                  </a:cubicBezTo>
                  <a:cubicBezTo>
                    <a:pt x="47" y="211"/>
                    <a:pt x="47" y="211"/>
                    <a:pt x="47" y="211"/>
                  </a:cubicBezTo>
                  <a:cubicBezTo>
                    <a:pt x="48" y="210"/>
                    <a:pt x="48" y="210"/>
                    <a:pt x="48" y="210"/>
                  </a:cubicBezTo>
                  <a:cubicBezTo>
                    <a:pt x="48" y="210"/>
                    <a:pt x="48" y="210"/>
                    <a:pt x="48" y="210"/>
                  </a:cubicBezTo>
                  <a:cubicBezTo>
                    <a:pt x="49" y="211"/>
                    <a:pt x="51" y="212"/>
                    <a:pt x="53" y="213"/>
                  </a:cubicBezTo>
                  <a:cubicBezTo>
                    <a:pt x="53" y="213"/>
                    <a:pt x="53" y="213"/>
                    <a:pt x="53" y="213"/>
                  </a:cubicBezTo>
                  <a:lnTo>
                    <a:pt x="52" y="214"/>
                  </a:lnTo>
                  <a:close/>
                  <a:moveTo>
                    <a:pt x="47" y="211"/>
                  </a:moveTo>
                  <a:cubicBezTo>
                    <a:pt x="49" y="212"/>
                    <a:pt x="50" y="213"/>
                    <a:pt x="52" y="214"/>
                  </a:cubicBezTo>
                  <a:cubicBezTo>
                    <a:pt x="52" y="213"/>
                    <a:pt x="52" y="213"/>
                    <a:pt x="52" y="213"/>
                  </a:cubicBezTo>
                  <a:cubicBezTo>
                    <a:pt x="51" y="212"/>
                    <a:pt x="49" y="211"/>
                    <a:pt x="48" y="210"/>
                  </a:cubicBezTo>
                  <a:lnTo>
                    <a:pt x="47" y="211"/>
                  </a:lnTo>
                  <a:close/>
                  <a:moveTo>
                    <a:pt x="228" y="86"/>
                  </a:moveTo>
                  <a:cubicBezTo>
                    <a:pt x="227" y="86"/>
                    <a:pt x="227" y="86"/>
                    <a:pt x="227" y="86"/>
                  </a:cubicBezTo>
                  <a:cubicBezTo>
                    <a:pt x="227" y="86"/>
                    <a:pt x="227" y="86"/>
                    <a:pt x="227" y="86"/>
                  </a:cubicBezTo>
                  <a:cubicBezTo>
                    <a:pt x="226" y="84"/>
                    <a:pt x="226" y="82"/>
                    <a:pt x="225" y="81"/>
                  </a:cubicBezTo>
                  <a:cubicBezTo>
                    <a:pt x="225" y="80"/>
                    <a:pt x="225" y="80"/>
                    <a:pt x="225" y="80"/>
                  </a:cubicBezTo>
                  <a:cubicBezTo>
                    <a:pt x="226" y="80"/>
                    <a:pt x="226" y="80"/>
                    <a:pt x="226" y="80"/>
                  </a:cubicBezTo>
                  <a:cubicBezTo>
                    <a:pt x="226" y="80"/>
                    <a:pt x="226" y="80"/>
                    <a:pt x="226" y="80"/>
                  </a:cubicBezTo>
                  <a:cubicBezTo>
                    <a:pt x="227" y="82"/>
                    <a:pt x="227" y="84"/>
                    <a:pt x="228" y="86"/>
                  </a:cubicBezTo>
                  <a:close/>
                  <a:moveTo>
                    <a:pt x="227" y="86"/>
                  </a:moveTo>
                  <a:cubicBezTo>
                    <a:pt x="228" y="86"/>
                    <a:pt x="228" y="86"/>
                    <a:pt x="228" y="86"/>
                  </a:cubicBezTo>
                  <a:cubicBezTo>
                    <a:pt x="227" y="84"/>
                    <a:pt x="227" y="82"/>
                    <a:pt x="226" y="80"/>
                  </a:cubicBezTo>
                  <a:cubicBezTo>
                    <a:pt x="225" y="81"/>
                    <a:pt x="225" y="81"/>
                    <a:pt x="225" y="81"/>
                  </a:cubicBezTo>
                  <a:cubicBezTo>
                    <a:pt x="226" y="82"/>
                    <a:pt x="226" y="84"/>
                    <a:pt x="227" y="86"/>
                  </a:cubicBezTo>
                  <a:close/>
                  <a:moveTo>
                    <a:pt x="45" y="209"/>
                  </a:moveTo>
                  <a:cubicBezTo>
                    <a:pt x="45" y="209"/>
                    <a:pt x="45" y="209"/>
                    <a:pt x="45" y="209"/>
                  </a:cubicBezTo>
                  <a:cubicBezTo>
                    <a:pt x="44" y="208"/>
                    <a:pt x="42" y="207"/>
                    <a:pt x="41" y="206"/>
                  </a:cubicBezTo>
                  <a:cubicBezTo>
                    <a:pt x="41" y="206"/>
                    <a:pt x="41" y="206"/>
                    <a:pt x="41" y="206"/>
                  </a:cubicBezTo>
                  <a:cubicBezTo>
                    <a:pt x="41" y="205"/>
                    <a:pt x="41" y="205"/>
                    <a:pt x="41" y="205"/>
                  </a:cubicBezTo>
                  <a:cubicBezTo>
                    <a:pt x="42" y="205"/>
                    <a:pt x="42" y="205"/>
                    <a:pt x="42" y="205"/>
                  </a:cubicBezTo>
                  <a:cubicBezTo>
                    <a:pt x="43" y="206"/>
                    <a:pt x="45" y="207"/>
                    <a:pt x="46" y="208"/>
                  </a:cubicBezTo>
                  <a:cubicBezTo>
                    <a:pt x="46" y="208"/>
                    <a:pt x="46" y="208"/>
                    <a:pt x="46" y="208"/>
                  </a:cubicBezTo>
                  <a:lnTo>
                    <a:pt x="45" y="209"/>
                  </a:lnTo>
                  <a:close/>
                  <a:moveTo>
                    <a:pt x="41" y="205"/>
                  </a:moveTo>
                  <a:cubicBezTo>
                    <a:pt x="42" y="207"/>
                    <a:pt x="44" y="208"/>
                    <a:pt x="45" y="209"/>
                  </a:cubicBezTo>
                  <a:cubicBezTo>
                    <a:pt x="46" y="208"/>
                    <a:pt x="46" y="208"/>
                    <a:pt x="46" y="208"/>
                  </a:cubicBezTo>
                  <a:cubicBezTo>
                    <a:pt x="44" y="207"/>
                    <a:pt x="43" y="206"/>
                    <a:pt x="41" y="205"/>
                  </a:cubicBezTo>
                  <a:close/>
                  <a:moveTo>
                    <a:pt x="225" y="78"/>
                  </a:moveTo>
                  <a:cubicBezTo>
                    <a:pt x="224" y="78"/>
                    <a:pt x="224" y="78"/>
                    <a:pt x="224" y="78"/>
                  </a:cubicBezTo>
                  <a:cubicBezTo>
                    <a:pt x="224" y="78"/>
                    <a:pt x="224" y="78"/>
                    <a:pt x="224" y="78"/>
                  </a:cubicBezTo>
                  <a:cubicBezTo>
                    <a:pt x="224" y="76"/>
                    <a:pt x="223" y="75"/>
                    <a:pt x="222" y="73"/>
                  </a:cubicBezTo>
                  <a:cubicBezTo>
                    <a:pt x="222" y="73"/>
                    <a:pt x="222" y="73"/>
                    <a:pt x="222" y="73"/>
                  </a:cubicBezTo>
                  <a:cubicBezTo>
                    <a:pt x="223" y="72"/>
                    <a:pt x="223" y="72"/>
                    <a:pt x="223" y="72"/>
                  </a:cubicBezTo>
                  <a:cubicBezTo>
                    <a:pt x="223" y="72"/>
                    <a:pt x="223" y="72"/>
                    <a:pt x="223" y="72"/>
                  </a:cubicBezTo>
                  <a:cubicBezTo>
                    <a:pt x="224" y="74"/>
                    <a:pt x="225" y="76"/>
                    <a:pt x="225" y="78"/>
                  </a:cubicBezTo>
                  <a:close/>
                  <a:moveTo>
                    <a:pt x="224" y="78"/>
                  </a:moveTo>
                  <a:cubicBezTo>
                    <a:pt x="225" y="78"/>
                    <a:pt x="225" y="78"/>
                    <a:pt x="225" y="78"/>
                  </a:cubicBezTo>
                  <a:cubicBezTo>
                    <a:pt x="224" y="76"/>
                    <a:pt x="224" y="74"/>
                    <a:pt x="223" y="73"/>
                  </a:cubicBezTo>
                  <a:cubicBezTo>
                    <a:pt x="222" y="73"/>
                    <a:pt x="222" y="73"/>
                    <a:pt x="222" y="73"/>
                  </a:cubicBezTo>
                  <a:cubicBezTo>
                    <a:pt x="223" y="75"/>
                    <a:pt x="224" y="76"/>
                    <a:pt x="224" y="78"/>
                  </a:cubicBezTo>
                  <a:close/>
                  <a:moveTo>
                    <a:pt x="39" y="204"/>
                  </a:moveTo>
                  <a:cubicBezTo>
                    <a:pt x="39" y="204"/>
                    <a:pt x="39" y="204"/>
                    <a:pt x="39" y="204"/>
                  </a:cubicBezTo>
                  <a:cubicBezTo>
                    <a:pt x="38" y="203"/>
                    <a:pt x="36" y="201"/>
                    <a:pt x="35" y="200"/>
                  </a:cubicBezTo>
                  <a:cubicBezTo>
                    <a:pt x="35" y="200"/>
                    <a:pt x="35" y="200"/>
                    <a:pt x="35" y="200"/>
                  </a:cubicBezTo>
                  <a:cubicBezTo>
                    <a:pt x="35" y="199"/>
                    <a:pt x="35" y="199"/>
                    <a:pt x="35" y="199"/>
                  </a:cubicBezTo>
                  <a:cubicBezTo>
                    <a:pt x="36" y="199"/>
                    <a:pt x="36" y="199"/>
                    <a:pt x="36" y="199"/>
                  </a:cubicBezTo>
                  <a:cubicBezTo>
                    <a:pt x="37" y="201"/>
                    <a:pt x="38" y="202"/>
                    <a:pt x="40" y="203"/>
                  </a:cubicBezTo>
                  <a:cubicBezTo>
                    <a:pt x="40" y="203"/>
                    <a:pt x="40" y="203"/>
                    <a:pt x="40" y="203"/>
                  </a:cubicBezTo>
                  <a:lnTo>
                    <a:pt x="39" y="204"/>
                  </a:lnTo>
                  <a:close/>
                  <a:moveTo>
                    <a:pt x="35" y="200"/>
                  </a:moveTo>
                  <a:cubicBezTo>
                    <a:pt x="36" y="201"/>
                    <a:pt x="38" y="203"/>
                    <a:pt x="39" y="204"/>
                  </a:cubicBezTo>
                  <a:cubicBezTo>
                    <a:pt x="39" y="203"/>
                    <a:pt x="39" y="203"/>
                    <a:pt x="39" y="203"/>
                  </a:cubicBezTo>
                  <a:cubicBezTo>
                    <a:pt x="38" y="202"/>
                    <a:pt x="37" y="201"/>
                    <a:pt x="35" y="199"/>
                  </a:cubicBezTo>
                  <a:lnTo>
                    <a:pt x="35" y="200"/>
                  </a:lnTo>
                  <a:close/>
                  <a:moveTo>
                    <a:pt x="222" y="70"/>
                  </a:moveTo>
                  <a:cubicBezTo>
                    <a:pt x="221" y="71"/>
                    <a:pt x="221" y="71"/>
                    <a:pt x="221" y="71"/>
                  </a:cubicBezTo>
                  <a:cubicBezTo>
                    <a:pt x="221" y="71"/>
                    <a:pt x="221" y="71"/>
                    <a:pt x="221" y="71"/>
                  </a:cubicBezTo>
                  <a:cubicBezTo>
                    <a:pt x="220" y="69"/>
                    <a:pt x="220" y="67"/>
                    <a:pt x="219" y="66"/>
                  </a:cubicBezTo>
                  <a:cubicBezTo>
                    <a:pt x="219" y="65"/>
                    <a:pt x="219" y="65"/>
                    <a:pt x="219" y="65"/>
                  </a:cubicBezTo>
                  <a:cubicBezTo>
                    <a:pt x="220" y="65"/>
                    <a:pt x="220" y="65"/>
                    <a:pt x="220" y="65"/>
                  </a:cubicBezTo>
                  <a:cubicBezTo>
                    <a:pt x="220" y="65"/>
                    <a:pt x="220" y="65"/>
                    <a:pt x="220" y="65"/>
                  </a:cubicBezTo>
                  <a:cubicBezTo>
                    <a:pt x="221" y="67"/>
                    <a:pt x="222" y="68"/>
                    <a:pt x="222" y="70"/>
                  </a:cubicBezTo>
                  <a:close/>
                  <a:moveTo>
                    <a:pt x="221" y="70"/>
                  </a:moveTo>
                  <a:cubicBezTo>
                    <a:pt x="222" y="70"/>
                    <a:pt x="222" y="70"/>
                    <a:pt x="222" y="70"/>
                  </a:cubicBezTo>
                  <a:cubicBezTo>
                    <a:pt x="221" y="69"/>
                    <a:pt x="221" y="67"/>
                    <a:pt x="220" y="65"/>
                  </a:cubicBezTo>
                  <a:cubicBezTo>
                    <a:pt x="219" y="66"/>
                    <a:pt x="219" y="66"/>
                    <a:pt x="219" y="66"/>
                  </a:cubicBezTo>
                  <a:cubicBezTo>
                    <a:pt x="220" y="67"/>
                    <a:pt x="221" y="69"/>
                    <a:pt x="221" y="70"/>
                  </a:cubicBezTo>
                  <a:close/>
                  <a:moveTo>
                    <a:pt x="33" y="198"/>
                  </a:moveTo>
                  <a:cubicBezTo>
                    <a:pt x="33" y="198"/>
                    <a:pt x="33" y="198"/>
                    <a:pt x="33" y="198"/>
                  </a:cubicBezTo>
                  <a:cubicBezTo>
                    <a:pt x="32" y="197"/>
                    <a:pt x="30" y="196"/>
                    <a:pt x="29" y="194"/>
                  </a:cubicBezTo>
                  <a:cubicBezTo>
                    <a:pt x="29" y="194"/>
                    <a:pt x="29" y="194"/>
                    <a:pt x="29" y="194"/>
                  </a:cubicBezTo>
                  <a:cubicBezTo>
                    <a:pt x="30" y="193"/>
                    <a:pt x="30" y="193"/>
                    <a:pt x="30" y="193"/>
                  </a:cubicBezTo>
                  <a:cubicBezTo>
                    <a:pt x="30" y="193"/>
                    <a:pt x="30" y="193"/>
                    <a:pt x="30" y="193"/>
                  </a:cubicBezTo>
                  <a:cubicBezTo>
                    <a:pt x="31" y="195"/>
                    <a:pt x="33" y="196"/>
                    <a:pt x="34" y="198"/>
                  </a:cubicBezTo>
                  <a:cubicBezTo>
                    <a:pt x="34" y="198"/>
                    <a:pt x="34" y="198"/>
                    <a:pt x="34" y="198"/>
                  </a:cubicBezTo>
                  <a:lnTo>
                    <a:pt x="33" y="198"/>
                  </a:lnTo>
                  <a:close/>
                  <a:moveTo>
                    <a:pt x="29" y="194"/>
                  </a:moveTo>
                  <a:cubicBezTo>
                    <a:pt x="31" y="195"/>
                    <a:pt x="32" y="197"/>
                    <a:pt x="33" y="198"/>
                  </a:cubicBezTo>
                  <a:cubicBezTo>
                    <a:pt x="34" y="198"/>
                    <a:pt x="34" y="198"/>
                    <a:pt x="34" y="198"/>
                  </a:cubicBezTo>
                  <a:cubicBezTo>
                    <a:pt x="32" y="196"/>
                    <a:pt x="31" y="195"/>
                    <a:pt x="30" y="194"/>
                  </a:cubicBezTo>
                  <a:lnTo>
                    <a:pt x="29" y="194"/>
                  </a:lnTo>
                  <a:close/>
                  <a:moveTo>
                    <a:pt x="219" y="63"/>
                  </a:moveTo>
                  <a:cubicBezTo>
                    <a:pt x="218" y="64"/>
                    <a:pt x="218" y="64"/>
                    <a:pt x="218" y="64"/>
                  </a:cubicBezTo>
                  <a:cubicBezTo>
                    <a:pt x="218" y="63"/>
                    <a:pt x="218" y="63"/>
                    <a:pt x="218" y="63"/>
                  </a:cubicBezTo>
                  <a:cubicBezTo>
                    <a:pt x="217" y="62"/>
                    <a:pt x="216" y="60"/>
                    <a:pt x="215" y="58"/>
                  </a:cubicBezTo>
                  <a:cubicBezTo>
                    <a:pt x="215" y="58"/>
                    <a:pt x="215" y="58"/>
                    <a:pt x="215" y="58"/>
                  </a:cubicBezTo>
                  <a:cubicBezTo>
                    <a:pt x="216" y="58"/>
                    <a:pt x="216" y="58"/>
                    <a:pt x="216" y="58"/>
                  </a:cubicBezTo>
                  <a:cubicBezTo>
                    <a:pt x="216" y="58"/>
                    <a:pt x="216" y="58"/>
                    <a:pt x="216" y="58"/>
                  </a:cubicBezTo>
                  <a:cubicBezTo>
                    <a:pt x="217" y="59"/>
                    <a:pt x="218" y="61"/>
                    <a:pt x="219" y="63"/>
                  </a:cubicBezTo>
                  <a:close/>
                  <a:moveTo>
                    <a:pt x="218" y="63"/>
                  </a:moveTo>
                  <a:cubicBezTo>
                    <a:pt x="219" y="63"/>
                    <a:pt x="219" y="63"/>
                    <a:pt x="219" y="63"/>
                  </a:cubicBezTo>
                  <a:cubicBezTo>
                    <a:pt x="218" y="61"/>
                    <a:pt x="217" y="60"/>
                    <a:pt x="216" y="58"/>
                  </a:cubicBezTo>
                  <a:cubicBezTo>
                    <a:pt x="215" y="58"/>
                    <a:pt x="215" y="58"/>
                    <a:pt x="215" y="58"/>
                  </a:cubicBezTo>
                  <a:cubicBezTo>
                    <a:pt x="216" y="60"/>
                    <a:pt x="217" y="62"/>
                    <a:pt x="218" y="63"/>
                  </a:cubicBezTo>
                  <a:close/>
                  <a:moveTo>
                    <a:pt x="28" y="192"/>
                  </a:moveTo>
                  <a:cubicBezTo>
                    <a:pt x="27" y="192"/>
                    <a:pt x="27" y="192"/>
                    <a:pt x="27" y="192"/>
                  </a:cubicBezTo>
                  <a:cubicBezTo>
                    <a:pt x="26" y="191"/>
                    <a:pt x="25" y="189"/>
                    <a:pt x="24" y="188"/>
                  </a:cubicBezTo>
                  <a:cubicBezTo>
                    <a:pt x="24" y="188"/>
                    <a:pt x="24" y="188"/>
                    <a:pt x="24" y="188"/>
                  </a:cubicBezTo>
                  <a:cubicBezTo>
                    <a:pt x="25" y="187"/>
                    <a:pt x="25" y="187"/>
                    <a:pt x="25" y="187"/>
                  </a:cubicBezTo>
                  <a:cubicBezTo>
                    <a:pt x="25" y="187"/>
                    <a:pt x="25" y="187"/>
                    <a:pt x="25" y="187"/>
                  </a:cubicBezTo>
                  <a:cubicBezTo>
                    <a:pt x="26" y="189"/>
                    <a:pt x="27" y="190"/>
                    <a:pt x="28" y="192"/>
                  </a:cubicBezTo>
                  <a:cubicBezTo>
                    <a:pt x="28" y="192"/>
                    <a:pt x="28" y="192"/>
                    <a:pt x="28" y="192"/>
                  </a:cubicBezTo>
                  <a:close/>
                  <a:moveTo>
                    <a:pt x="24" y="188"/>
                  </a:moveTo>
                  <a:cubicBezTo>
                    <a:pt x="25" y="189"/>
                    <a:pt x="26" y="191"/>
                    <a:pt x="28" y="192"/>
                  </a:cubicBezTo>
                  <a:cubicBezTo>
                    <a:pt x="28" y="192"/>
                    <a:pt x="28" y="192"/>
                    <a:pt x="28" y="192"/>
                  </a:cubicBezTo>
                  <a:cubicBezTo>
                    <a:pt x="27" y="190"/>
                    <a:pt x="26" y="189"/>
                    <a:pt x="25" y="187"/>
                  </a:cubicBezTo>
                  <a:lnTo>
                    <a:pt x="24" y="188"/>
                  </a:lnTo>
                  <a:close/>
                  <a:moveTo>
                    <a:pt x="215" y="56"/>
                  </a:moveTo>
                  <a:cubicBezTo>
                    <a:pt x="214" y="56"/>
                    <a:pt x="214" y="56"/>
                    <a:pt x="214" y="56"/>
                  </a:cubicBezTo>
                  <a:cubicBezTo>
                    <a:pt x="214" y="56"/>
                    <a:pt x="214" y="56"/>
                    <a:pt x="214" y="56"/>
                  </a:cubicBezTo>
                  <a:cubicBezTo>
                    <a:pt x="213" y="55"/>
                    <a:pt x="212" y="53"/>
                    <a:pt x="211" y="52"/>
                  </a:cubicBezTo>
                  <a:cubicBezTo>
                    <a:pt x="211" y="51"/>
                    <a:pt x="211" y="51"/>
                    <a:pt x="211" y="51"/>
                  </a:cubicBezTo>
                  <a:cubicBezTo>
                    <a:pt x="212" y="51"/>
                    <a:pt x="212" y="51"/>
                    <a:pt x="212" y="51"/>
                  </a:cubicBezTo>
                  <a:cubicBezTo>
                    <a:pt x="212" y="51"/>
                    <a:pt x="212" y="51"/>
                    <a:pt x="212" y="51"/>
                  </a:cubicBezTo>
                  <a:cubicBezTo>
                    <a:pt x="213" y="52"/>
                    <a:pt x="214" y="54"/>
                    <a:pt x="215" y="56"/>
                  </a:cubicBezTo>
                  <a:close/>
                  <a:moveTo>
                    <a:pt x="214" y="56"/>
                  </a:moveTo>
                  <a:cubicBezTo>
                    <a:pt x="214" y="56"/>
                    <a:pt x="214" y="56"/>
                    <a:pt x="214" y="56"/>
                  </a:cubicBezTo>
                  <a:cubicBezTo>
                    <a:pt x="213" y="54"/>
                    <a:pt x="212" y="53"/>
                    <a:pt x="211" y="51"/>
                  </a:cubicBezTo>
                  <a:cubicBezTo>
                    <a:pt x="211" y="52"/>
                    <a:pt x="211" y="52"/>
                    <a:pt x="211" y="52"/>
                  </a:cubicBezTo>
                  <a:cubicBezTo>
                    <a:pt x="212" y="53"/>
                    <a:pt x="213" y="55"/>
                    <a:pt x="214" y="56"/>
                  </a:cubicBezTo>
                  <a:close/>
                  <a:moveTo>
                    <a:pt x="22" y="186"/>
                  </a:moveTo>
                  <a:cubicBezTo>
                    <a:pt x="22" y="186"/>
                    <a:pt x="22" y="186"/>
                    <a:pt x="22" y="186"/>
                  </a:cubicBezTo>
                  <a:cubicBezTo>
                    <a:pt x="21" y="184"/>
                    <a:pt x="20" y="183"/>
                    <a:pt x="19" y="181"/>
                  </a:cubicBezTo>
                  <a:cubicBezTo>
                    <a:pt x="19" y="181"/>
                    <a:pt x="19" y="181"/>
                    <a:pt x="19" y="181"/>
                  </a:cubicBezTo>
                  <a:cubicBezTo>
                    <a:pt x="20" y="180"/>
                    <a:pt x="20" y="180"/>
                    <a:pt x="20" y="180"/>
                  </a:cubicBezTo>
                  <a:cubicBezTo>
                    <a:pt x="20" y="181"/>
                    <a:pt x="20" y="181"/>
                    <a:pt x="20" y="181"/>
                  </a:cubicBezTo>
                  <a:cubicBezTo>
                    <a:pt x="21" y="182"/>
                    <a:pt x="22" y="184"/>
                    <a:pt x="23" y="185"/>
                  </a:cubicBezTo>
                  <a:cubicBezTo>
                    <a:pt x="23" y="185"/>
                    <a:pt x="23" y="185"/>
                    <a:pt x="23" y="185"/>
                  </a:cubicBezTo>
                  <a:lnTo>
                    <a:pt x="22" y="186"/>
                  </a:lnTo>
                  <a:close/>
                  <a:moveTo>
                    <a:pt x="19" y="181"/>
                  </a:moveTo>
                  <a:cubicBezTo>
                    <a:pt x="20" y="183"/>
                    <a:pt x="21" y="184"/>
                    <a:pt x="22" y="186"/>
                  </a:cubicBezTo>
                  <a:cubicBezTo>
                    <a:pt x="23" y="185"/>
                    <a:pt x="23" y="185"/>
                    <a:pt x="23" y="185"/>
                  </a:cubicBezTo>
                  <a:cubicBezTo>
                    <a:pt x="22" y="184"/>
                    <a:pt x="21" y="182"/>
                    <a:pt x="20" y="181"/>
                  </a:cubicBezTo>
                  <a:lnTo>
                    <a:pt x="19" y="181"/>
                  </a:lnTo>
                  <a:close/>
                  <a:moveTo>
                    <a:pt x="210" y="49"/>
                  </a:moveTo>
                  <a:cubicBezTo>
                    <a:pt x="209" y="50"/>
                    <a:pt x="209" y="50"/>
                    <a:pt x="209" y="50"/>
                  </a:cubicBezTo>
                  <a:cubicBezTo>
                    <a:pt x="209" y="50"/>
                    <a:pt x="209" y="50"/>
                    <a:pt x="209" y="50"/>
                  </a:cubicBezTo>
                  <a:cubicBezTo>
                    <a:pt x="208" y="48"/>
                    <a:pt x="207" y="47"/>
                    <a:pt x="206" y="45"/>
                  </a:cubicBezTo>
                  <a:cubicBezTo>
                    <a:pt x="206" y="45"/>
                    <a:pt x="206" y="45"/>
                    <a:pt x="206" y="45"/>
                  </a:cubicBezTo>
                  <a:cubicBezTo>
                    <a:pt x="207" y="44"/>
                    <a:pt x="207" y="44"/>
                    <a:pt x="207" y="44"/>
                  </a:cubicBezTo>
                  <a:cubicBezTo>
                    <a:pt x="207" y="44"/>
                    <a:pt x="207" y="44"/>
                    <a:pt x="207" y="44"/>
                  </a:cubicBezTo>
                  <a:cubicBezTo>
                    <a:pt x="208" y="46"/>
                    <a:pt x="209" y="47"/>
                    <a:pt x="210" y="49"/>
                  </a:cubicBezTo>
                  <a:close/>
                  <a:moveTo>
                    <a:pt x="209" y="49"/>
                  </a:moveTo>
                  <a:cubicBezTo>
                    <a:pt x="210" y="49"/>
                    <a:pt x="210" y="49"/>
                    <a:pt x="210" y="49"/>
                  </a:cubicBezTo>
                  <a:cubicBezTo>
                    <a:pt x="209" y="47"/>
                    <a:pt x="208" y="46"/>
                    <a:pt x="207" y="45"/>
                  </a:cubicBezTo>
                  <a:cubicBezTo>
                    <a:pt x="206" y="45"/>
                    <a:pt x="206" y="45"/>
                    <a:pt x="206" y="45"/>
                  </a:cubicBezTo>
                  <a:cubicBezTo>
                    <a:pt x="207" y="46"/>
                    <a:pt x="208" y="48"/>
                    <a:pt x="209" y="49"/>
                  </a:cubicBezTo>
                  <a:close/>
                  <a:moveTo>
                    <a:pt x="19" y="179"/>
                  </a:moveTo>
                  <a:cubicBezTo>
                    <a:pt x="18" y="179"/>
                    <a:pt x="18" y="179"/>
                    <a:pt x="18" y="179"/>
                  </a:cubicBezTo>
                  <a:cubicBezTo>
                    <a:pt x="18" y="179"/>
                    <a:pt x="18" y="179"/>
                    <a:pt x="18" y="179"/>
                  </a:cubicBezTo>
                  <a:cubicBezTo>
                    <a:pt x="17" y="178"/>
                    <a:pt x="16" y="176"/>
                    <a:pt x="15" y="174"/>
                  </a:cubicBezTo>
                  <a:cubicBezTo>
                    <a:pt x="15" y="174"/>
                    <a:pt x="15" y="174"/>
                    <a:pt x="15" y="174"/>
                  </a:cubicBezTo>
                  <a:cubicBezTo>
                    <a:pt x="16" y="173"/>
                    <a:pt x="16" y="173"/>
                    <a:pt x="16" y="173"/>
                  </a:cubicBezTo>
                  <a:cubicBezTo>
                    <a:pt x="16" y="174"/>
                    <a:pt x="16" y="174"/>
                    <a:pt x="16" y="174"/>
                  </a:cubicBezTo>
                  <a:cubicBezTo>
                    <a:pt x="17" y="175"/>
                    <a:pt x="18" y="177"/>
                    <a:pt x="19" y="179"/>
                  </a:cubicBezTo>
                  <a:close/>
                  <a:moveTo>
                    <a:pt x="18" y="179"/>
                  </a:moveTo>
                  <a:cubicBezTo>
                    <a:pt x="18" y="179"/>
                    <a:pt x="18" y="179"/>
                    <a:pt x="18" y="179"/>
                  </a:cubicBezTo>
                  <a:cubicBezTo>
                    <a:pt x="17" y="177"/>
                    <a:pt x="16" y="175"/>
                    <a:pt x="16" y="174"/>
                  </a:cubicBezTo>
                  <a:cubicBezTo>
                    <a:pt x="15" y="174"/>
                    <a:pt x="15" y="174"/>
                    <a:pt x="15" y="174"/>
                  </a:cubicBezTo>
                  <a:cubicBezTo>
                    <a:pt x="16" y="176"/>
                    <a:pt x="17" y="177"/>
                    <a:pt x="18" y="179"/>
                  </a:cubicBezTo>
                  <a:close/>
                  <a:moveTo>
                    <a:pt x="204" y="43"/>
                  </a:moveTo>
                  <a:cubicBezTo>
                    <a:pt x="204" y="43"/>
                    <a:pt x="204" y="43"/>
                    <a:pt x="204" y="43"/>
                  </a:cubicBezTo>
                  <a:cubicBezTo>
                    <a:pt x="203" y="42"/>
                    <a:pt x="202" y="40"/>
                    <a:pt x="200" y="39"/>
                  </a:cubicBezTo>
                  <a:cubicBezTo>
                    <a:pt x="200" y="39"/>
                    <a:pt x="200" y="39"/>
                    <a:pt x="200" y="39"/>
                  </a:cubicBezTo>
                  <a:cubicBezTo>
                    <a:pt x="201" y="38"/>
                    <a:pt x="201" y="38"/>
                    <a:pt x="201" y="38"/>
                  </a:cubicBezTo>
                  <a:cubicBezTo>
                    <a:pt x="201" y="38"/>
                    <a:pt x="201" y="38"/>
                    <a:pt x="201" y="38"/>
                  </a:cubicBezTo>
                  <a:cubicBezTo>
                    <a:pt x="203" y="40"/>
                    <a:pt x="204" y="41"/>
                    <a:pt x="205" y="42"/>
                  </a:cubicBezTo>
                  <a:cubicBezTo>
                    <a:pt x="205" y="43"/>
                    <a:pt x="205" y="43"/>
                    <a:pt x="205" y="43"/>
                  </a:cubicBezTo>
                  <a:lnTo>
                    <a:pt x="204" y="43"/>
                  </a:lnTo>
                  <a:close/>
                  <a:moveTo>
                    <a:pt x="201" y="39"/>
                  </a:moveTo>
                  <a:cubicBezTo>
                    <a:pt x="202" y="40"/>
                    <a:pt x="203" y="41"/>
                    <a:pt x="204" y="43"/>
                  </a:cubicBezTo>
                  <a:cubicBezTo>
                    <a:pt x="205" y="42"/>
                    <a:pt x="205" y="42"/>
                    <a:pt x="205" y="42"/>
                  </a:cubicBezTo>
                  <a:cubicBezTo>
                    <a:pt x="204" y="41"/>
                    <a:pt x="203" y="40"/>
                    <a:pt x="201" y="38"/>
                  </a:cubicBezTo>
                  <a:lnTo>
                    <a:pt x="201" y="39"/>
                  </a:lnTo>
                  <a:close/>
                  <a:moveTo>
                    <a:pt x="15" y="172"/>
                  </a:moveTo>
                  <a:cubicBezTo>
                    <a:pt x="14" y="172"/>
                    <a:pt x="14" y="172"/>
                    <a:pt x="14" y="172"/>
                  </a:cubicBezTo>
                  <a:cubicBezTo>
                    <a:pt x="13" y="172"/>
                    <a:pt x="13" y="172"/>
                    <a:pt x="13" y="172"/>
                  </a:cubicBezTo>
                  <a:cubicBezTo>
                    <a:pt x="13" y="170"/>
                    <a:pt x="12" y="169"/>
                    <a:pt x="11" y="167"/>
                  </a:cubicBezTo>
                  <a:cubicBezTo>
                    <a:pt x="11" y="167"/>
                    <a:pt x="11" y="167"/>
                    <a:pt x="11" y="167"/>
                  </a:cubicBezTo>
                  <a:cubicBezTo>
                    <a:pt x="12" y="166"/>
                    <a:pt x="12" y="166"/>
                    <a:pt x="12" y="166"/>
                  </a:cubicBezTo>
                  <a:cubicBezTo>
                    <a:pt x="12" y="166"/>
                    <a:pt x="12" y="166"/>
                    <a:pt x="12" y="166"/>
                  </a:cubicBezTo>
                  <a:cubicBezTo>
                    <a:pt x="13" y="168"/>
                    <a:pt x="14" y="170"/>
                    <a:pt x="15" y="172"/>
                  </a:cubicBezTo>
                  <a:close/>
                  <a:moveTo>
                    <a:pt x="14" y="172"/>
                  </a:moveTo>
                  <a:cubicBezTo>
                    <a:pt x="14" y="172"/>
                    <a:pt x="14" y="172"/>
                    <a:pt x="14" y="172"/>
                  </a:cubicBezTo>
                  <a:cubicBezTo>
                    <a:pt x="13" y="170"/>
                    <a:pt x="13" y="168"/>
                    <a:pt x="12" y="167"/>
                  </a:cubicBezTo>
                  <a:cubicBezTo>
                    <a:pt x="11" y="167"/>
                    <a:pt x="11" y="167"/>
                    <a:pt x="11" y="167"/>
                  </a:cubicBezTo>
                  <a:cubicBezTo>
                    <a:pt x="12" y="169"/>
                    <a:pt x="13" y="170"/>
                    <a:pt x="14" y="172"/>
                  </a:cubicBezTo>
                  <a:close/>
                  <a:moveTo>
                    <a:pt x="199" y="37"/>
                  </a:moveTo>
                  <a:cubicBezTo>
                    <a:pt x="199" y="37"/>
                    <a:pt x="199" y="37"/>
                    <a:pt x="199" y="37"/>
                  </a:cubicBezTo>
                  <a:cubicBezTo>
                    <a:pt x="198" y="36"/>
                    <a:pt x="196" y="34"/>
                    <a:pt x="195" y="33"/>
                  </a:cubicBezTo>
                  <a:cubicBezTo>
                    <a:pt x="195" y="33"/>
                    <a:pt x="195" y="33"/>
                    <a:pt x="195" y="33"/>
                  </a:cubicBezTo>
                  <a:cubicBezTo>
                    <a:pt x="196" y="32"/>
                    <a:pt x="196" y="32"/>
                    <a:pt x="196" y="32"/>
                  </a:cubicBezTo>
                  <a:cubicBezTo>
                    <a:pt x="196" y="32"/>
                    <a:pt x="196" y="32"/>
                    <a:pt x="196" y="32"/>
                  </a:cubicBezTo>
                  <a:cubicBezTo>
                    <a:pt x="196" y="33"/>
                    <a:pt x="197" y="34"/>
                    <a:pt x="198" y="35"/>
                  </a:cubicBezTo>
                  <a:cubicBezTo>
                    <a:pt x="199" y="35"/>
                    <a:pt x="199" y="36"/>
                    <a:pt x="200" y="36"/>
                  </a:cubicBezTo>
                  <a:cubicBezTo>
                    <a:pt x="200" y="36"/>
                    <a:pt x="200" y="36"/>
                    <a:pt x="200" y="36"/>
                  </a:cubicBezTo>
                  <a:lnTo>
                    <a:pt x="199" y="37"/>
                  </a:lnTo>
                  <a:close/>
                  <a:moveTo>
                    <a:pt x="195" y="33"/>
                  </a:moveTo>
                  <a:cubicBezTo>
                    <a:pt x="196" y="34"/>
                    <a:pt x="198" y="36"/>
                    <a:pt x="199" y="37"/>
                  </a:cubicBezTo>
                  <a:cubicBezTo>
                    <a:pt x="199" y="36"/>
                    <a:pt x="199" y="36"/>
                    <a:pt x="199" y="36"/>
                  </a:cubicBezTo>
                  <a:cubicBezTo>
                    <a:pt x="199" y="36"/>
                    <a:pt x="199" y="35"/>
                    <a:pt x="198" y="35"/>
                  </a:cubicBezTo>
                  <a:cubicBezTo>
                    <a:pt x="197" y="34"/>
                    <a:pt x="196" y="33"/>
                    <a:pt x="196" y="33"/>
                  </a:cubicBezTo>
                  <a:lnTo>
                    <a:pt x="195" y="33"/>
                  </a:lnTo>
                  <a:close/>
                  <a:moveTo>
                    <a:pt x="11" y="164"/>
                  </a:moveTo>
                  <a:cubicBezTo>
                    <a:pt x="10" y="165"/>
                    <a:pt x="10" y="165"/>
                    <a:pt x="10" y="165"/>
                  </a:cubicBezTo>
                  <a:cubicBezTo>
                    <a:pt x="10" y="165"/>
                    <a:pt x="10" y="165"/>
                    <a:pt x="10" y="165"/>
                  </a:cubicBezTo>
                  <a:cubicBezTo>
                    <a:pt x="9" y="163"/>
                    <a:pt x="8" y="161"/>
                    <a:pt x="8" y="159"/>
                  </a:cubicBezTo>
                  <a:cubicBezTo>
                    <a:pt x="8" y="159"/>
                    <a:pt x="8" y="159"/>
                    <a:pt x="8" y="159"/>
                  </a:cubicBezTo>
                  <a:cubicBezTo>
                    <a:pt x="9" y="159"/>
                    <a:pt x="9" y="159"/>
                    <a:pt x="9" y="159"/>
                  </a:cubicBezTo>
                  <a:cubicBezTo>
                    <a:pt x="9" y="159"/>
                    <a:pt x="9" y="159"/>
                    <a:pt x="9" y="159"/>
                  </a:cubicBezTo>
                  <a:cubicBezTo>
                    <a:pt x="9" y="161"/>
                    <a:pt x="10" y="163"/>
                    <a:pt x="11" y="164"/>
                  </a:cubicBezTo>
                  <a:close/>
                  <a:moveTo>
                    <a:pt x="10" y="165"/>
                  </a:moveTo>
                  <a:cubicBezTo>
                    <a:pt x="11" y="164"/>
                    <a:pt x="11" y="164"/>
                    <a:pt x="11" y="164"/>
                  </a:cubicBezTo>
                  <a:cubicBezTo>
                    <a:pt x="10" y="163"/>
                    <a:pt x="9" y="161"/>
                    <a:pt x="9" y="159"/>
                  </a:cubicBezTo>
                  <a:cubicBezTo>
                    <a:pt x="8" y="159"/>
                    <a:pt x="8" y="159"/>
                    <a:pt x="8" y="159"/>
                  </a:cubicBezTo>
                  <a:cubicBezTo>
                    <a:pt x="9" y="161"/>
                    <a:pt x="9" y="163"/>
                    <a:pt x="10" y="165"/>
                  </a:cubicBezTo>
                  <a:close/>
                  <a:moveTo>
                    <a:pt x="193" y="32"/>
                  </a:moveTo>
                  <a:cubicBezTo>
                    <a:pt x="193" y="31"/>
                    <a:pt x="193" y="31"/>
                    <a:pt x="193" y="31"/>
                  </a:cubicBezTo>
                  <a:cubicBezTo>
                    <a:pt x="192" y="30"/>
                    <a:pt x="190" y="29"/>
                    <a:pt x="189" y="28"/>
                  </a:cubicBezTo>
                  <a:cubicBezTo>
                    <a:pt x="189" y="28"/>
                    <a:pt x="189" y="28"/>
                    <a:pt x="189" y="28"/>
                  </a:cubicBezTo>
                  <a:cubicBezTo>
                    <a:pt x="189" y="27"/>
                    <a:pt x="189" y="27"/>
                    <a:pt x="189" y="27"/>
                  </a:cubicBezTo>
                  <a:cubicBezTo>
                    <a:pt x="189" y="27"/>
                    <a:pt x="189" y="27"/>
                    <a:pt x="189" y="27"/>
                  </a:cubicBezTo>
                  <a:cubicBezTo>
                    <a:pt x="191" y="28"/>
                    <a:pt x="192" y="29"/>
                    <a:pt x="194" y="31"/>
                  </a:cubicBezTo>
                  <a:cubicBezTo>
                    <a:pt x="194" y="31"/>
                    <a:pt x="194" y="31"/>
                    <a:pt x="194" y="31"/>
                  </a:cubicBezTo>
                  <a:lnTo>
                    <a:pt x="193" y="32"/>
                  </a:lnTo>
                  <a:close/>
                  <a:moveTo>
                    <a:pt x="189" y="28"/>
                  </a:moveTo>
                  <a:cubicBezTo>
                    <a:pt x="190" y="29"/>
                    <a:pt x="192" y="30"/>
                    <a:pt x="193" y="31"/>
                  </a:cubicBezTo>
                  <a:cubicBezTo>
                    <a:pt x="194" y="31"/>
                    <a:pt x="194" y="31"/>
                    <a:pt x="194" y="31"/>
                  </a:cubicBezTo>
                  <a:cubicBezTo>
                    <a:pt x="192" y="29"/>
                    <a:pt x="191" y="28"/>
                    <a:pt x="189" y="27"/>
                  </a:cubicBezTo>
                  <a:lnTo>
                    <a:pt x="189" y="28"/>
                  </a:lnTo>
                  <a:close/>
                  <a:moveTo>
                    <a:pt x="8" y="157"/>
                  </a:moveTo>
                  <a:cubicBezTo>
                    <a:pt x="7" y="157"/>
                    <a:pt x="7" y="157"/>
                    <a:pt x="7" y="157"/>
                  </a:cubicBezTo>
                  <a:cubicBezTo>
                    <a:pt x="7" y="157"/>
                    <a:pt x="7" y="157"/>
                    <a:pt x="7" y="157"/>
                  </a:cubicBezTo>
                  <a:cubicBezTo>
                    <a:pt x="6" y="155"/>
                    <a:pt x="5" y="153"/>
                    <a:pt x="5" y="152"/>
                  </a:cubicBezTo>
                  <a:cubicBezTo>
                    <a:pt x="5" y="152"/>
                    <a:pt x="5" y="152"/>
                    <a:pt x="5" y="152"/>
                  </a:cubicBezTo>
                  <a:cubicBezTo>
                    <a:pt x="6" y="151"/>
                    <a:pt x="6" y="151"/>
                    <a:pt x="6" y="151"/>
                  </a:cubicBezTo>
                  <a:cubicBezTo>
                    <a:pt x="6" y="151"/>
                    <a:pt x="6" y="151"/>
                    <a:pt x="6" y="151"/>
                  </a:cubicBezTo>
                  <a:cubicBezTo>
                    <a:pt x="7" y="153"/>
                    <a:pt x="7" y="155"/>
                    <a:pt x="8" y="157"/>
                  </a:cubicBezTo>
                  <a:close/>
                  <a:moveTo>
                    <a:pt x="7" y="157"/>
                  </a:moveTo>
                  <a:cubicBezTo>
                    <a:pt x="8" y="157"/>
                    <a:pt x="8" y="157"/>
                    <a:pt x="8" y="157"/>
                  </a:cubicBezTo>
                  <a:cubicBezTo>
                    <a:pt x="7" y="155"/>
                    <a:pt x="6" y="153"/>
                    <a:pt x="6" y="152"/>
                  </a:cubicBezTo>
                  <a:cubicBezTo>
                    <a:pt x="5" y="152"/>
                    <a:pt x="5" y="152"/>
                    <a:pt x="5" y="152"/>
                  </a:cubicBezTo>
                  <a:cubicBezTo>
                    <a:pt x="6" y="153"/>
                    <a:pt x="6" y="155"/>
                    <a:pt x="7" y="157"/>
                  </a:cubicBezTo>
                  <a:close/>
                  <a:moveTo>
                    <a:pt x="187" y="26"/>
                  </a:moveTo>
                  <a:cubicBezTo>
                    <a:pt x="187" y="26"/>
                    <a:pt x="187" y="26"/>
                    <a:pt x="187" y="26"/>
                  </a:cubicBezTo>
                  <a:cubicBezTo>
                    <a:pt x="185" y="25"/>
                    <a:pt x="184" y="24"/>
                    <a:pt x="182" y="23"/>
                  </a:cubicBezTo>
                  <a:cubicBezTo>
                    <a:pt x="182" y="23"/>
                    <a:pt x="182" y="23"/>
                    <a:pt x="182" y="23"/>
                  </a:cubicBezTo>
                  <a:cubicBezTo>
                    <a:pt x="183" y="22"/>
                    <a:pt x="183" y="22"/>
                    <a:pt x="183" y="22"/>
                  </a:cubicBezTo>
                  <a:cubicBezTo>
                    <a:pt x="183" y="22"/>
                    <a:pt x="183" y="22"/>
                    <a:pt x="183" y="22"/>
                  </a:cubicBezTo>
                  <a:cubicBezTo>
                    <a:pt x="185" y="23"/>
                    <a:pt x="186" y="24"/>
                    <a:pt x="188" y="25"/>
                  </a:cubicBezTo>
                  <a:cubicBezTo>
                    <a:pt x="188" y="25"/>
                    <a:pt x="188" y="25"/>
                    <a:pt x="188" y="25"/>
                  </a:cubicBezTo>
                  <a:lnTo>
                    <a:pt x="187" y="26"/>
                  </a:lnTo>
                  <a:close/>
                  <a:moveTo>
                    <a:pt x="182" y="23"/>
                  </a:moveTo>
                  <a:cubicBezTo>
                    <a:pt x="184" y="24"/>
                    <a:pt x="185" y="25"/>
                    <a:pt x="187" y="26"/>
                  </a:cubicBezTo>
                  <a:cubicBezTo>
                    <a:pt x="187" y="25"/>
                    <a:pt x="187" y="25"/>
                    <a:pt x="187" y="25"/>
                  </a:cubicBezTo>
                  <a:cubicBezTo>
                    <a:pt x="186" y="24"/>
                    <a:pt x="184" y="23"/>
                    <a:pt x="183" y="22"/>
                  </a:cubicBezTo>
                  <a:lnTo>
                    <a:pt x="182" y="23"/>
                  </a:lnTo>
                  <a:close/>
                  <a:moveTo>
                    <a:pt x="5" y="149"/>
                  </a:moveTo>
                  <a:cubicBezTo>
                    <a:pt x="4" y="150"/>
                    <a:pt x="4" y="150"/>
                    <a:pt x="4" y="150"/>
                  </a:cubicBezTo>
                  <a:cubicBezTo>
                    <a:pt x="4" y="149"/>
                    <a:pt x="4" y="149"/>
                    <a:pt x="4" y="149"/>
                  </a:cubicBezTo>
                  <a:cubicBezTo>
                    <a:pt x="4" y="148"/>
                    <a:pt x="3" y="146"/>
                    <a:pt x="3" y="144"/>
                  </a:cubicBezTo>
                  <a:cubicBezTo>
                    <a:pt x="3" y="144"/>
                    <a:pt x="3" y="144"/>
                    <a:pt x="3" y="144"/>
                  </a:cubicBezTo>
                  <a:cubicBezTo>
                    <a:pt x="4" y="143"/>
                    <a:pt x="4" y="143"/>
                    <a:pt x="4" y="143"/>
                  </a:cubicBezTo>
                  <a:cubicBezTo>
                    <a:pt x="4" y="144"/>
                    <a:pt x="4" y="144"/>
                    <a:pt x="4" y="144"/>
                  </a:cubicBezTo>
                  <a:cubicBezTo>
                    <a:pt x="4" y="145"/>
                    <a:pt x="5" y="147"/>
                    <a:pt x="5" y="149"/>
                  </a:cubicBezTo>
                  <a:close/>
                  <a:moveTo>
                    <a:pt x="4" y="149"/>
                  </a:moveTo>
                  <a:cubicBezTo>
                    <a:pt x="5" y="149"/>
                    <a:pt x="5" y="149"/>
                    <a:pt x="5" y="149"/>
                  </a:cubicBezTo>
                  <a:cubicBezTo>
                    <a:pt x="5" y="147"/>
                    <a:pt x="4" y="146"/>
                    <a:pt x="4" y="144"/>
                  </a:cubicBezTo>
                  <a:cubicBezTo>
                    <a:pt x="3" y="144"/>
                    <a:pt x="3" y="144"/>
                    <a:pt x="3" y="144"/>
                  </a:cubicBezTo>
                  <a:cubicBezTo>
                    <a:pt x="3" y="146"/>
                    <a:pt x="4" y="147"/>
                    <a:pt x="4" y="149"/>
                  </a:cubicBezTo>
                  <a:close/>
                  <a:moveTo>
                    <a:pt x="180" y="22"/>
                  </a:moveTo>
                  <a:cubicBezTo>
                    <a:pt x="180" y="21"/>
                    <a:pt x="180" y="21"/>
                    <a:pt x="180" y="21"/>
                  </a:cubicBezTo>
                  <a:cubicBezTo>
                    <a:pt x="179" y="20"/>
                    <a:pt x="177" y="19"/>
                    <a:pt x="175" y="18"/>
                  </a:cubicBezTo>
                  <a:cubicBezTo>
                    <a:pt x="175" y="18"/>
                    <a:pt x="175" y="18"/>
                    <a:pt x="175" y="18"/>
                  </a:cubicBezTo>
                  <a:cubicBezTo>
                    <a:pt x="176" y="17"/>
                    <a:pt x="176" y="17"/>
                    <a:pt x="176" y="17"/>
                  </a:cubicBezTo>
                  <a:cubicBezTo>
                    <a:pt x="176" y="17"/>
                    <a:pt x="176" y="17"/>
                    <a:pt x="176" y="17"/>
                  </a:cubicBezTo>
                  <a:cubicBezTo>
                    <a:pt x="178" y="18"/>
                    <a:pt x="179" y="19"/>
                    <a:pt x="181" y="20"/>
                  </a:cubicBezTo>
                  <a:cubicBezTo>
                    <a:pt x="181" y="21"/>
                    <a:pt x="181" y="21"/>
                    <a:pt x="181" y="21"/>
                  </a:cubicBezTo>
                  <a:lnTo>
                    <a:pt x="180" y="22"/>
                  </a:lnTo>
                  <a:close/>
                  <a:moveTo>
                    <a:pt x="176" y="18"/>
                  </a:moveTo>
                  <a:cubicBezTo>
                    <a:pt x="177" y="19"/>
                    <a:pt x="179" y="20"/>
                    <a:pt x="180" y="21"/>
                  </a:cubicBezTo>
                  <a:cubicBezTo>
                    <a:pt x="181" y="21"/>
                    <a:pt x="181" y="21"/>
                    <a:pt x="181" y="21"/>
                  </a:cubicBezTo>
                  <a:cubicBezTo>
                    <a:pt x="179" y="20"/>
                    <a:pt x="178" y="19"/>
                    <a:pt x="176" y="18"/>
                  </a:cubicBezTo>
                  <a:close/>
                  <a:moveTo>
                    <a:pt x="3" y="141"/>
                  </a:moveTo>
                  <a:cubicBezTo>
                    <a:pt x="2" y="142"/>
                    <a:pt x="2" y="142"/>
                    <a:pt x="2" y="142"/>
                  </a:cubicBezTo>
                  <a:cubicBezTo>
                    <a:pt x="2" y="141"/>
                    <a:pt x="2" y="141"/>
                    <a:pt x="2" y="141"/>
                  </a:cubicBezTo>
                  <a:cubicBezTo>
                    <a:pt x="2" y="140"/>
                    <a:pt x="1" y="138"/>
                    <a:pt x="1" y="136"/>
                  </a:cubicBezTo>
                  <a:cubicBezTo>
                    <a:pt x="1" y="136"/>
                    <a:pt x="1" y="136"/>
                    <a:pt x="1" y="136"/>
                  </a:cubicBezTo>
                  <a:cubicBezTo>
                    <a:pt x="2" y="135"/>
                    <a:pt x="2" y="135"/>
                    <a:pt x="2" y="135"/>
                  </a:cubicBezTo>
                  <a:cubicBezTo>
                    <a:pt x="2" y="136"/>
                    <a:pt x="2" y="136"/>
                    <a:pt x="2" y="136"/>
                  </a:cubicBezTo>
                  <a:cubicBezTo>
                    <a:pt x="3" y="137"/>
                    <a:pt x="3" y="139"/>
                    <a:pt x="3" y="141"/>
                  </a:cubicBezTo>
                  <a:close/>
                  <a:moveTo>
                    <a:pt x="2" y="141"/>
                  </a:moveTo>
                  <a:cubicBezTo>
                    <a:pt x="3" y="141"/>
                    <a:pt x="3" y="141"/>
                    <a:pt x="3" y="141"/>
                  </a:cubicBezTo>
                  <a:cubicBezTo>
                    <a:pt x="3" y="139"/>
                    <a:pt x="2" y="138"/>
                    <a:pt x="2" y="136"/>
                  </a:cubicBezTo>
                  <a:cubicBezTo>
                    <a:pt x="1" y="136"/>
                    <a:pt x="1" y="136"/>
                    <a:pt x="1" y="136"/>
                  </a:cubicBezTo>
                  <a:cubicBezTo>
                    <a:pt x="2" y="138"/>
                    <a:pt x="2" y="140"/>
                    <a:pt x="2" y="141"/>
                  </a:cubicBezTo>
                  <a:close/>
                  <a:moveTo>
                    <a:pt x="173" y="17"/>
                  </a:moveTo>
                  <a:cubicBezTo>
                    <a:pt x="173" y="17"/>
                    <a:pt x="173" y="17"/>
                    <a:pt x="173" y="17"/>
                  </a:cubicBezTo>
                  <a:cubicBezTo>
                    <a:pt x="172" y="16"/>
                    <a:pt x="170" y="15"/>
                    <a:pt x="168" y="14"/>
                  </a:cubicBezTo>
                  <a:cubicBezTo>
                    <a:pt x="168" y="14"/>
                    <a:pt x="168" y="14"/>
                    <a:pt x="168" y="14"/>
                  </a:cubicBezTo>
                  <a:cubicBezTo>
                    <a:pt x="169" y="13"/>
                    <a:pt x="169" y="13"/>
                    <a:pt x="169" y="13"/>
                  </a:cubicBezTo>
                  <a:cubicBezTo>
                    <a:pt x="169" y="13"/>
                    <a:pt x="169" y="13"/>
                    <a:pt x="169" y="13"/>
                  </a:cubicBezTo>
                  <a:cubicBezTo>
                    <a:pt x="171" y="14"/>
                    <a:pt x="172" y="15"/>
                    <a:pt x="174" y="16"/>
                  </a:cubicBezTo>
                  <a:cubicBezTo>
                    <a:pt x="174" y="16"/>
                    <a:pt x="174" y="16"/>
                    <a:pt x="174" y="16"/>
                  </a:cubicBezTo>
                  <a:lnTo>
                    <a:pt x="173" y="17"/>
                  </a:lnTo>
                  <a:close/>
                  <a:moveTo>
                    <a:pt x="169" y="14"/>
                  </a:moveTo>
                  <a:cubicBezTo>
                    <a:pt x="170" y="15"/>
                    <a:pt x="172" y="16"/>
                    <a:pt x="173" y="17"/>
                  </a:cubicBezTo>
                  <a:cubicBezTo>
                    <a:pt x="174" y="16"/>
                    <a:pt x="174" y="16"/>
                    <a:pt x="174" y="16"/>
                  </a:cubicBezTo>
                  <a:cubicBezTo>
                    <a:pt x="172" y="15"/>
                    <a:pt x="171" y="14"/>
                    <a:pt x="169" y="14"/>
                  </a:cubicBezTo>
                  <a:close/>
                  <a:moveTo>
                    <a:pt x="2" y="133"/>
                  </a:moveTo>
                  <a:cubicBezTo>
                    <a:pt x="1" y="134"/>
                    <a:pt x="1" y="134"/>
                    <a:pt x="1" y="134"/>
                  </a:cubicBezTo>
                  <a:cubicBezTo>
                    <a:pt x="1" y="133"/>
                    <a:pt x="1" y="133"/>
                    <a:pt x="1" y="133"/>
                  </a:cubicBezTo>
                  <a:cubicBezTo>
                    <a:pt x="0" y="131"/>
                    <a:pt x="0" y="130"/>
                    <a:pt x="0" y="128"/>
                  </a:cubicBezTo>
                  <a:cubicBezTo>
                    <a:pt x="0" y="128"/>
                    <a:pt x="0" y="128"/>
                    <a:pt x="0" y="128"/>
                  </a:cubicBezTo>
                  <a:cubicBezTo>
                    <a:pt x="1" y="127"/>
                    <a:pt x="1" y="127"/>
                    <a:pt x="1" y="127"/>
                  </a:cubicBezTo>
                  <a:cubicBezTo>
                    <a:pt x="1" y="128"/>
                    <a:pt x="1" y="128"/>
                    <a:pt x="1" y="128"/>
                  </a:cubicBezTo>
                  <a:cubicBezTo>
                    <a:pt x="1" y="129"/>
                    <a:pt x="2" y="131"/>
                    <a:pt x="2" y="133"/>
                  </a:cubicBezTo>
                  <a:close/>
                  <a:moveTo>
                    <a:pt x="1" y="133"/>
                  </a:moveTo>
                  <a:cubicBezTo>
                    <a:pt x="2" y="133"/>
                    <a:pt x="2" y="133"/>
                    <a:pt x="2" y="133"/>
                  </a:cubicBezTo>
                  <a:cubicBezTo>
                    <a:pt x="1" y="131"/>
                    <a:pt x="1" y="130"/>
                    <a:pt x="1" y="128"/>
                  </a:cubicBezTo>
                  <a:cubicBezTo>
                    <a:pt x="0" y="128"/>
                    <a:pt x="0" y="128"/>
                    <a:pt x="0" y="128"/>
                  </a:cubicBezTo>
                  <a:cubicBezTo>
                    <a:pt x="0" y="130"/>
                    <a:pt x="1" y="131"/>
                    <a:pt x="1" y="133"/>
                  </a:cubicBezTo>
                  <a:close/>
                  <a:moveTo>
                    <a:pt x="166" y="13"/>
                  </a:moveTo>
                  <a:cubicBezTo>
                    <a:pt x="166" y="13"/>
                    <a:pt x="166" y="13"/>
                    <a:pt x="166" y="13"/>
                  </a:cubicBezTo>
                  <a:cubicBezTo>
                    <a:pt x="164" y="12"/>
                    <a:pt x="163" y="12"/>
                    <a:pt x="161" y="11"/>
                  </a:cubicBezTo>
                  <a:cubicBezTo>
                    <a:pt x="161" y="11"/>
                    <a:pt x="161" y="11"/>
                    <a:pt x="161" y="11"/>
                  </a:cubicBezTo>
                  <a:cubicBezTo>
                    <a:pt x="161" y="10"/>
                    <a:pt x="161" y="10"/>
                    <a:pt x="161" y="10"/>
                  </a:cubicBezTo>
                  <a:cubicBezTo>
                    <a:pt x="161" y="10"/>
                    <a:pt x="161" y="10"/>
                    <a:pt x="161" y="10"/>
                  </a:cubicBezTo>
                  <a:cubicBezTo>
                    <a:pt x="163" y="11"/>
                    <a:pt x="165" y="11"/>
                    <a:pt x="167" y="12"/>
                  </a:cubicBezTo>
                  <a:cubicBezTo>
                    <a:pt x="167" y="12"/>
                    <a:pt x="167" y="12"/>
                    <a:pt x="167" y="12"/>
                  </a:cubicBezTo>
                  <a:lnTo>
                    <a:pt x="166" y="13"/>
                  </a:lnTo>
                  <a:close/>
                  <a:moveTo>
                    <a:pt x="161" y="11"/>
                  </a:moveTo>
                  <a:cubicBezTo>
                    <a:pt x="163" y="11"/>
                    <a:pt x="165" y="12"/>
                    <a:pt x="166" y="13"/>
                  </a:cubicBezTo>
                  <a:cubicBezTo>
                    <a:pt x="167" y="12"/>
                    <a:pt x="167" y="12"/>
                    <a:pt x="167" y="12"/>
                  </a:cubicBezTo>
                  <a:cubicBezTo>
                    <a:pt x="165" y="12"/>
                    <a:pt x="163" y="11"/>
                    <a:pt x="161" y="10"/>
                  </a:cubicBezTo>
                  <a:lnTo>
                    <a:pt x="161" y="11"/>
                  </a:lnTo>
                  <a:close/>
                  <a:moveTo>
                    <a:pt x="1" y="125"/>
                  </a:moveTo>
                  <a:cubicBezTo>
                    <a:pt x="0" y="125"/>
                    <a:pt x="0" y="125"/>
                    <a:pt x="0" y="125"/>
                  </a:cubicBezTo>
                  <a:cubicBezTo>
                    <a:pt x="0" y="125"/>
                    <a:pt x="0" y="125"/>
                    <a:pt x="0" y="125"/>
                  </a:cubicBezTo>
                  <a:cubicBezTo>
                    <a:pt x="0" y="123"/>
                    <a:pt x="0" y="121"/>
                    <a:pt x="0" y="119"/>
                  </a:cubicBezTo>
                  <a:cubicBezTo>
                    <a:pt x="0" y="119"/>
                    <a:pt x="0" y="119"/>
                    <a:pt x="0" y="119"/>
                  </a:cubicBezTo>
                  <a:cubicBezTo>
                    <a:pt x="1" y="119"/>
                    <a:pt x="1" y="119"/>
                    <a:pt x="1" y="119"/>
                  </a:cubicBezTo>
                  <a:cubicBezTo>
                    <a:pt x="1" y="119"/>
                    <a:pt x="1" y="119"/>
                    <a:pt x="1" y="119"/>
                  </a:cubicBezTo>
                  <a:cubicBezTo>
                    <a:pt x="1" y="121"/>
                    <a:pt x="1" y="123"/>
                    <a:pt x="1" y="125"/>
                  </a:cubicBezTo>
                  <a:close/>
                  <a:moveTo>
                    <a:pt x="0" y="125"/>
                  </a:moveTo>
                  <a:cubicBezTo>
                    <a:pt x="1" y="125"/>
                    <a:pt x="1" y="125"/>
                    <a:pt x="1" y="125"/>
                  </a:cubicBezTo>
                  <a:cubicBezTo>
                    <a:pt x="1" y="123"/>
                    <a:pt x="1" y="121"/>
                    <a:pt x="1" y="120"/>
                  </a:cubicBezTo>
                  <a:cubicBezTo>
                    <a:pt x="0" y="120"/>
                    <a:pt x="0" y="120"/>
                    <a:pt x="0" y="120"/>
                  </a:cubicBezTo>
                  <a:cubicBezTo>
                    <a:pt x="0" y="121"/>
                    <a:pt x="0" y="123"/>
                    <a:pt x="0" y="125"/>
                  </a:cubicBezTo>
                  <a:close/>
                  <a:moveTo>
                    <a:pt x="159" y="10"/>
                  </a:moveTo>
                  <a:cubicBezTo>
                    <a:pt x="159" y="10"/>
                    <a:pt x="159" y="10"/>
                    <a:pt x="159" y="10"/>
                  </a:cubicBezTo>
                  <a:cubicBezTo>
                    <a:pt x="157" y="9"/>
                    <a:pt x="155" y="9"/>
                    <a:pt x="153" y="8"/>
                  </a:cubicBezTo>
                  <a:cubicBezTo>
                    <a:pt x="153" y="8"/>
                    <a:pt x="153" y="8"/>
                    <a:pt x="153" y="8"/>
                  </a:cubicBezTo>
                  <a:cubicBezTo>
                    <a:pt x="154" y="7"/>
                    <a:pt x="154" y="7"/>
                    <a:pt x="154" y="7"/>
                  </a:cubicBezTo>
                  <a:cubicBezTo>
                    <a:pt x="154" y="7"/>
                    <a:pt x="154" y="7"/>
                    <a:pt x="154" y="7"/>
                  </a:cubicBezTo>
                  <a:cubicBezTo>
                    <a:pt x="156" y="7"/>
                    <a:pt x="157" y="8"/>
                    <a:pt x="159" y="9"/>
                  </a:cubicBezTo>
                  <a:cubicBezTo>
                    <a:pt x="159" y="9"/>
                    <a:pt x="159" y="9"/>
                    <a:pt x="159" y="9"/>
                  </a:cubicBezTo>
                  <a:lnTo>
                    <a:pt x="159" y="10"/>
                  </a:lnTo>
                  <a:close/>
                  <a:moveTo>
                    <a:pt x="154" y="8"/>
                  </a:moveTo>
                  <a:cubicBezTo>
                    <a:pt x="155" y="8"/>
                    <a:pt x="157" y="9"/>
                    <a:pt x="159" y="10"/>
                  </a:cubicBezTo>
                  <a:cubicBezTo>
                    <a:pt x="159" y="9"/>
                    <a:pt x="159" y="9"/>
                    <a:pt x="159" y="9"/>
                  </a:cubicBezTo>
                  <a:cubicBezTo>
                    <a:pt x="157" y="8"/>
                    <a:pt x="156" y="8"/>
                    <a:pt x="154" y="7"/>
                  </a:cubicBezTo>
                  <a:lnTo>
                    <a:pt x="154" y="8"/>
                  </a:lnTo>
                  <a:close/>
                  <a:moveTo>
                    <a:pt x="1" y="117"/>
                  </a:moveTo>
                  <a:cubicBezTo>
                    <a:pt x="0" y="117"/>
                    <a:pt x="0" y="117"/>
                    <a:pt x="0" y="117"/>
                  </a:cubicBezTo>
                  <a:cubicBezTo>
                    <a:pt x="0" y="117"/>
                    <a:pt x="0" y="117"/>
                    <a:pt x="0" y="117"/>
                  </a:cubicBezTo>
                  <a:cubicBezTo>
                    <a:pt x="0" y="115"/>
                    <a:pt x="0" y="113"/>
                    <a:pt x="0" y="111"/>
                  </a:cubicBezTo>
                  <a:cubicBezTo>
                    <a:pt x="0" y="111"/>
                    <a:pt x="0" y="111"/>
                    <a:pt x="0" y="111"/>
                  </a:cubicBezTo>
                  <a:cubicBezTo>
                    <a:pt x="1" y="111"/>
                    <a:pt x="1" y="111"/>
                    <a:pt x="1" y="111"/>
                  </a:cubicBezTo>
                  <a:cubicBezTo>
                    <a:pt x="1" y="111"/>
                    <a:pt x="1" y="111"/>
                    <a:pt x="1" y="111"/>
                  </a:cubicBezTo>
                  <a:cubicBezTo>
                    <a:pt x="1" y="113"/>
                    <a:pt x="1" y="115"/>
                    <a:pt x="1" y="117"/>
                  </a:cubicBezTo>
                  <a:close/>
                  <a:moveTo>
                    <a:pt x="0" y="117"/>
                  </a:moveTo>
                  <a:cubicBezTo>
                    <a:pt x="0" y="117"/>
                    <a:pt x="0" y="117"/>
                    <a:pt x="0" y="117"/>
                  </a:cubicBezTo>
                  <a:cubicBezTo>
                    <a:pt x="0" y="115"/>
                    <a:pt x="1" y="113"/>
                    <a:pt x="1" y="111"/>
                  </a:cubicBezTo>
                  <a:cubicBezTo>
                    <a:pt x="0" y="111"/>
                    <a:pt x="0" y="111"/>
                    <a:pt x="0" y="111"/>
                  </a:cubicBezTo>
                  <a:cubicBezTo>
                    <a:pt x="0" y="113"/>
                    <a:pt x="0" y="115"/>
                    <a:pt x="0" y="117"/>
                  </a:cubicBezTo>
                  <a:close/>
                  <a:moveTo>
                    <a:pt x="151" y="7"/>
                  </a:moveTo>
                  <a:cubicBezTo>
                    <a:pt x="151" y="7"/>
                    <a:pt x="151" y="7"/>
                    <a:pt x="151" y="7"/>
                  </a:cubicBezTo>
                  <a:cubicBezTo>
                    <a:pt x="149" y="7"/>
                    <a:pt x="147" y="6"/>
                    <a:pt x="146" y="6"/>
                  </a:cubicBezTo>
                  <a:cubicBezTo>
                    <a:pt x="145" y="6"/>
                    <a:pt x="145" y="6"/>
                    <a:pt x="145" y="6"/>
                  </a:cubicBezTo>
                  <a:cubicBezTo>
                    <a:pt x="146" y="4"/>
                    <a:pt x="146" y="4"/>
                    <a:pt x="146" y="4"/>
                  </a:cubicBezTo>
                  <a:cubicBezTo>
                    <a:pt x="146" y="4"/>
                    <a:pt x="146" y="4"/>
                    <a:pt x="146" y="4"/>
                  </a:cubicBezTo>
                  <a:cubicBezTo>
                    <a:pt x="148" y="5"/>
                    <a:pt x="150" y="6"/>
                    <a:pt x="151" y="6"/>
                  </a:cubicBezTo>
                  <a:cubicBezTo>
                    <a:pt x="152" y="6"/>
                    <a:pt x="152" y="6"/>
                    <a:pt x="152" y="6"/>
                  </a:cubicBezTo>
                  <a:lnTo>
                    <a:pt x="151" y="7"/>
                  </a:lnTo>
                  <a:close/>
                  <a:moveTo>
                    <a:pt x="146" y="5"/>
                  </a:moveTo>
                  <a:cubicBezTo>
                    <a:pt x="148" y="6"/>
                    <a:pt x="149" y="6"/>
                    <a:pt x="151" y="7"/>
                  </a:cubicBezTo>
                  <a:cubicBezTo>
                    <a:pt x="151" y="6"/>
                    <a:pt x="151" y="6"/>
                    <a:pt x="151" y="6"/>
                  </a:cubicBezTo>
                  <a:cubicBezTo>
                    <a:pt x="150" y="6"/>
                    <a:pt x="148" y="5"/>
                    <a:pt x="146" y="5"/>
                  </a:cubicBezTo>
                  <a:close/>
                  <a:moveTo>
                    <a:pt x="1" y="109"/>
                  </a:moveTo>
                  <a:cubicBezTo>
                    <a:pt x="0" y="109"/>
                    <a:pt x="0" y="109"/>
                    <a:pt x="0" y="109"/>
                  </a:cubicBezTo>
                  <a:cubicBezTo>
                    <a:pt x="0" y="109"/>
                    <a:pt x="0" y="109"/>
                    <a:pt x="0" y="109"/>
                  </a:cubicBezTo>
                  <a:cubicBezTo>
                    <a:pt x="0" y="107"/>
                    <a:pt x="0" y="105"/>
                    <a:pt x="0" y="103"/>
                  </a:cubicBezTo>
                  <a:cubicBezTo>
                    <a:pt x="0" y="103"/>
                    <a:pt x="0" y="103"/>
                    <a:pt x="0" y="103"/>
                  </a:cubicBezTo>
                  <a:cubicBezTo>
                    <a:pt x="2" y="103"/>
                    <a:pt x="2" y="103"/>
                    <a:pt x="2" y="103"/>
                  </a:cubicBezTo>
                  <a:cubicBezTo>
                    <a:pt x="2" y="103"/>
                    <a:pt x="2" y="103"/>
                    <a:pt x="2" y="103"/>
                  </a:cubicBezTo>
                  <a:cubicBezTo>
                    <a:pt x="1" y="105"/>
                    <a:pt x="1" y="107"/>
                    <a:pt x="1" y="109"/>
                  </a:cubicBezTo>
                  <a:close/>
                  <a:moveTo>
                    <a:pt x="0" y="109"/>
                  </a:moveTo>
                  <a:cubicBezTo>
                    <a:pt x="1" y="109"/>
                    <a:pt x="1" y="109"/>
                    <a:pt x="1" y="109"/>
                  </a:cubicBezTo>
                  <a:cubicBezTo>
                    <a:pt x="1" y="107"/>
                    <a:pt x="1" y="105"/>
                    <a:pt x="1" y="103"/>
                  </a:cubicBezTo>
                  <a:cubicBezTo>
                    <a:pt x="1" y="103"/>
                    <a:pt x="1" y="103"/>
                    <a:pt x="1" y="103"/>
                  </a:cubicBezTo>
                  <a:cubicBezTo>
                    <a:pt x="0" y="105"/>
                    <a:pt x="0" y="107"/>
                    <a:pt x="0" y="109"/>
                  </a:cubicBezTo>
                  <a:close/>
                  <a:moveTo>
                    <a:pt x="143" y="5"/>
                  </a:moveTo>
                  <a:cubicBezTo>
                    <a:pt x="143" y="5"/>
                    <a:pt x="143" y="5"/>
                    <a:pt x="143" y="5"/>
                  </a:cubicBezTo>
                  <a:cubicBezTo>
                    <a:pt x="141" y="5"/>
                    <a:pt x="140" y="4"/>
                    <a:pt x="138" y="4"/>
                  </a:cubicBezTo>
                  <a:cubicBezTo>
                    <a:pt x="138" y="4"/>
                    <a:pt x="138" y="4"/>
                    <a:pt x="138" y="4"/>
                  </a:cubicBezTo>
                  <a:cubicBezTo>
                    <a:pt x="138" y="3"/>
                    <a:pt x="138" y="3"/>
                    <a:pt x="138" y="3"/>
                  </a:cubicBezTo>
                  <a:cubicBezTo>
                    <a:pt x="138" y="3"/>
                    <a:pt x="138" y="3"/>
                    <a:pt x="138" y="3"/>
                  </a:cubicBezTo>
                  <a:cubicBezTo>
                    <a:pt x="140" y="3"/>
                    <a:pt x="142" y="3"/>
                    <a:pt x="144" y="4"/>
                  </a:cubicBezTo>
                  <a:cubicBezTo>
                    <a:pt x="144" y="4"/>
                    <a:pt x="144" y="4"/>
                    <a:pt x="144" y="4"/>
                  </a:cubicBezTo>
                  <a:lnTo>
                    <a:pt x="143" y="5"/>
                  </a:lnTo>
                  <a:close/>
                  <a:moveTo>
                    <a:pt x="138" y="4"/>
                  </a:moveTo>
                  <a:cubicBezTo>
                    <a:pt x="140" y="4"/>
                    <a:pt x="141" y="4"/>
                    <a:pt x="143" y="5"/>
                  </a:cubicBezTo>
                  <a:cubicBezTo>
                    <a:pt x="143" y="4"/>
                    <a:pt x="143" y="4"/>
                    <a:pt x="143" y="4"/>
                  </a:cubicBezTo>
                  <a:cubicBezTo>
                    <a:pt x="142" y="4"/>
                    <a:pt x="140" y="3"/>
                    <a:pt x="138" y="3"/>
                  </a:cubicBezTo>
                  <a:lnTo>
                    <a:pt x="138" y="4"/>
                  </a:lnTo>
                  <a:close/>
                  <a:moveTo>
                    <a:pt x="2" y="101"/>
                  </a:moveTo>
                  <a:cubicBezTo>
                    <a:pt x="1" y="101"/>
                    <a:pt x="1" y="101"/>
                    <a:pt x="1" y="101"/>
                  </a:cubicBezTo>
                  <a:cubicBezTo>
                    <a:pt x="1" y="101"/>
                    <a:pt x="1" y="101"/>
                    <a:pt x="1" y="101"/>
                  </a:cubicBezTo>
                  <a:cubicBezTo>
                    <a:pt x="1" y="99"/>
                    <a:pt x="1" y="97"/>
                    <a:pt x="2" y="95"/>
                  </a:cubicBezTo>
                  <a:cubicBezTo>
                    <a:pt x="2" y="95"/>
                    <a:pt x="2" y="95"/>
                    <a:pt x="2" y="95"/>
                  </a:cubicBezTo>
                  <a:cubicBezTo>
                    <a:pt x="3" y="95"/>
                    <a:pt x="3" y="95"/>
                    <a:pt x="3" y="95"/>
                  </a:cubicBezTo>
                  <a:cubicBezTo>
                    <a:pt x="3" y="95"/>
                    <a:pt x="3" y="95"/>
                    <a:pt x="3" y="95"/>
                  </a:cubicBezTo>
                  <a:cubicBezTo>
                    <a:pt x="2" y="97"/>
                    <a:pt x="2" y="99"/>
                    <a:pt x="2" y="101"/>
                  </a:cubicBezTo>
                  <a:close/>
                  <a:moveTo>
                    <a:pt x="1" y="101"/>
                  </a:moveTo>
                  <a:cubicBezTo>
                    <a:pt x="2" y="101"/>
                    <a:pt x="2" y="101"/>
                    <a:pt x="2" y="101"/>
                  </a:cubicBezTo>
                  <a:cubicBezTo>
                    <a:pt x="2" y="99"/>
                    <a:pt x="2" y="97"/>
                    <a:pt x="2" y="95"/>
                  </a:cubicBezTo>
                  <a:cubicBezTo>
                    <a:pt x="2" y="95"/>
                    <a:pt x="2" y="95"/>
                    <a:pt x="2" y="95"/>
                  </a:cubicBezTo>
                  <a:cubicBezTo>
                    <a:pt x="1" y="97"/>
                    <a:pt x="1" y="99"/>
                    <a:pt x="1" y="101"/>
                  </a:cubicBezTo>
                  <a:close/>
                  <a:moveTo>
                    <a:pt x="135" y="3"/>
                  </a:moveTo>
                  <a:cubicBezTo>
                    <a:pt x="135" y="3"/>
                    <a:pt x="135" y="3"/>
                    <a:pt x="135" y="3"/>
                  </a:cubicBezTo>
                  <a:cubicBezTo>
                    <a:pt x="134" y="3"/>
                    <a:pt x="132" y="3"/>
                    <a:pt x="130" y="3"/>
                  </a:cubicBezTo>
                  <a:cubicBezTo>
                    <a:pt x="130" y="3"/>
                    <a:pt x="130" y="3"/>
                    <a:pt x="130" y="3"/>
                  </a:cubicBezTo>
                  <a:cubicBezTo>
                    <a:pt x="130" y="1"/>
                    <a:pt x="130" y="1"/>
                    <a:pt x="130" y="1"/>
                  </a:cubicBezTo>
                  <a:cubicBezTo>
                    <a:pt x="130" y="1"/>
                    <a:pt x="130" y="1"/>
                    <a:pt x="130" y="1"/>
                  </a:cubicBezTo>
                  <a:cubicBezTo>
                    <a:pt x="132" y="2"/>
                    <a:pt x="134" y="2"/>
                    <a:pt x="136" y="2"/>
                  </a:cubicBezTo>
                  <a:cubicBezTo>
                    <a:pt x="136" y="2"/>
                    <a:pt x="136" y="2"/>
                    <a:pt x="136" y="2"/>
                  </a:cubicBezTo>
                  <a:lnTo>
                    <a:pt x="135" y="3"/>
                  </a:lnTo>
                  <a:close/>
                  <a:moveTo>
                    <a:pt x="130" y="2"/>
                  </a:moveTo>
                  <a:cubicBezTo>
                    <a:pt x="132" y="3"/>
                    <a:pt x="134" y="3"/>
                    <a:pt x="135" y="3"/>
                  </a:cubicBezTo>
                  <a:cubicBezTo>
                    <a:pt x="135" y="2"/>
                    <a:pt x="135" y="2"/>
                    <a:pt x="135" y="2"/>
                  </a:cubicBezTo>
                  <a:cubicBezTo>
                    <a:pt x="134" y="2"/>
                    <a:pt x="132" y="2"/>
                    <a:pt x="130" y="2"/>
                  </a:cubicBezTo>
                  <a:close/>
                  <a:moveTo>
                    <a:pt x="3" y="93"/>
                  </a:moveTo>
                  <a:cubicBezTo>
                    <a:pt x="2" y="93"/>
                    <a:pt x="2" y="93"/>
                    <a:pt x="2" y="93"/>
                  </a:cubicBezTo>
                  <a:cubicBezTo>
                    <a:pt x="2" y="93"/>
                    <a:pt x="2" y="93"/>
                    <a:pt x="2" y="93"/>
                  </a:cubicBezTo>
                  <a:cubicBezTo>
                    <a:pt x="2" y="91"/>
                    <a:pt x="3" y="89"/>
                    <a:pt x="3" y="87"/>
                  </a:cubicBezTo>
                  <a:cubicBezTo>
                    <a:pt x="3" y="87"/>
                    <a:pt x="3" y="87"/>
                    <a:pt x="3" y="87"/>
                  </a:cubicBezTo>
                  <a:cubicBezTo>
                    <a:pt x="5" y="87"/>
                    <a:pt x="5" y="87"/>
                    <a:pt x="5" y="87"/>
                  </a:cubicBezTo>
                  <a:cubicBezTo>
                    <a:pt x="5" y="87"/>
                    <a:pt x="5" y="87"/>
                    <a:pt x="5" y="87"/>
                  </a:cubicBezTo>
                  <a:cubicBezTo>
                    <a:pt x="4" y="89"/>
                    <a:pt x="4" y="91"/>
                    <a:pt x="3" y="93"/>
                  </a:cubicBezTo>
                  <a:close/>
                  <a:moveTo>
                    <a:pt x="2" y="93"/>
                  </a:moveTo>
                  <a:cubicBezTo>
                    <a:pt x="3" y="93"/>
                    <a:pt x="3" y="93"/>
                    <a:pt x="3" y="93"/>
                  </a:cubicBezTo>
                  <a:cubicBezTo>
                    <a:pt x="3" y="91"/>
                    <a:pt x="4" y="89"/>
                    <a:pt x="4" y="87"/>
                  </a:cubicBezTo>
                  <a:cubicBezTo>
                    <a:pt x="4" y="87"/>
                    <a:pt x="4" y="87"/>
                    <a:pt x="4" y="87"/>
                  </a:cubicBezTo>
                  <a:cubicBezTo>
                    <a:pt x="3" y="89"/>
                    <a:pt x="3" y="91"/>
                    <a:pt x="2" y="93"/>
                  </a:cubicBezTo>
                  <a:close/>
                  <a:moveTo>
                    <a:pt x="127" y="2"/>
                  </a:moveTo>
                  <a:cubicBezTo>
                    <a:pt x="127" y="2"/>
                    <a:pt x="127" y="2"/>
                    <a:pt x="127" y="2"/>
                  </a:cubicBezTo>
                  <a:cubicBezTo>
                    <a:pt x="125" y="2"/>
                    <a:pt x="123" y="2"/>
                    <a:pt x="122" y="2"/>
                  </a:cubicBezTo>
                  <a:cubicBezTo>
                    <a:pt x="121" y="2"/>
                    <a:pt x="121" y="2"/>
                    <a:pt x="121" y="2"/>
                  </a:cubicBezTo>
                  <a:cubicBezTo>
                    <a:pt x="121" y="1"/>
                    <a:pt x="121" y="1"/>
                    <a:pt x="121" y="1"/>
                  </a:cubicBezTo>
                  <a:cubicBezTo>
                    <a:pt x="122" y="1"/>
                    <a:pt x="122" y="1"/>
                    <a:pt x="122" y="1"/>
                  </a:cubicBezTo>
                  <a:cubicBezTo>
                    <a:pt x="124" y="1"/>
                    <a:pt x="126" y="1"/>
                    <a:pt x="127" y="1"/>
                  </a:cubicBezTo>
                  <a:cubicBezTo>
                    <a:pt x="128" y="1"/>
                    <a:pt x="128" y="1"/>
                    <a:pt x="128" y="1"/>
                  </a:cubicBezTo>
                  <a:lnTo>
                    <a:pt x="127" y="2"/>
                  </a:lnTo>
                  <a:close/>
                  <a:moveTo>
                    <a:pt x="122" y="2"/>
                  </a:moveTo>
                  <a:cubicBezTo>
                    <a:pt x="124" y="2"/>
                    <a:pt x="125" y="2"/>
                    <a:pt x="127" y="2"/>
                  </a:cubicBezTo>
                  <a:cubicBezTo>
                    <a:pt x="127" y="1"/>
                    <a:pt x="127" y="1"/>
                    <a:pt x="127" y="1"/>
                  </a:cubicBezTo>
                  <a:cubicBezTo>
                    <a:pt x="125" y="1"/>
                    <a:pt x="124" y="1"/>
                    <a:pt x="122" y="1"/>
                  </a:cubicBezTo>
                  <a:lnTo>
                    <a:pt x="122" y="2"/>
                  </a:lnTo>
                  <a:close/>
                  <a:moveTo>
                    <a:pt x="5" y="85"/>
                  </a:moveTo>
                  <a:cubicBezTo>
                    <a:pt x="4" y="85"/>
                    <a:pt x="4" y="85"/>
                    <a:pt x="4" y="85"/>
                  </a:cubicBezTo>
                  <a:cubicBezTo>
                    <a:pt x="4" y="85"/>
                    <a:pt x="4" y="85"/>
                    <a:pt x="4" y="85"/>
                  </a:cubicBezTo>
                  <a:cubicBezTo>
                    <a:pt x="5" y="83"/>
                    <a:pt x="5" y="81"/>
                    <a:pt x="6" y="79"/>
                  </a:cubicBezTo>
                  <a:cubicBezTo>
                    <a:pt x="6" y="79"/>
                    <a:pt x="6" y="79"/>
                    <a:pt x="6" y="79"/>
                  </a:cubicBezTo>
                  <a:cubicBezTo>
                    <a:pt x="7" y="79"/>
                    <a:pt x="7" y="79"/>
                    <a:pt x="7" y="79"/>
                  </a:cubicBezTo>
                  <a:cubicBezTo>
                    <a:pt x="7" y="79"/>
                    <a:pt x="7" y="79"/>
                    <a:pt x="7" y="79"/>
                  </a:cubicBezTo>
                  <a:cubicBezTo>
                    <a:pt x="6" y="81"/>
                    <a:pt x="6" y="83"/>
                    <a:pt x="5" y="85"/>
                  </a:cubicBezTo>
                  <a:close/>
                  <a:moveTo>
                    <a:pt x="4" y="85"/>
                  </a:moveTo>
                  <a:cubicBezTo>
                    <a:pt x="5" y="85"/>
                    <a:pt x="5" y="85"/>
                    <a:pt x="5" y="85"/>
                  </a:cubicBezTo>
                  <a:cubicBezTo>
                    <a:pt x="5" y="83"/>
                    <a:pt x="6" y="81"/>
                    <a:pt x="7" y="80"/>
                  </a:cubicBezTo>
                  <a:cubicBezTo>
                    <a:pt x="6" y="79"/>
                    <a:pt x="6" y="79"/>
                    <a:pt x="6" y="79"/>
                  </a:cubicBezTo>
                  <a:cubicBezTo>
                    <a:pt x="5" y="81"/>
                    <a:pt x="5" y="83"/>
                    <a:pt x="4" y="85"/>
                  </a:cubicBezTo>
                  <a:close/>
                  <a:moveTo>
                    <a:pt x="119" y="2"/>
                  </a:moveTo>
                  <a:cubicBezTo>
                    <a:pt x="119" y="2"/>
                    <a:pt x="119" y="2"/>
                    <a:pt x="119" y="2"/>
                  </a:cubicBezTo>
                  <a:cubicBezTo>
                    <a:pt x="117" y="2"/>
                    <a:pt x="115" y="2"/>
                    <a:pt x="113" y="2"/>
                  </a:cubicBezTo>
                  <a:cubicBezTo>
                    <a:pt x="113" y="2"/>
                    <a:pt x="113" y="2"/>
                    <a:pt x="113" y="2"/>
                  </a:cubicBezTo>
                  <a:cubicBezTo>
                    <a:pt x="113" y="1"/>
                    <a:pt x="113" y="1"/>
                    <a:pt x="113" y="1"/>
                  </a:cubicBezTo>
                  <a:cubicBezTo>
                    <a:pt x="113" y="1"/>
                    <a:pt x="113" y="1"/>
                    <a:pt x="113" y="1"/>
                  </a:cubicBezTo>
                  <a:cubicBezTo>
                    <a:pt x="115" y="0"/>
                    <a:pt x="117" y="0"/>
                    <a:pt x="119" y="1"/>
                  </a:cubicBezTo>
                  <a:cubicBezTo>
                    <a:pt x="119" y="1"/>
                    <a:pt x="119" y="1"/>
                    <a:pt x="119" y="1"/>
                  </a:cubicBezTo>
                  <a:lnTo>
                    <a:pt x="119" y="2"/>
                  </a:lnTo>
                  <a:close/>
                  <a:moveTo>
                    <a:pt x="114" y="1"/>
                  </a:moveTo>
                  <a:cubicBezTo>
                    <a:pt x="115" y="1"/>
                    <a:pt x="117" y="1"/>
                    <a:pt x="119" y="1"/>
                  </a:cubicBezTo>
                  <a:cubicBezTo>
                    <a:pt x="119" y="1"/>
                    <a:pt x="119" y="1"/>
                    <a:pt x="119" y="1"/>
                  </a:cubicBezTo>
                  <a:cubicBezTo>
                    <a:pt x="117" y="1"/>
                    <a:pt x="115" y="1"/>
                    <a:pt x="114" y="1"/>
                  </a:cubicBezTo>
                  <a:close/>
                  <a:moveTo>
                    <a:pt x="8" y="77"/>
                  </a:moveTo>
                  <a:cubicBezTo>
                    <a:pt x="7" y="77"/>
                    <a:pt x="7" y="77"/>
                    <a:pt x="7" y="77"/>
                  </a:cubicBezTo>
                  <a:cubicBezTo>
                    <a:pt x="7" y="77"/>
                    <a:pt x="7" y="77"/>
                    <a:pt x="7" y="77"/>
                  </a:cubicBezTo>
                  <a:cubicBezTo>
                    <a:pt x="7" y="75"/>
                    <a:pt x="8" y="73"/>
                    <a:pt x="9" y="71"/>
                  </a:cubicBezTo>
                  <a:cubicBezTo>
                    <a:pt x="9" y="71"/>
                    <a:pt x="9" y="71"/>
                    <a:pt x="9" y="71"/>
                  </a:cubicBezTo>
                  <a:cubicBezTo>
                    <a:pt x="10" y="72"/>
                    <a:pt x="10" y="72"/>
                    <a:pt x="10" y="72"/>
                  </a:cubicBezTo>
                  <a:cubicBezTo>
                    <a:pt x="10" y="72"/>
                    <a:pt x="10" y="72"/>
                    <a:pt x="10" y="72"/>
                  </a:cubicBezTo>
                  <a:cubicBezTo>
                    <a:pt x="9" y="74"/>
                    <a:pt x="8" y="75"/>
                    <a:pt x="8" y="77"/>
                  </a:cubicBezTo>
                  <a:close/>
                  <a:moveTo>
                    <a:pt x="7" y="77"/>
                  </a:moveTo>
                  <a:cubicBezTo>
                    <a:pt x="8" y="77"/>
                    <a:pt x="8" y="77"/>
                    <a:pt x="8" y="77"/>
                  </a:cubicBezTo>
                  <a:cubicBezTo>
                    <a:pt x="8" y="75"/>
                    <a:pt x="9" y="74"/>
                    <a:pt x="10" y="72"/>
                  </a:cubicBezTo>
                  <a:cubicBezTo>
                    <a:pt x="9" y="72"/>
                    <a:pt x="9" y="72"/>
                    <a:pt x="9" y="72"/>
                  </a:cubicBezTo>
                  <a:cubicBezTo>
                    <a:pt x="8" y="73"/>
                    <a:pt x="8" y="75"/>
                    <a:pt x="7" y="77"/>
                  </a:cubicBezTo>
                  <a:close/>
                  <a:moveTo>
                    <a:pt x="111" y="2"/>
                  </a:moveTo>
                  <a:cubicBezTo>
                    <a:pt x="111" y="2"/>
                    <a:pt x="111" y="2"/>
                    <a:pt x="111" y="2"/>
                  </a:cubicBezTo>
                  <a:cubicBezTo>
                    <a:pt x="109" y="2"/>
                    <a:pt x="107" y="2"/>
                    <a:pt x="105" y="2"/>
                  </a:cubicBezTo>
                  <a:cubicBezTo>
                    <a:pt x="105" y="2"/>
                    <a:pt x="105" y="2"/>
                    <a:pt x="105" y="2"/>
                  </a:cubicBezTo>
                  <a:cubicBezTo>
                    <a:pt x="105" y="1"/>
                    <a:pt x="105" y="1"/>
                    <a:pt x="105" y="1"/>
                  </a:cubicBezTo>
                  <a:cubicBezTo>
                    <a:pt x="105" y="1"/>
                    <a:pt x="105" y="1"/>
                    <a:pt x="105" y="1"/>
                  </a:cubicBezTo>
                  <a:cubicBezTo>
                    <a:pt x="107" y="1"/>
                    <a:pt x="109" y="1"/>
                    <a:pt x="111" y="1"/>
                  </a:cubicBezTo>
                  <a:cubicBezTo>
                    <a:pt x="111" y="1"/>
                    <a:pt x="111" y="1"/>
                    <a:pt x="111" y="1"/>
                  </a:cubicBezTo>
                  <a:lnTo>
                    <a:pt x="111" y="2"/>
                  </a:lnTo>
                  <a:close/>
                  <a:moveTo>
                    <a:pt x="105" y="2"/>
                  </a:moveTo>
                  <a:cubicBezTo>
                    <a:pt x="107" y="2"/>
                    <a:pt x="109" y="2"/>
                    <a:pt x="111" y="2"/>
                  </a:cubicBezTo>
                  <a:cubicBezTo>
                    <a:pt x="111" y="1"/>
                    <a:pt x="111" y="1"/>
                    <a:pt x="111" y="1"/>
                  </a:cubicBezTo>
                  <a:cubicBezTo>
                    <a:pt x="109" y="1"/>
                    <a:pt x="107" y="1"/>
                    <a:pt x="105" y="1"/>
                  </a:cubicBezTo>
                  <a:lnTo>
                    <a:pt x="105" y="2"/>
                  </a:lnTo>
                  <a:close/>
                  <a:moveTo>
                    <a:pt x="11" y="70"/>
                  </a:moveTo>
                  <a:cubicBezTo>
                    <a:pt x="10" y="69"/>
                    <a:pt x="10" y="69"/>
                    <a:pt x="10" y="69"/>
                  </a:cubicBezTo>
                  <a:cubicBezTo>
                    <a:pt x="10" y="69"/>
                    <a:pt x="10" y="69"/>
                    <a:pt x="10" y="69"/>
                  </a:cubicBezTo>
                  <a:cubicBezTo>
                    <a:pt x="10" y="67"/>
                    <a:pt x="11" y="66"/>
                    <a:pt x="12" y="64"/>
                  </a:cubicBezTo>
                  <a:cubicBezTo>
                    <a:pt x="12" y="64"/>
                    <a:pt x="12" y="64"/>
                    <a:pt x="12" y="64"/>
                  </a:cubicBezTo>
                  <a:cubicBezTo>
                    <a:pt x="13" y="64"/>
                    <a:pt x="13" y="64"/>
                    <a:pt x="13" y="64"/>
                  </a:cubicBezTo>
                  <a:cubicBezTo>
                    <a:pt x="13" y="64"/>
                    <a:pt x="13" y="64"/>
                    <a:pt x="13" y="64"/>
                  </a:cubicBezTo>
                  <a:cubicBezTo>
                    <a:pt x="12" y="66"/>
                    <a:pt x="12" y="68"/>
                    <a:pt x="11" y="70"/>
                  </a:cubicBezTo>
                  <a:close/>
                  <a:moveTo>
                    <a:pt x="10" y="69"/>
                  </a:moveTo>
                  <a:cubicBezTo>
                    <a:pt x="11" y="69"/>
                    <a:pt x="11" y="69"/>
                    <a:pt x="11" y="69"/>
                  </a:cubicBezTo>
                  <a:cubicBezTo>
                    <a:pt x="11" y="68"/>
                    <a:pt x="12" y="66"/>
                    <a:pt x="13" y="64"/>
                  </a:cubicBezTo>
                  <a:cubicBezTo>
                    <a:pt x="12" y="64"/>
                    <a:pt x="12" y="64"/>
                    <a:pt x="12" y="64"/>
                  </a:cubicBezTo>
                  <a:cubicBezTo>
                    <a:pt x="12" y="66"/>
                    <a:pt x="11" y="68"/>
                    <a:pt x="10" y="69"/>
                  </a:cubicBezTo>
                  <a:close/>
                  <a:moveTo>
                    <a:pt x="103" y="2"/>
                  </a:moveTo>
                  <a:cubicBezTo>
                    <a:pt x="103" y="2"/>
                    <a:pt x="103" y="2"/>
                    <a:pt x="103" y="2"/>
                  </a:cubicBezTo>
                  <a:cubicBezTo>
                    <a:pt x="101" y="3"/>
                    <a:pt x="99" y="3"/>
                    <a:pt x="97" y="3"/>
                  </a:cubicBezTo>
                  <a:cubicBezTo>
                    <a:pt x="97" y="3"/>
                    <a:pt x="97" y="3"/>
                    <a:pt x="97" y="3"/>
                  </a:cubicBezTo>
                  <a:cubicBezTo>
                    <a:pt x="97" y="2"/>
                    <a:pt x="97" y="2"/>
                    <a:pt x="97" y="2"/>
                  </a:cubicBezTo>
                  <a:cubicBezTo>
                    <a:pt x="97" y="2"/>
                    <a:pt x="97" y="2"/>
                    <a:pt x="97" y="2"/>
                  </a:cubicBezTo>
                  <a:cubicBezTo>
                    <a:pt x="99" y="2"/>
                    <a:pt x="101" y="1"/>
                    <a:pt x="103" y="1"/>
                  </a:cubicBezTo>
                  <a:cubicBezTo>
                    <a:pt x="103" y="1"/>
                    <a:pt x="103" y="1"/>
                    <a:pt x="103" y="1"/>
                  </a:cubicBezTo>
                  <a:lnTo>
                    <a:pt x="103" y="2"/>
                  </a:lnTo>
                  <a:close/>
                  <a:moveTo>
                    <a:pt x="97" y="3"/>
                  </a:moveTo>
                  <a:cubicBezTo>
                    <a:pt x="99" y="3"/>
                    <a:pt x="101" y="2"/>
                    <a:pt x="103" y="2"/>
                  </a:cubicBezTo>
                  <a:cubicBezTo>
                    <a:pt x="103" y="1"/>
                    <a:pt x="103" y="1"/>
                    <a:pt x="103" y="1"/>
                  </a:cubicBezTo>
                  <a:cubicBezTo>
                    <a:pt x="101" y="2"/>
                    <a:pt x="99" y="2"/>
                    <a:pt x="97" y="2"/>
                  </a:cubicBezTo>
                  <a:lnTo>
                    <a:pt x="97" y="3"/>
                  </a:lnTo>
                  <a:close/>
                  <a:moveTo>
                    <a:pt x="14" y="62"/>
                  </a:moveTo>
                  <a:cubicBezTo>
                    <a:pt x="13" y="62"/>
                    <a:pt x="13" y="62"/>
                    <a:pt x="13" y="62"/>
                  </a:cubicBezTo>
                  <a:cubicBezTo>
                    <a:pt x="13" y="62"/>
                    <a:pt x="13" y="62"/>
                    <a:pt x="13" y="62"/>
                  </a:cubicBezTo>
                  <a:cubicBezTo>
                    <a:pt x="14" y="60"/>
                    <a:pt x="15" y="58"/>
                    <a:pt x="16" y="57"/>
                  </a:cubicBezTo>
                  <a:cubicBezTo>
                    <a:pt x="16" y="57"/>
                    <a:pt x="16" y="57"/>
                    <a:pt x="16" y="57"/>
                  </a:cubicBezTo>
                  <a:cubicBezTo>
                    <a:pt x="17" y="57"/>
                    <a:pt x="17" y="57"/>
                    <a:pt x="17" y="57"/>
                  </a:cubicBezTo>
                  <a:cubicBezTo>
                    <a:pt x="17" y="57"/>
                    <a:pt x="17" y="57"/>
                    <a:pt x="17" y="57"/>
                  </a:cubicBezTo>
                  <a:cubicBezTo>
                    <a:pt x="16" y="59"/>
                    <a:pt x="15" y="61"/>
                    <a:pt x="14" y="62"/>
                  </a:cubicBezTo>
                  <a:close/>
                  <a:moveTo>
                    <a:pt x="14" y="62"/>
                  </a:moveTo>
                  <a:cubicBezTo>
                    <a:pt x="14" y="62"/>
                    <a:pt x="14" y="62"/>
                    <a:pt x="14" y="62"/>
                  </a:cubicBezTo>
                  <a:cubicBezTo>
                    <a:pt x="15" y="61"/>
                    <a:pt x="16" y="59"/>
                    <a:pt x="17" y="57"/>
                  </a:cubicBezTo>
                  <a:cubicBezTo>
                    <a:pt x="16" y="57"/>
                    <a:pt x="16" y="57"/>
                    <a:pt x="16" y="57"/>
                  </a:cubicBezTo>
                  <a:cubicBezTo>
                    <a:pt x="15" y="59"/>
                    <a:pt x="14" y="60"/>
                    <a:pt x="14" y="62"/>
                  </a:cubicBezTo>
                  <a:close/>
                  <a:moveTo>
                    <a:pt x="95" y="4"/>
                  </a:moveTo>
                  <a:cubicBezTo>
                    <a:pt x="95" y="4"/>
                    <a:pt x="95" y="4"/>
                    <a:pt x="95" y="4"/>
                  </a:cubicBezTo>
                  <a:cubicBezTo>
                    <a:pt x="93" y="4"/>
                    <a:pt x="91" y="4"/>
                    <a:pt x="89" y="5"/>
                  </a:cubicBezTo>
                  <a:cubicBezTo>
                    <a:pt x="89" y="5"/>
                    <a:pt x="89" y="5"/>
                    <a:pt x="89" y="5"/>
                  </a:cubicBezTo>
                  <a:cubicBezTo>
                    <a:pt x="89" y="4"/>
                    <a:pt x="89" y="4"/>
                    <a:pt x="89" y="4"/>
                  </a:cubicBezTo>
                  <a:cubicBezTo>
                    <a:pt x="89" y="4"/>
                    <a:pt x="89" y="4"/>
                    <a:pt x="89" y="4"/>
                  </a:cubicBezTo>
                  <a:cubicBezTo>
                    <a:pt x="91" y="3"/>
                    <a:pt x="93" y="3"/>
                    <a:pt x="95" y="2"/>
                  </a:cubicBezTo>
                  <a:cubicBezTo>
                    <a:pt x="95" y="2"/>
                    <a:pt x="95" y="2"/>
                    <a:pt x="95" y="2"/>
                  </a:cubicBezTo>
                  <a:lnTo>
                    <a:pt x="95" y="4"/>
                  </a:lnTo>
                  <a:close/>
                  <a:moveTo>
                    <a:pt x="89" y="4"/>
                  </a:moveTo>
                  <a:cubicBezTo>
                    <a:pt x="91" y="4"/>
                    <a:pt x="93" y="4"/>
                    <a:pt x="95" y="3"/>
                  </a:cubicBezTo>
                  <a:cubicBezTo>
                    <a:pt x="95" y="3"/>
                    <a:pt x="95" y="3"/>
                    <a:pt x="95" y="3"/>
                  </a:cubicBezTo>
                  <a:cubicBezTo>
                    <a:pt x="93" y="3"/>
                    <a:pt x="91" y="3"/>
                    <a:pt x="89" y="4"/>
                  </a:cubicBezTo>
                  <a:close/>
                  <a:moveTo>
                    <a:pt x="18" y="55"/>
                  </a:moveTo>
                  <a:cubicBezTo>
                    <a:pt x="17" y="55"/>
                    <a:pt x="17" y="55"/>
                    <a:pt x="17" y="55"/>
                  </a:cubicBezTo>
                  <a:cubicBezTo>
                    <a:pt x="17" y="55"/>
                    <a:pt x="17" y="55"/>
                    <a:pt x="17" y="55"/>
                  </a:cubicBezTo>
                  <a:cubicBezTo>
                    <a:pt x="18" y="53"/>
                    <a:pt x="20" y="52"/>
                    <a:pt x="21" y="50"/>
                  </a:cubicBezTo>
                  <a:cubicBezTo>
                    <a:pt x="21" y="50"/>
                    <a:pt x="21" y="50"/>
                    <a:pt x="21" y="50"/>
                  </a:cubicBezTo>
                  <a:cubicBezTo>
                    <a:pt x="22" y="50"/>
                    <a:pt x="22" y="50"/>
                    <a:pt x="22" y="50"/>
                  </a:cubicBezTo>
                  <a:cubicBezTo>
                    <a:pt x="22" y="51"/>
                    <a:pt x="22" y="51"/>
                    <a:pt x="22" y="51"/>
                  </a:cubicBezTo>
                  <a:cubicBezTo>
                    <a:pt x="21" y="52"/>
                    <a:pt x="19" y="54"/>
                    <a:pt x="18" y="55"/>
                  </a:cubicBezTo>
                  <a:close/>
                  <a:moveTo>
                    <a:pt x="18" y="55"/>
                  </a:moveTo>
                  <a:cubicBezTo>
                    <a:pt x="18" y="55"/>
                    <a:pt x="18" y="55"/>
                    <a:pt x="18" y="55"/>
                  </a:cubicBezTo>
                  <a:cubicBezTo>
                    <a:pt x="19" y="54"/>
                    <a:pt x="20" y="52"/>
                    <a:pt x="21" y="51"/>
                  </a:cubicBezTo>
                  <a:cubicBezTo>
                    <a:pt x="21" y="50"/>
                    <a:pt x="21" y="50"/>
                    <a:pt x="21" y="50"/>
                  </a:cubicBezTo>
                  <a:cubicBezTo>
                    <a:pt x="20" y="52"/>
                    <a:pt x="19" y="53"/>
                    <a:pt x="18" y="55"/>
                  </a:cubicBezTo>
                  <a:close/>
                  <a:moveTo>
                    <a:pt x="87" y="5"/>
                  </a:moveTo>
                  <a:cubicBezTo>
                    <a:pt x="87" y="5"/>
                    <a:pt x="87" y="5"/>
                    <a:pt x="87" y="5"/>
                  </a:cubicBezTo>
                  <a:cubicBezTo>
                    <a:pt x="85" y="6"/>
                    <a:pt x="83" y="6"/>
                    <a:pt x="82" y="7"/>
                  </a:cubicBezTo>
                  <a:cubicBezTo>
                    <a:pt x="81" y="7"/>
                    <a:pt x="81" y="7"/>
                    <a:pt x="81" y="7"/>
                  </a:cubicBezTo>
                  <a:cubicBezTo>
                    <a:pt x="81" y="6"/>
                    <a:pt x="81" y="6"/>
                    <a:pt x="81" y="6"/>
                  </a:cubicBezTo>
                  <a:cubicBezTo>
                    <a:pt x="81" y="6"/>
                    <a:pt x="81" y="6"/>
                    <a:pt x="81" y="6"/>
                  </a:cubicBezTo>
                  <a:cubicBezTo>
                    <a:pt x="83" y="5"/>
                    <a:pt x="85" y="5"/>
                    <a:pt x="87" y="4"/>
                  </a:cubicBezTo>
                  <a:cubicBezTo>
                    <a:pt x="87" y="4"/>
                    <a:pt x="87" y="4"/>
                    <a:pt x="87" y="4"/>
                  </a:cubicBezTo>
                  <a:lnTo>
                    <a:pt x="87" y="5"/>
                  </a:lnTo>
                  <a:close/>
                  <a:moveTo>
                    <a:pt x="82" y="7"/>
                  </a:moveTo>
                  <a:cubicBezTo>
                    <a:pt x="83" y="6"/>
                    <a:pt x="85" y="6"/>
                    <a:pt x="87" y="5"/>
                  </a:cubicBezTo>
                  <a:cubicBezTo>
                    <a:pt x="87" y="4"/>
                    <a:pt x="87" y="4"/>
                    <a:pt x="87" y="4"/>
                  </a:cubicBezTo>
                  <a:cubicBezTo>
                    <a:pt x="85" y="5"/>
                    <a:pt x="83" y="5"/>
                    <a:pt x="81" y="6"/>
                  </a:cubicBezTo>
                  <a:lnTo>
                    <a:pt x="82" y="7"/>
                  </a:lnTo>
                  <a:close/>
                  <a:moveTo>
                    <a:pt x="23" y="49"/>
                  </a:moveTo>
                  <a:cubicBezTo>
                    <a:pt x="22" y="48"/>
                    <a:pt x="22" y="48"/>
                    <a:pt x="22" y="48"/>
                  </a:cubicBezTo>
                  <a:cubicBezTo>
                    <a:pt x="22" y="48"/>
                    <a:pt x="22" y="48"/>
                    <a:pt x="22" y="48"/>
                  </a:cubicBezTo>
                  <a:cubicBezTo>
                    <a:pt x="23" y="46"/>
                    <a:pt x="24" y="45"/>
                    <a:pt x="26" y="43"/>
                  </a:cubicBezTo>
                  <a:cubicBezTo>
                    <a:pt x="26" y="43"/>
                    <a:pt x="26" y="43"/>
                    <a:pt x="26" y="43"/>
                  </a:cubicBezTo>
                  <a:cubicBezTo>
                    <a:pt x="27" y="44"/>
                    <a:pt x="27" y="44"/>
                    <a:pt x="27" y="44"/>
                  </a:cubicBezTo>
                  <a:cubicBezTo>
                    <a:pt x="27" y="44"/>
                    <a:pt x="27" y="44"/>
                    <a:pt x="27" y="44"/>
                  </a:cubicBezTo>
                  <a:cubicBezTo>
                    <a:pt x="25" y="46"/>
                    <a:pt x="24" y="47"/>
                    <a:pt x="23" y="49"/>
                  </a:cubicBezTo>
                  <a:close/>
                  <a:moveTo>
                    <a:pt x="22" y="48"/>
                  </a:moveTo>
                  <a:cubicBezTo>
                    <a:pt x="23" y="48"/>
                    <a:pt x="23" y="48"/>
                    <a:pt x="23" y="48"/>
                  </a:cubicBezTo>
                  <a:cubicBezTo>
                    <a:pt x="24" y="47"/>
                    <a:pt x="25" y="46"/>
                    <a:pt x="26" y="44"/>
                  </a:cubicBezTo>
                  <a:cubicBezTo>
                    <a:pt x="26" y="44"/>
                    <a:pt x="26" y="44"/>
                    <a:pt x="26" y="44"/>
                  </a:cubicBezTo>
                  <a:cubicBezTo>
                    <a:pt x="25" y="45"/>
                    <a:pt x="23" y="47"/>
                    <a:pt x="22" y="48"/>
                  </a:cubicBezTo>
                  <a:close/>
                  <a:moveTo>
                    <a:pt x="79" y="8"/>
                  </a:moveTo>
                  <a:cubicBezTo>
                    <a:pt x="79" y="8"/>
                    <a:pt x="79" y="8"/>
                    <a:pt x="79" y="8"/>
                  </a:cubicBezTo>
                  <a:cubicBezTo>
                    <a:pt x="78" y="8"/>
                    <a:pt x="76" y="9"/>
                    <a:pt x="74" y="10"/>
                  </a:cubicBezTo>
                  <a:cubicBezTo>
                    <a:pt x="74" y="10"/>
                    <a:pt x="74" y="10"/>
                    <a:pt x="74" y="10"/>
                  </a:cubicBezTo>
                  <a:cubicBezTo>
                    <a:pt x="73" y="9"/>
                    <a:pt x="73" y="9"/>
                    <a:pt x="73" y="9"/>
                  </a:cubicBezTo>
                  <a:cubicBezTo>
                    <a:pt x="73" y="8"/>
                    <a:pt x="73" y="8"/>
                    <a:pt x="73" y="8"/>
                  </a:cubicBezTo>
                  <a:cubicBezTo>
                    <a:pt x="75" y="8"/>
                    <a:pt x="77" y="7"/>
                    <a:pt x="79" y="6"/>
                  </a:cubicBezTo>
                  <a:cubicBezTo>
                    <a:pt x="79" y="6"/>
                    <a:pt x="79" y="6"/>
                    <a:pt x="79" y="6"/>
                  </a:cubicBezTo>
                  <a:lnTo>
                    <a:pt x="79" y="8"/>
                  </a:lnTo>
                  <a:close/>
                  <a:moveTo>
                    <a:pt x="74" y="9"/>
                  </a:moveTo>
                  <a:cubicBezTo>
                    <a:pt x="76" y="9"/>
                    <a:pt x="77" y="8"/>
                    <a:pt x="79" y="7"/>
                  </a:cubicBezTo>
                  <a:cubicBezTo>
                    <a:pt x="79" y="7"/>
                    <a:pt x="79" y="7"/>
                    <a:pt x="79" y="7"/>
                  </a:cubicBezTo>
                  <a:cubicBezTo>
                    <a:pt x="77" y="7"/>
                    <a:pt x="75" y="8"/>
                    <a:pt x="74" y="9"/>
                  </a:cubicBezTo>
                  <a:close/>
                  <a:moveTo>
                    <a:pt x="28" y="42"/>
                  </a:moveTo>
                  <a:cubicBezTo>
                    <a:pt x="27" y="42"/>
                    <a:pt x="27" y="42"/>
                    <a:pt x="27" y="42"/>
                  </a:cubicBezTo>
                  <a:cubicBezTo>
                    <a:pt x="27" y="41"/>
                    <a:pt x="27" y="41"/>
                    <a:pt x="27" y="41"/>
                  </a:cubicBezTo>
                  <a:cubicBezTo>
                    <a:pt x="28" y="40"/>
                    <a:pt x="30" y="39"/>
                    <a:pt x="31" y="37"/>
                  </a:cubicBezTo>
                  <a:cubicBezTo>
                    <a:pt x="31" y="37"/>
                    <a:pt x="31" y="37"/>
                    <a:pt x="31" y="37"/>
                  </a:cubicBezTo>
                  <a:cubicBezTo>
                    <a:pt x="32" y="38"/>
                    <a:pt x="32" y="38"/>
                    <a:pt x="32" y="38"/>
                  </a:cubicBezTo>
                  <a:cubicBezTo>
                    <a:pt x="32" y="38"/>
                    <a:pt x="32" y="38"/>
                    <a:pt x="32" y="38"/>
                  </a:cubicBezTo>
                  <a:cubicBezTo>
                    <a:pt x="31" y="39"/>
                    <a:pt x="29" y="41"/>
                    <a:pt x="28" y="42"/>
                  </a:cubicBezTo>
                  <a:close/>
                  <a:moveTo>
                    <a:pt x="27" y="42"/>
                  </a:moveTo>
                  <a:cubicBezTo>
                    <a:pt x="28" y="42"/>
                    <a:pt x="28" y="42"/>
                    <a:pt x="28" y="42"/>
                  </a:cubicBezTo>
                  <a:cubicBezTo>
                    <a:pt x="29" y="41"/>
                    <a:pt x="30" y="39"/>
                    <a:pt x="32" y="38"/>
                  </a:cubicBezTo>
                  <a:cubicBezTo>
                    <a:pt x="31" y="37"/>
                    <a:pt x="31" y="37"/>
                    <a:pt x="31" y="37"/>
                  </a:cubicBezTo>
                  <a:cubicBezTo>
                    <a:pt x="30" y="39"/>
                    <a:pt x="29" y="40"/>
                    <a:pt x="27" y="42"/>
                  </a:cubicBezTo>
                  <a:close/>
                  <a:moveTo>
                    <a:pt x="72" y="10"/>
                  </a:moveTo>
                  <a:cubicBezTo>
                    <a:pt x="72" y="10"/>
                    <a:pt x="72" y="10"/>
                    <a:pt x="72" y="10"/>
                  </a:cubicBezTo>
                  <a:cubicBezTo>
                    <a:pt x="70" y="11"/>
                    <a:pt x="68" y="12"/>
                    <a:pt x="66" y="13"/>
                  </a:cubicBezTo>
                  <a:cubicBezTo>
                    <a:pt x="66" y="13"/>
                    <a:pt x="66" y="13"/>
                    <a:pt x="66" y="13"/>
                  </a:cubicBezTo>
                  <a:cubicBezTo>
                    <a:pt x="66" y="12"/>
                    <a:pt x="66" y="12"/>
                    <a:pt x="66" y="12"/>
                  </a:cubicBezTo>
                  <a:cubicBezTo>
                    <a:pt x="66" y="12"/>
                    <a:pt x="66" y="12"/>
                    <a:pt x="66" y="12"/>
                  </a:cubicBezTo>
                  <a:cubicBezTo>
                    <a:pt x="68" y="11"/>
                    <a:pt x="69" y="10"/>
                    <a:pt x="71" y="9"/>
                  </a:cubicBezTo>
                  <a:cubicBezTo>
                    <a:pt x="71" y="9"/>
                    <a:pt x="71" y="9"/>
                    <a:pt x="71" y="9"/>
                  </a:cubicBezTo>
                  <a:lnTo>
                    <a:pt x="72" y="10"/>
                  </a:lnTo>
                  <a:close/>
                  <a:moveTo>
                    <a:pt x="66" y="13"/>
                  </a:moveTo>
                  <a:cubicBezTo>
                    <a:pt x="68" y="12"/>
                    <a:pt x="70" y="11"/>
                    <a:pt x="71" y="10"/>
                  </a:cubicBezTo>
                  <a:cubicBezTo>
                    <a:pt x="71" y="10"/>
                    <a:pt x="71" y="10"/>
                    <a:pt x="71" y="10"/>
                  </a:cubicBezTo>
                  <a:cubicBezTo>
                    <a:pt x="69" y="10"/>
                    <a:pt x="68" y="11"/>
                    <a:pt x="66" y="12"/>
                  </a:cubicBezTo>
                  <a:lnTo>
                    <a:pt x="66" y="13"/>
                  </a:lnTo>
                  <a:close/>
                  <a:moveTo>
                    <a:pt x="33" y="36"/>
                  </a:moveTo>
                  <a:cubicBezTo>
                    <a:pt x="33" y="36"/>
                    <a:pt x="33" y="36"/>
                    <a:pt x="33" y="36"/>
                  </a:cubicBezTo>
                  <a:cubicBezTo>
                    <a:pt x="33" y="35"/>
                    <a:pt x="33" y="35"/>
                    <a:pt x="33" y="35"/>
                  </a:cubicBezTo>
                  <a:cubicBezTo>
                    <a:pt x="33" y="35"/>
                    <a:pt x="33" y="35"/>
                    <a:pt x="34" y="34"/>
                  </a:cubicBezTo>
                  <a:cubicBezTo>
                    <a:pt x="35" y="33"/>
                    <a:pt x="36" y="32"/>
                    <a:pt x="37" y="31"/>
                  </a:cubicBezTo>
                  <a:cubicBezTo>
                    <a:pt x="37" y="31"/>
                    <a:pt x="37" y="31"/>
                    <a:pt x="37" y="31"/>
                  </a:cubicBezTo>
                  <a:cubicBezTo>
                    <a:pt x="38" y="32"/>
                    <a:pt x="38" y="32"/>
                    <a:pt x="38" y="32"/>
                  </a:cubicBezTo>
                  <a:cubicBezTo>
                    <a:pt x="38" y="32"/>
                    <a:pt x="38" y="32"/>
                    <a:pt x="38" y="32"/>
                  </a:cubicBezTo>
                  <a:cubicBezTo>
                    <a:pt x="37" y="33"/>
                    <a:pt x="36" y="34"/>
                    <a:pt x="35" y="35"/>
                  </a:cubicBezTo>
                  <a:cubicBezTo>
                    <a:pt x="34" y="36"/>
                    <a:pt x="34" y="36"/>
                    <a:pt x="34" y="36"/>
                  </a:cubicBezTo>
                  <a:lnTo>
                    <a:pt x="33" y="36"/>
                  </a:lnTo>
                  <a:close/>
                  <a:moveTo>
                    <a:pt x="33" y="36"/>
                  </a:moveTo>
                  <a:cubicBezTo>
                    <a:pt x="33" y="36"/>
                    <a:pt x="33" y="36"/>
                    <a:pt x="33" y="36"/>
                  </a:cubicBezTo>
                  <a:cubicBezTo>
                    <a:pt x="34" y="35"/>
                    <a:pt x="34" y="35"/>
                    <a:pt x="34" y="35"/>
                  </a:cubicBezTo>
                  <a:cubicBezTo>
                    <a:pt x="35" y="34"/>
                    <a:pt x="36" y="33"/>
                    <a:pt x="37" y="32"/>
                  </a:cubicBezTo>
                  <a:cubicBezTo>
                    <a:pt x="37" y="32"/>
                    <a:pt x="37" y="32"/>
                    <a:pt x="37" y="32"/>
                  </a:cubicBezTo>
                  <a:cubicBezTo>
                    <a:pt x="36" y="33"/>
                    <a:pt x="35" y="34"/>
                    <a:pt x="34" y="35"/>
                  </a:cubicBezTo>
                  <a:lnTo>
                    <a:pt x="33" y="36"/>
                  </a:lnTo>
                  <a:close/>
                  <a:moveTo>
                    <a:pt x="64" y="14"/>
                  </a:moveTo>
                  <a:cubicBezTo>
                    <a:pt x="64" y="14"/>
                    <a:pt x="64" y="14"/>
                    <a:pt x="64" y="14"/>
                  </a:cubicBezTo>
                  <a:cubicBezTo>
                    <a:pt x="63" y="15"/>
                    <a:pt x="61" y="16"/>
                    <a:pt x="59" y="17"/>
                  </a:cubicBezTo>
                  <a:cubicBezTo>
                    <a:pt x="59" y="17"/>
                    <a:pt x="59" y="17"/>
                    <a:pt x="59" y="17"/>
                  </a:cubicBezTo>
                  <a:cubicBezTo>
                    <a:pt x="59" y="16"/>
                    <a:pt x="59" y="16"/>
                    <a:pt x="59" y="16"/>
                  </a:cubicBezTo>
                  <a:cubicBezTo>
                    <a:pt x="59" y="15"/>
                    <a:pt x="59" y="15"/>
                    <a:pt x="59" y="15"/>
                  </a:cubicBezTo>
                  <a:cubicBezTo>
                    <a:pt x="60" y="15"/>
                    <a:pt x="62" y="14"/>
                    <a:pt x="64" y="13"/>
                  </a:cubicBezTo>
                  <a:cubicBezTo>
                    <a:pt x="64" y="13"/>
                    <a:pt x="64" y="13"/>
                    <a:pt x="64" y="13"/>
                  </a:cubicBezTo>
                  <a:lnTo>
                    <a:pt x="64" y="14"/>
                  </a:lnTo>
                  <a:close/>
                  <a:moveTo>
                    <a:pt x="59" y="16"/>
                  </a:moveTo>
                  <a:cubicBezTo>
                    <a:pt x="61" y="15"/>
                    <a:pt x="62" y="15"/>
                    <a:pt x="64" y="14"/>
                  </a:cubicBezTo>
                  <a:cubicBezTo>
                    <a:pt x="64" y="13"/>
                    <a:pt x="64" y="13"/>
                    <a:pt x="64" y="13"/>
                  </a:cubicBezTo>
                  <a:cubicBezTo>
                    <a:pt x="62" y="14"/>
                    <a:pt x="60" y="15"/>
                    <a:pt x="59" y="16"/>
                  </a:cubicBezTo>
                  <a:close/>
                  <a:moveTo>
                    <a:pt x="39" y="31"/>
                  </a:moveTo>
                  <a:cubicBezTo>
                    <a:pt x="39" y="30"/>
                    <a:pt x="39" y="30"/>
                    <a:pt x="39" y="30"/>
                  </a:cubicBezTo>
                  <a:cubicBezTo>
                    <a:pt x="39" y="30"/>
                    <a:pt x="39" y="30"/>
                    <a:pt x="39" y="30"/>
                  </a:cubicBezTo>
                  <a:cubicBezTo>
                    <a:pt x="40" y="29"/>
                    <a:pt x="42" y="27"/>
                    <a:pt x="43" y="26"/>
                  </a:cubicBezTo>
                  <a:cubicBezTo>
                    <a:pt x="43" y="26"/>
                    <a:pt x="43" y="26"/>
                    <a:pt x="43" y="26"/>
                  </a:cubicBezTo>
                  <a:cubicBezTo>
                    <a:pt x="44" y="27"/>
                    <a:pt x="44" y="27"/>
                    <a:pt x="44" y="27"/>
                  </a:cubicBezTo>
                  <a:cubicBezTo>
                    <a:pt x="44" y="27"/>
                    <a:pt x="44" y="27"/>
                    <a:pt x="44" y="27"/>
                  </a:cubicBezTo>
                  <a:cubicBezTo>
                    <a:pt x="42" y="28"/>
                    <a:pt x="41" y="29"/>
                    <a:pt x="39" y="31"/>
                  </a:cubicBezTo>
                  <a:close/>
                  <a:moveTo>
                    <a:pt x="39" y="30"/>
                  </a:moveTo>
                  <a:cubicBezTo>
                    <a:pt x="39" y="30"/>
                    <a:pt x="39" y="30"/>
                    <a:pt x="39" y="30"/>
                  </a:cubicBezTo>
                  <a:cubicBezTo>
                    <a:pt x="41" y="29"/>
                    <a:pt x="42" y="28"/>
                    <a:pt x="44" y="27"/>
                  </a:cubicBezTo>
                  <a:cubicBezTo>
                    <a:pt x="43" y="26"/>
                    <a:pt x="43" y="26"/>
                    <a:pt x="43" y="26"/>
                  </a:cubicBezTo>
                  <a:cubicBezTo>
                    <a:pt x="42" y="28"/>
                    <a:pt x="40" y="29"/>
                    <a:pt x="39" y="30"/>
                  </a:cubicBezTo>
                  <a:close/>
                  <a:moveTo>
                    <a:pt x="57" y="18"/>
                  </a:moveTo>
                  <a:cubicBezTo>
                    <a:pt x="57" y="18"/>
                    <a:pt x="57" y="18"/>
                    <a:pt x="57" y="18"/>
                  </a:cubicBezTo>
                  <a:cubicBezTo>
                    <a:pt x="56" y="19"/>
                    <a:pt x="54" y="20"/>
                    <a:pt x="52" y="21"/>
                  </a:cubicBezTo>
                  <a:cubicBezTo>
                    <a:pt x="52" y="21"/>
                    <a:pt x="52" y="21"/>
                    <a:pt x="52" y="21"/>
                  </a:cubicBezTo>
                  <a:cubicBezTo>
                    <a:pt x="52" y="20"/>
                    <a:pt x="52" y="20"/>
                    <a:pt x="52" y="20"/>
                  </a:cubicBezTo>
                  <a:cubicBezTo>
                    <a:pt x="52" y="20"/>
                    <a:pt x="52" y="20"/>
                    <a:pt x="52" y="20"/>
                  </a:cubicBezTo>
                  <a:cubicBezTo>
                    <a:pt x="53" y="19"/>
                    <a:pt x="55" y="18"/>
                    <a:pt x="57" y="17"/>
                  </a:cubicBezTo>
                  <a:cubicBezTo>
                    <a:pt x="57" y="17"/>
                    <a:pt x="57" y="17"/>
                    <a:pt x="57" y="17"/>
                  </a:cubicBezTo>
                  <a:lnTo>
                    <a:pt x="57" y="18"/>
                  </a:lnTo>
                  <a:close/>
                  <a:moveTo>
                    <a:pt x="52" y="21"/>
                  </a:moveTo>
                  <a:cubicBezTo>
                    <a:pt x="54" y="19"/>
                    <a:pt x="55" y="18"/>
                    <a:pt x="57" y="18"/>
                  </a:cubicBezTo>
                  <a:cubicBezTo>
                    <a:pt x="57" y="17"/>
                    <a:pt x="57" y="17"/>
                    <a:pt x="57" y="17"/>
                  </a:cubicBezTo>
                  <a:cubicBezTo>
                    <a:pt x="55" y="18"/>
                    <a:pt x="53" y="19"/>
                    <a:pt x="52" y="20"/>
                  </a:cubicBezTo>
                  <a:lnTo>
                    <a:pt x="52" y="21"/>
                  </a:lnTo>
                  <a:close/>
                  <a:moveTo>
                    <a:pt x="46" y="26"/>
                  </a:moveTo>
                  <a:cubicBezTo>
                    <a:pt x="45" y="25"/>
                    <a:pt x="45" y="25"/>
                    <a:pt x="45" y="25"/>
                  </a:cubicBezTo>
                  <a:cubicBezTo>
                    <a:pt x="45" y="25"/>
                    <a:pt x="45" y="25"/>
                    <a:pt x="45" y="25"/>
                  </a:cubicBezTo>
                  <a:cubicBezTo>
                    <a:pt x="46" y="23"/>
                    <a:pt x="48" y="22"/>
                    <a:pt x="50" y="21"/>
                  </a:cubicBezTo>
                  <a:cubicBezTo>
                    <a:pt x="50" y="21"/>
                    <a:pt x="50" y="21"/>
                    <a:pt x="50" y="21"/>
                  </a:cubicBezTo>
                  <a:cubicBezTo>
                    <a:pt x="50" y="22"/>
                    <a:pt x="50" y="22"/>
                    <a:pt x="50" y="22"/>
                  </a:cubicBezTo>
                  <a:cubicBezTo>
                    <a:pt x="50" y="22"/>
                    <a:pt x="50" y="22"/>
                    <a:pt x="50" y="22"/>
                  </a:cubicBezTo>
                  <a:cubicBezTo>
                    <a:pt x="49" y="23"/>
                    <a:pt x="47" y="24"/>
                    <a:pt x="46" y="26"/>
                  </a:cubicBezTo>
                  <a:close/>
                  <a:moveTo>
                    <a:pt x="45" y="25"/>
                  </a:moveTo>
                  <a:cubicBezTo>
                    <a:pt x="46" y="25"/>
                    <a:pt x="46" y="25"/>
                    <a:pt x="46" y="25"/>
                  </a:cubicBezTo>
                  <a:cubicBezTo>
                    <a:pt x="47" y="24"/>
                    <a:pt x="49" y="23"/>
                    <a:pt x="50" y="22"/>
                  </a:cubicBezTo>
                  <a:cubicBezTo>
                    <a:pt x="50" y="21"/>
                    <a:pt x="50" y="21"/>
                    <a:pt x="50" y="21"/>
                  </a:cubicBezTo>
                  <a:cubicBezTo>
                    <a:pt x="48" y="22"/>
                    <a:pt x="47" y="24"/>
                    <a:pt x="45" y="25"/>
                  </a:cubicBez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 name="Freeform 126"/>
            <p:cNvSpPr>
              <a:spLocks/>
            </p:cNvSpPr>
            <p:nvPr/>
          </p:nvSpPr>
          <p:spPr bwMode="auto">
            <a:xfrm>
              <a:off x="3926555" y="4562854"/>
              <a:ext cx="212678" cy="89754"/>
            </a:xfrm>
            <a:custGeom>
              <a:avLst/>
              <a:gdLst>
                <a:gd name="T0" fmla="*/ 92 w 92"/>
                <a:gd name="T1" fmla="*/ 39 h 39"/>
                <a:gd name="T2" fmla="*/ 92 w 92"/>
                <a:gd name="T3" fmla="*/ 36 h 39"/>
                <a:gd name="T4" fmla="*/ 2 w 92"/>
                <a:gd name="T5" fmla="*/ 0 h 39"/>
                <a:gd name="T6" fmla="*/ 0 w 92"/>
                <a:gd name="T7" fmla="*/ 3 h 39"/>
                <a:gd name="T8" fmla="*/ 92 w 92"/>
                <a:gd name="T9" fmla="*/ 39 h 39"/>
              </a:gdLst>
              <a:ahLst/>
              <a:cxnLst>
                <a:cxn ang="0">
                  <a:pos x="T0" y="T1"/>
                </a:cxn>
                <a:cxn ang="0">
                  <a:pos x="T2" y="T3"/>
                </a:cxn>
                <a:cxn ang="0">
                  <a:pos x="T4" y="T5"/>
                </a:cxn>
                <a:cxn ang="0">
                  <a:pos x="T6" y="T7"/>
                </a:cxn>
                <a:cxn ang="0">
                  <a:pos x="T8" y="T9"/>
                </a:cxn>
              </a:cxnLst>
              <a:rect l="0" t="0" r="r" b="b"/>
              <a:pathLst>
                <a:path w="92" h="39">
                  <a:moveTo>
                    <a:pt x="92" y="39"/>
                  </a:moveTo>
                  <a:cubicBezTo>
                    <a:pt x="92" y="36"/>
                    <a:pt x="92" y="36"/>
                    <a:pt x="92" y="36"/>
                  </a:cubicBezTo>
                  <a:cubicBezTo>
                    <a:pt x="58" y="35"/>
                    <a:pt x="26" y="22"/>
                    <a:pt x="2" y="0"/>
                  </a:cubicBezTo>
                  <a:cubicBezTo>
                    <a:pt x="0" y="3"/>
                    <a:pt x="0" y="3"/>
                    <a:pt x="0" y="3"/>
                  </a:cubicBezTo>
                  <a:cubicBezTo>
                    <a:pt x="25" y="25"/>
                    <a:pt x="57" y="38"/>
                    <a:pt x="92" y="39"/>
                  </a:cubicBez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 name="Freeform 127"/>
            <p:cNvSpPr>
              <a:spLocks/>
            </p:cNvSpPr>
            <p:nvPr/>
          </p:nvSpPr>
          <p:spPr bwMode="auto">
            <a:xfrm>
              <a:off x="4157769" y="4643828"/>
              <a:ext cx="29268" cy="8780"/>
            </a:xfrm>
            <a:custGeom>
              <a:avLst/>
              <a:gdLst>
                <a:gd name="T0" fmla="*/ 13 w 13"/>
                <a:gd name="T1" fmla="*/ 0 h 4"/>
                <a:gd name="T2" fmla="*/ 0 w 13"/>
                <a:gd name="T3" fmla="*/ 1 h 4"/>
                <a:gd name="T4" fmla="*/ 0 w 13"/>
                <a:gd name="T5" fmla="*/ 4 h 4"/>
                <a:gd name="T6" fmla="*/ 13 w 13"/>
                <a:gd name="T7" fmla="*/ 3 h 4"/>
                <a:gd name="T8" fmla="*/ 13 w 13"/>
                <a:gd name="T9" fmla="*/ 0 h 4"/>
              </a:gdLst>
              <a:ahLst/>
              <a:cxnLst>
                <a:cxn ang="0">
                  <a:pos x="T0" y="T1"/>
                </a:cxn>
                <a:cxn ang="0">
                  <a:pos x="T2" y="T3"/>
                </a:cxn>
                <a:cxn ang="0">
                  <a:pos x="T4" y="T5"/>
                </a:cxn>
                <a:cxn ang="0">
                  <a:pos x="T6" y="T7"/>
                </a:cxn>
                <a:cxn ang="0">
                  <a:pos x="T8" y="T9"/>
                </a:cxn>
              </a:cxnLst>
              <a:rect l="0" t="0" r="r" b="b"/>
              <a:pathLst>
                <a:path w="13" h="4">
                  <a:moveTo>
                    <a:pt x="13" y="0"/>
                  </a:moveTo>
                  <a:cubicBezTo>
                    <a:pt x="9" y="0"/>
                    <a:pt x="4" y="1"/>
                    <a:pt x="0" y="1"/>
                  </a:cubicBezTo>
                  <a:cubicBezTo>
                    <a:pt x="0" y="4"/>
                    <a:pt x="0" y="4"/>
                    <a:pt x="0" y="4"/>
                  </a:cubicBezTo>
                  <a:cubicBezTo>
                    <a:pt x="4" y="4"/>
                    <a:pt x="9" y="4"/>
                    <a:pt x="13" y="3"/>
                  </a:cubicBezTo>
                  <a:lnTo>
                    <a:pt x="13" y="0"/>
                  </a:ln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 name="Freeform 128"/>
            <p:cNvSpPr>
              <a:spLocks/>
            </p:cNvSpPr>
            <p:nvPr/>
          </p:nvSpPr>
          <p:spPr bwMode="auto">
            <a:xfrm>
              <a:off x="4224109" y="4557976"/>
              <a:ext cx="150241" cy="85852"/>
            </a:xfrm>
            <a:custGeom>
              <a:avLst/>
              <a:gdLst>
                <a:gd name="T0" fmla="*/ 1 w 65"/>
                <a:gd name="T1" fmla="*/ 37 h 37"/>
                <a:gd name="T2" fmla="*/ 65 w 65"/>
                <a:gd name="T3" fmla="*/ 3 h 37"/>
                <a:gd name="T4" fmla="*/ 63 w 65"/>
                <a:gd name="T5" fmla="*/ 0 h 37"/>
                <a:gd name="T6" fmla="*/ 0 w 65"/>
                <a:gd name="T7" fmla="*/ 34 h 37"/>
                <a:gd name="T8" fmla="*/ 1 w 65"/>
                <a:gd name="T9" fmla="*/ 37 h 37"/>
              </a:gdLst>
              <a:ahLst/>
              <a:cxnLst>
                <a:cxn ang="0">
                  <a:pos x="T0" y="T1"/>
                </a:cxn>
                <a:cxn ang="0">
                  <a:pos x="T2" y="T3"/>
                </a:cxn>
                <a:cxn ang="0">
                  <a:pos x="T4" y="T5"/>
                </a:cxn>
                <a:cxn ang="0">
                  <a:pos x="T6" y="T7"/>
                </a:cxn>
                <a:cxn ang="0">
                  <a:pos x="T8" y="T9"/>
                </a:cxn>
              </a:cxnLst>
              <a:rect l="0" t="0" r="r" b="b"/>
              <a:pathLst>
                <a:path w="65" h="37">
                  <a:moveTo>
                    <a:pt x="1" y="37"/>
                  </a:moveTo>
                  <a:cubicBezTo>
                    <a:pt x="25" y="31"/>
                    <a:pt x="47" y="19"/>
                    <a:pt x="65" y="3"/>
                  </a:cubicBezTo>
                  <a:cubicBezTo>
                    <a:pt x="63" y="0"/>
                    <a:pt x="63" y="0"/>
                    <a:pt x="63" y="0"/>
                  </a:cubicBezTo>
                  <a:cubicBezTo>
                    <a:pt x="45" y="16"/>
                    <a:pt x="24" y="28"/>
                    <a:pt x="0" y="34"/>
                  </a:cubicBezTo>
                  <a:lnTo>
                    <a:pt x="1" y="37"/>
                  </a:ln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 name="Freeform 129"/>
            <p:cNvSpPr>
              <a:spLocks/>
            </p:cNvSpPr>
            <p:nvPr/>
          </p:nvSpPr>
          <p:spPr bwMode="auto">
            <a:xfrm>
              <a:off x="4196793" y="4638950"/>
              <a:ext cx="20487" cy="9756"/>
            </a:xfrm>
            <a:custGeom>
              <a:avLst/>
              <a:gdLst>
                <a:gd name="T0" fmla="*/ 8 w 9"/>
                <a:gd name="T1" fmla="*/ 0 h 4"/>
                <a:gd name="T2" fmla="*/ 0 w 9"/>
                <a:gd name="T3" fmla="*/ 1 h 4"/>
                <a:gd name="T4" fmla="*/ 0 w 9"/>
                <a:gd name="T5" fmla="*/ 4 h 4"/>
                <a:gd name="T6" fmla="*/ 9 w 9"/>
                <a:gd name="T7" fmla="*/ 3 h 4"/>
                <a:gd name="T8" fmla="*/ 8 w 9"/>
                <a:gd name="T9" fmla="*/ 0 h 4"/>
              </a:gdLst>
              <a:ahLst/>
              <a:cxnLst>
                <a:cxn ang="0">
                  <a:pos x="T0" y="T1"/>
                </a:cxn>
                <a:cxn ang="0">
                  <a:pos x="T2" y="T3"/>
                </a:cxn>
                <a:cxn ang="0">
                  <a:pos x="T4" y="T5"/>
                </a:cxn>
                <a:cxn ang="0">
                  <a:pos x="T6" y="T7"/>
                </a:cxn>
                <a:cxn ang="0">
                  <a:pos x="T8" y="T9"/>
                </a:cxn>
              </a:cxnLst>
              <a:rect l="0" t="0" r="r" b="b"/>
              <a:pathLst>
                <a:path w="9" h="4">
                  <a:moveTo>
                    <a:pt x="8" y="0"/>
                  </a:moveTo>
                  <a:cubicBezTo>
                    <a:pt x="5" y="0"/>
                    <a:pt x="3" y="1"/>
                    <a:pt x="0" y="1"/>
                  </a:cubicBezTo>
                  <a:cubicBezTo>
                    <a:pt x="0" y="4"/>
                    <a:pt x="0" y="4"/>
                    <a:pt x="0" y="4"/>
                  </a:cubicBezTo>
                  <a:cubicBezTo>
                    <a:pt x="3" y="4"/>
                    <a:pt x="6" y="4"/>
                    <a:pt x="9" y="3"/>
                  </a:cubicBezTo>
                  <a:lnTo>
                    <a:pt x="8" y="0"/>
                  </a:ln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 name="Freeform 130"/>
            <p:cNvSpPr>
              <a:spLocks/>
            </p:cNvSpPr>
            <p:nvPr/>
          </p:nvSpPr>
          <p:spPr bwMode="auto">
            <a:xfrm>
              <a:off x="4381179" y="4332615"/>
              <a:ext cx="106339" cy="218532"/>
            </a:xfrm>
            <a:custGeom>
              <a:avLst/>
              <a:gdLst>
                <a:gd name="T0" fmla="*/ 46 w 46"/>
                <a:gd name="T1" fmla="*/ 4 h 95"/>
                <a:gd name="T2" fmla="*/ 42 w 46"/>
                <a:gd name="T3" fmla="*/ 0 h 95"/>
                <a:gd name="T4" fmla="*/ 38 w 46"/>
                <a:gd name="T5" fmla="*/ 4 h 95"/>
                <a:gd name="T6" fmla="*/ 40 w 46"/>
                <a:gd name="T7" fmla="*/ 7 h 95"/>
                <a:gd name="T8" fmla="*/ 0 w 46"/>
                <a:gd name="T9" fmla="*/ 93 h 95"/>
                <a:gd name="T10" fmla="*/ 3 w 46"/>
                <a:gd name="T11" fmla="*/ 95 h 95"/>
                <a:gd name="T12" fmla="*/ 43 w 46"/>
                <a:gd name="T13" fmla="*/ 8 h 95"/>
                <a:gd name="T14" fmla="*/ 46 w 46"/>
                <a:gd name="T15" fmla="*/ 4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5">
                  <a:moveTo>
                    <a:pt x="46" y="4"/>
                  </a:moveTo>
                  <a:cubicBezTo>
                    <a:pt x="46" y="2"/>
                    <a:pt x="44" y="0"/>
                    <a:pt x="42" y="0"/>
                  </a:cubicBezTo>
                  <a:cubicBezTo>
                    <a:pt x="40" y="0"/>
                    <a:pt x="38" y="2"/>
                    <a:pt x="38" y="4"/>
                  </a:cubicBezTo>
                  <a:cubicBezTo>
                    <a:pt x="38" y="5"/>
                    <a:pt x="39" y="7"/>
                    <a:pt x="40" y="7"/>
                  </a:cubicBezTo>
                  <a:cubicBezTo>
                    <a:pt x="37" y="40"/>
                    <a:pt x="22" y="70"/>
                    <a:pt x="0" y="93"/>
                  </a:cubicBezTo>
                  <a:cubicBezTo>
                    <a:pt x="3" y="95"/>
                    <a:pt x="3" y="95"/>
                    <a:pt x="3" y="95"/>
                  </a:cubicBezTo>
                  <a:cubicBezTo>
                    <a:pt x="25" y="72"/>
                    <a:pt x="40" y="42"/>
                    <a:pt x="43" y="8"/>
                  </a:cubicBezTo>
                  <a:cubicBezTo>
                    <a:pt x="45" y="7"/>
                    <a:pt x="46" y="6"/>
                    <a:pt x="46" y="4"/>
                  </a:cubicBez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 name="Freeform 131"/>
            <p:cNvSpPr>
              <a:spLocks/>
            </p:cNvSpPr>
            <p:nvPr/>
          </p:nvSpPr>
          <p:spPr bwMode="auto">
            <a:xfrm>
              <a:off x="3811435" y="3979453"/>
              <a:ext cx="357065" cy="578524"/>
            </a:xfrm>
            <a:custGeom>
              <a:avLst/>
              <a:gdLst>
                <a:gd name="T0" fmla="*/ 151 w 155"/>
                <a:gd name="T1" fmla="*/ 0 h 251"/>
                <a:gd name="T2" fmla="*/ 148 w 155"/>
                <a:gd name="T3" fmla="*/ 1 h 251"/>
                <a:gd name="T4" fmla="*/ 146 w 155"/>
                <a:gd name="T5" fmla="*/ 1 h 251"/>
                <a:gd name="T6" fmla="*/ 0 w 155"/>
                <a:gd name="T7" fmla="*/ 147 h 251"/>
                <a:gd name="T8" fmla="*/ 44 w 155"/>
                <a:gd name="T9" fmla="*/ 251 h 251"/>
                <a:gd name="T10" fmla="*/ 47 w 155"/>
                <a:gd name="T11" fmla="*/ 248 h 251"/>
                <a:gd name="T12" fmla="*/ 4 w 155"/>
                <a:gd name="T13" fmla="*/ 147 h 251"/>
                <a:gd name="T14" fmla="*/ 146 w 155"/>
                <a:gd name="T15" fmla="*/ 5 h 251"/>
                <a:gd name="T16" fmla="*/ 147 w 155"/>
                <a:gd name="T17" fmla="*/ 5 h 251"/>
                <a:gd name="T18" fmla="*/ 151 w 155"/>
                <a:gd name="T19" fmla="*/ 8 h 251"/>
                <a:gd name="T20" fmla="*/ 155 w 155"/>
                <a:gd name="T21" fmla="*/ 4 h 251"/>
                <a:gd name="T22" fmla="*/ 151 w 155"/>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251">
                  <a:moveTo>
                    <a:pt x="151" y="0"/>
                  </a:moveTo>
                  <a:cubicBezTo>
                    <a:pt x="150" y="0"/>
                    <a:pt x="149" y="0"/>
                    <a:pt x="148" y="1"/>
                  </a:cubicBezTo>
                  <a:cubicBezTo>
                    <a:pt x="147" y="1"/>
                    <a:pt x="146" y="1"/>
                    <a:pt x="146" y="1"/>
                  </a:cubicBezTo>
                  <a:cubicBezTo>
                    <a:pt x="66" y="1"/>
                    <a:pt x="0" y="67"/>
                    <a:pt x="0" y="147"/>
                  </a:cubicBezTo>
                  <a:cubicBezTo>
                    <a:pt x="0" y="187"/>
                    <a:pt x="17" y="224"/>
                    <a:pt x="44" y="251"/>
                  </a:cubicBezTo>
                  <a:cubicBezTo>
                    <a:pt x="47" y="248"/>
                    <a:pt x="47" y="248"/>
                    <a:pt x="47" y="248"/>
                  </a:cubicBezTo>
                  <a:cubicBezTo>
                    <a:pt x="20" y="222"/>
                    <a:pt x="4" y="186"/>
                    <a:pt x="4" y="147"/>
                  </a:cubicBezTo>
                  <a:cubicBezTo>
                    <a:pt x="4" y="68"/>
                    <a:pt x="68" y="5"/>
                    <a:pt x="146" y="5"/>
                  </a:cubicBezTo>
                  <a:cubicBezTo>
                    <a:pt x="146" y="5"/>
                    <a:pt x="147" y="5"/>
                    <a:pt x="147" y="5"/>
                  </a:cubicBezTo>
                  <a:cubicBezTo>
                    <a:pt x="148" y="7"/>
                    <a:pt x="149" y="8"/>
                    <a:pt x="151" y="8"/>
                  </a:cubicBezTo>
                  <a:cubicBezTo>
                    <a:pt x="153" y="8"/>
                    <a:pt x="155" y="6"/>
                    <a:pt x="155" y="4"/>
                  </a:cubicBezTo>
                  <a:cubicBezTo>
                    <a:pt x="155" y="2"/>
                    <a:pt x="153" y="0"/>
                    <a:pt x="151" y="0"/>
                  </a:cubicBezTo>
                  <a:close/>
                </a:path>
              </a:pathLst>
            </a:custGeom>
            <a:solidFill>
              <a:srgbClr val="6EC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79" name="矩形 62"/>
          <p:cNvSpPr>
            <a:spLocks noChangeArrowheads="1"/>
          </p:cNvSpPr>
          <p:nvPr/>
        </p:nvSpPr>
        <p:spPr bwMode="auto">
          <a:xfrm>
            <a:off x="5060156" y="2857904"/>
            <a:ext cx="2071688" cy="165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设计构思整体框架</a:t>
            </a:r>
            <a:endParaRPr lang="en-US" altLang="zh-CN" sz="3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0"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373585" y="5319344"/>
            <a:ext cx="2779202" cy="499624"/>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前后端互通，请求响应</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1"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9220503" y="5318683"/>
            <a:ext cx="2510013" cy="499624"/>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资料收集，</a:t>
            </a: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PPT</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汇报</a:t>
            </a:r>
          </a:p>
        </p:txBody>
      </p:sp>
      <p:sp>
        <p:nvSpPr>
          <p:cNvPr id="52"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300669" y="2518762"/>
            <a:ext cx="2857753" cy="499624"/>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前端界面实现，</a:t>
            </a: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H5</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编写</a:t>
            </a:r>
          </a:p>
        </p:txBody>
      </p:sp>
      <p:sp>
        <p:nvSpPr>
          <p:cNvPr id="53"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9050776" y="2518762"/>
            <a:ext cx="3015179" cy="499624"/>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后端服务器部署，</a:t>
            </a: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JS</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编写</a:t>
            </a:r>
          </a:p>
        </p:txBody>
      </p:sp>
      <p:grpSp>
        <p:nvGrpSpPr>
          <p:cNvPr id="54" name="组合 5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3332650" y="2739112"/>
            <a:ext cx="676317" cy="676317"/>
            <a:chOff x="4219467" y="1552467"/>
            <a:chExt cx="3753064" cy="3753064"/>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57" name="组合 5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8259133" y="2756330"/>
            <a:ext cx="676317" cy="676317"/>
            <a:chOff x="4219467" y="1552467"/>
            <a:chExt cx="3753064" cy="3753064"/>
          </a:xfrm>
        </p:grpSpPr>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78" name="图片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83" name="组合 82"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3269702" y="5052925"/>
            <a:ext cx="676317" cy="676317"/>
            <a:chOff x="4219467" y="1552467"/>
            <a:chExt cx="3753064" cy="3753064"/>
          </a:xfrm>
        </p:grpSpPr>
        <p:pic>
          <p:nvPicPr>
            <p:cNvPr id="90" name="图片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4" y="1930644"/>
              <a:ext cx="2996704" cy="2996704"/>
            </a:xfrm>
            <a:prstGeom prst="rect">
              <a:avLst/>
            </a:prstGeom>
          </p:spPr>
        </p:pic>
      </p:grpSp>
      <p:grpSp>
        <p:nvGrpSpPr>
          <p:cNvPr id="92" name="组合 9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8252144" y="5045955"/>
            <a:ext cx="676317" cy="676317"/>
            <a:chOff x="4219467" y="1552467"/>
            <a:chExt cx="3753064" cy="3753064"/>
          </a:xfrm>
        </p:grpSpPr>
        <p:pic>
          <p:nvPicPr>
            <p:cNvPr id="98" name="图片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00" name="图片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sp>
        <p:nvSpPr>
          <p:cNvPr id="101" name="Shape 258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3561312" y="2962119"/>
            <a:ext cx="230302" cy="23030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cs typeface="+mn-ea"/>
              <a:sym typeface="+mn-lt"/>
            </a:endParaRPr>
          </a:p>
        </p:txBody>
      </p:sp>
      <p:sp>
        <p:nvSpPr>
          <p:cNvPr id="104" name="Shape 257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8477698" y="2957677"/>
            <a:ext cx="239185" cy="23918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cs typeface="+mn-ea"/>
              <a:sym typeface="+mn-lt"/>
            </a:endParaRPr>
          </a:p>
        </p:txBody>
      </p:sp>
      <p:sp>
        <p:nvSpPr>
          <p:cNvPr id="105" name="Shape 262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3495271" y="5271490"/>
            <a:ext cx="239251" cy="23918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cs typeface="+mn-ea"/>
              <a:sym typeface="+mn-lt"/>
            </a:endParaRPr>
          </a:p>
        </p:txBody>
      </p:sp>
      <p:sp>
        <p:nvSpPr>
          <p:cNvPr id="106" name="Shape 284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8477810" y="5225858"/>
            <a:ext cx="239185" cy="217442"/>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cs typeface="+mn-ea"/>
              <a:sym typeface="+mn-lt"/>
            </a:endParaRPr>
          </a:p>
        </p:txBody>
      </p:sp>
      <p:pic>
        <p:nvPicPr>
          <p:cNvPr id="14" name="图片 13">
            <a:extLst>
              <a:ext uri="{FF2B5EF4-FFF2-40B4-BE49-F238E27FC236}">
                <a16:creationId xmlns:a16="http://schemas.microsoft.com/office/drawing/2014/main" id="{79674C81-971B-4E02-BC0D-B543414EF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8035" y="5812734"/>
            <a:ext cx="862066" cy="818034"/>
          </a:xfrm>
          <a:prstGeom prst="flowChartConnector">
            <a:avLst/>
          </a:prstGeom>
        </p:spPr>
      </p:pic>
      <p:pic>
        <p:nvPicPr>
          <p:cNvPr id="16" name="图片 15">
            <a:extLst>
              <a:ext uri="{FF2B5EF4-FFF2-40B4-BE49-F238E27FC236}">
                <a16:creationId xmlns:a16="http://schemas.microsoft.com/office/drawing/2014/main" id="{978064CF-EE8E-42A2-A3EE-B76FC2C7B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091658" y="3240632"/>
            <a:ext cx="862066" cy="818034"/>
          </a:xfrm>
          <a:prstGeom prst="flowChartConnector">
            <a:avLst/>
          </a:prstGeom>
        </p:spPr>
      </p:pic>
      <p:pic>
        <p:nvPicPr>
          <p:cNvPr id="18" name="图片 17">
            <a:extLst>
              <a:ext uri="{FF2B5EF4-FFF2-40B4-BE49-F238E27FC236}">
                <a16:creationId xmlns:a16="http://schemas.microsoft.com/office/drawing/2014/main" id="{7DBC3479-097E-4C2E-86BA-C200FBAB88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44383" y="3094488"/>
            <a:ext cx="865485" cy="865485"/>
          </a:xfrm>
          <a:prstGeom prst="flowChartConnector">
            <a:avLst/>
          </a:prstGeom>
        </p:spPr>
      </p:pic>
      <p:pic>
        <p:nvPicPr>
          <p:cNvPr id="20" name="图片 19">
            <a:extLst>
              <a:ext uri="{FF2B5EF4-FFF2-40B4-BE49-F238E27FC236}">
                <a16:creationId xmlns:a16="http://schemas.microsoft.com/office/drawing/2014/main" id="{CB973D28-3BD6-486E-AC45-534BF62430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35450" y="5851155"/>
            <a:ext cx="862066" cy="818230"/>
          </a:xfrm>
          <a:prstGeom prst="flowChartConnector">
            <a:avLst/>
          </a:prstGeom>
        </p:spPr>
      </p:pic>
      <p:pic>
        <p:nvPicPr>
          <p:cNvPr id="21" name="图片 20">
            <a:extLst>
              <a:ext uri="{FF2B5EF4-FFF2-40B4-BE49-F238E27FC236}">
                <a16:creationId xmlns:a16="http://schemas.microsoft.com/office/drawing/2014/main" id="{119405D8-4636-4607-ACB6-E1ECF5E23EC0}"/>
              </a:ext>
            </a:extLst>
          </p:cNvPr>
          <p:cNvPicPr>
            <a:picLocks noChangeAspect="1"/>
          </p:cNvPicPr>
          <p:nvPr/>
        </p:nvPicPr>
        <p:blipFill>
          <a:blip r:embed="rId9"/>
          <a:stretch>
            <a:fillRect/>
          </a:stretch>
        </p:blipFill>
        <p:spPr>
          <a:xfrm>
            <a:off x="5662732" y="4468532"/>
            <a:ext cx="866536" cy="818034"/>
          </a:xfrm>
          <a:prstGeom prst="flowChartConnector">
            <a:avLst/>
          </a:prstGeom>
        </p:spPr>
      </p:pic>
    </p:spTree>
    <p:extLst>
      <p:ext uri="{BB962C8B-B14F-4D97-AF65-F5344CB8AC3E}">
        <p14:creationId xmlns:p14="http://schemas.microsoft.com/office/powerpoint/2010/main" val="5470753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10" presetClass="entr" presetSubtype="0" fill="hold" nodeType="withEffect">
                                  <p:stCondLst>
                                    <p:cond delay="100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42" presetClass="path" presetSubtype="0" accel="50000" decel="50000" fill="hold" nodeType="withEffect">
                                  <p:stCondLst>
                                    <p:cond delay="1000"/>
                                  </p:stCondLst>
                                  <p:childTnLst>
                                    <p:animMotion origin="layout" path="M 0 0.17014 L 0 -4.07407E-6 " pathEditMode="relative" rAng="0" ptsTypes="AA">
                                      <p:cBhvr>
                                        <p:cTn id="32" dur="1000" fill="hold"/>
                                        <p:tgtEl>
                                          <p:spTgt spid="59"/>
                                        </p:tgtEl>
                                        <p:attrNameLst>
                                          <p:attrName>ppt_x</p:attrName>
                                          <p:attrName>ppt_y</p:attrName>
                                        </p:attrNameLst>
                                      </p:cBhvr>
                                      <p:rCtr x="0" y="-8519"/>
                                    </p:animMotion>
                                  </p:childTnLst>
                                </p:cTn>
                              </p:par>
                              <p:par>
                                <p:cTn id="33" presetID="8" presetClass="emph" presetSubtype="0" repeatCount="indefinite" fill="hold" nodeType="withEffect">
                                  <p:stCondLst>
                                    <p:cond delay="1000"/>
                                  </p:stCondLst>
                                  <p:childTnLst>
                                    <p:animRot by="21600000">
                                      <p:cBhvr>
                                        <p:cTn id="34" dur="5000" fill="hold"/>
                                        <p:tgtEl>
                                          <p:spTgt spid="59"/>
                                        </p:tgtEl>
                                        <p:attrNameLst>
                                          <p:attrName>r</p:attrName>
                                        </p:attrNameLst>
                                      </p:cBhvr>
                                    </p:animRot>
                                  </p:childTnLst>
                                </p:cTn>
                              </p:par>
                              <p:par>
                                <p:cTn id="35" presetID="2" presetClass="entr" presetSubtype="8" fill="hold" grpId="0" nodeType="withEffect">
                                  <p:stCondLst>
                                    <p:cond delay="1000"/>
                                  </p:stCondLst>
                                  <p:iterate type="lt">
                                    <p:tmPct val="10000"/>
                                  </p:iterate>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ppt_x</p:attrName>
                                        </p:attrNameLst>
                                      </p:cBhvr>
                                      <p:tavLst>
                                        <p:tav tm="0">
                                          <p:val>
                                            <p:strVal val="0-#ppt_w/2"/>
                                          </p:val>
                                        </p:tav>
                                        <p:tav tm="100000">
                                          <p:val>
                                            <p:strVal val="#ppt_x"/>
                                          </p:val>
                                        </p:tav>
                                      </p:tavLst>
                                    </p:anim>
                                    <p:anim calcmode="lin" valueType="num">
                                      <p:cBhvr>
                                        <p:cTn id="38" dur="500" fill="hold"/>
                                        <p:tgtEl>
                                          <p:spTgt spid="79"/>
                                        </p:tgtEl>
                                        <p:attrNameLst>
                                          <p:attrName>ppt_y</p:attrName>
                                        </p:attrNameLst>
                                      </p:cBhvr>
                                      <p:tavLst>
                                        <p:tav tm="0">
                                          <p:val>
                                            <p:strVal val="#ppt_y"/>
                                          </p:val>
                                        </p:tav>
                                        <p:tav tm="100000">
                                          <p:val>
                                            <p:strVal val="#ppt_y"/>
                                          </p:val>
                                        </p:tav>
                                      </p:tavLst>
                                    </p:anim>
                                  </p:childTnLst>
                                </p:cTn>
                              </p:par>
                              <p:par>
                                <p:cTn id="39" presetID="26" presetClass="emph" presetSubtype="0" fill="hold" grpId="1" nodeType="withEffect">
                                  <p:stCondLst>
                                    <p:cond delay="2100"/>
                                  </p:stCondLst>
                                  <p:iterate type="lt">
                                    <p:tmPct val="10000"/>
                                  </p:iterate>
                                  <p:childTnLst>
                                    <p:animEffect transition="out" filter="fade">
                                      <p:cBhvr>
                                        <p:cTn id="40" dur="500" tmFilter="0, 0; .2, .5; .8, .5; 1, 0"/>
                                        <p:tgtEl>
                                          <p:spTgt spid="79"/>
                                        </p:tgtEl>
                                      </p:cBhvr>
                                    </p:animEffect>
                                    <p:animScale>
                                      <p:cBhvr>
                                        <p:cTn id="41" dur="250" autoRev="1" fill="hold"/>
                                        <p:tgtEl>
                                          <p:spTgt spid="79"/>
                                        </p:tgtEl>
                                      </p:cBhvr>
                                      <p:by x="105000" y="105000"/>
                                    </p:animScale>
                                  </p:childTnLst>
                                </p:cTn>
                              </p:par>
                              <p:par>
                                <p:cTn id="42" presetID="50" presetClass="entr" presetSubtype="0" decel="100000" fill="hold" grpId="0" nodeType="withEffect">
                                  <p:stCondLst>
                                    <p:cond delay="2750"/>
                                  </p:stCondLst>
                                  <p:childTnLst>
                                    <p:set>
                                      <p:cBhvr>
                                        <p:cTn id="43" dur="1" fill="hold">
                                          <p:stCondLst>
                                            <p:cond delay="0"/>
                                          </p:stCondLst>
                                        </p:cTn>
                                        <p:tgtEl>
                                          <p:spTgt spid="52"/>
                                        </p:tgtEl>
                                        <p:attrNameLst>
                                          <p:attrName>style.visibility</p:attrName>
                                        </p:attrNameLst>
                                      </p:cBhvr>
                                      <p:to>
                                        <p:strVal val="visible"/>
                                      </p:to>
                                    </p:set>
                                    <p:anim calcmode="lin" valueType="num">
                                      <p:cBhvr>
                                        <p:cTn id="44" dur="1000" fill="hold"/>
                                        <p:tgtEl>
                                          <p:spTgt spid="52"/>
                                        </p:tgtEl>
                                        <p:attrNameLst>
                                          <p:attrName>ppt_w</p:attrName>
                                        </p:attrNameLst>
                                      </p:cBhvr>
                                      <p:tavLst>
                                        <p:tav tm="0">
                                          <p:val>
                                            <p:strVal val="#ppt_w+.3"/>
                                          </p:val>
                                        </p:tav>
                                        <p:tav tm="100000">
                                          <p:val>
                                            <p:strVal val="#ppt_w"/>
                                          </p:val>
                                        </p:tav>
                                      </p:tavLst>
                                    </p:anim>
                                    <p:anim calcmode="lin" valueType="num">
                                      <p:cBhvr>
                                        <p:cTn id="45" dur="1000" fill="hold"/>
                                        <p:tgtEl>
                                          <p:spTgt spid="52"/>
                                        </p:tgtEl>
                                        <p:attrNameLst>
                                          <p:attrName>ppt_h</p:attrName>
                                        </p:attrNameLst>
                                      </p:cBhvr>
                                      <p:tavLst>
                                        <p:tav tm="0">
                                          <p:val>
                                            <p:strVal val="#ppt_h"/>
                                          </p:val>
                                        </p:tav>
                                        <p:tav tm="100000">
                                          <p:val>
                                            <p:strVal val="#ppt_h"/>
                                          </p:val>
                                        </p:tav>
                                      </p:tavLst>
                                    </p:anim>
                                    <p:animEffect transition="in" filter="fade">
                                      <p:cBhvr>
                                        <p:cTn id="46" dur="1000"/>
                                        <p:tgtEl>
                                          <p:spTgt spid="52"/>
                                        </p:tgtEl>
                                      </p:cBhvr>
                                    </p:animEffect>
                                  </p:childTnLst>
                                </p:cTn>
                              </p:par>
                              <p:par>
                                <p:cTn id="47" presetID="50" presetClass="entr" presetSubtype="0" decel="100000" fill="hold" grpId="0" nodeType="withEffect">
                                  <p:stCondLst>
                                    <p:cond delay="2750"/>
                                  </p:stCondLst>
                                  <p:childTnLst>
                                    <p:set>
                                      <p:cBhvr>
                                        <p:cTn id="48" dur="1" fill="hold">
                                          <p:stCondLst>
                                            <p:cond delay="0"/>
                                          </p:stCondLst>
                                        </p:cTn>
                                        <p:tgtEl>
                                          <p:spTgt spid="53"/>
                                        </p:tgtEl>
                                        <p:attrNameLst>
                                          <p:attrName>style.visibility</p:attrName>
                                        </p:attrNameLst>
                                      </p:cBhvr>
                                      <p:to>
                                        <p:strVal val="visible"/>
                                      </p:to>
                                    </p:set>
                                    <p:anim calcmode="lin" valueType="num">
                                      <p:cBhvr>
                                        <p:cTn id="49" dur="1000" fill="hold"/>
                                        <p:tgtEl>
                                          <p:spTgt spid="53"/>
                                        </p:tgtEl>
                                        <p:attrNameLst>
                                          <p:attrName>ppt_w</p:attrName>
                                        </p:attrNameLst>
                                      </p:cBhvr>
                                      <p:tavLst>
                                        <p:tav tm="0">
                                          <p:val>
                                            <p:strVal val="#ppt_w+.3"/>
                                          </p:val>
                                        </p:tav>
                                        <p:tav tm="100000">
                                          <p:val>
                                            <p:strVal val="#ppt_w"/>
                                          </p:val>
                                        </p:tav>
                                      </p:tavLst>
                                    </p:anim>
                                    <p:anim calcmode="lin" valueType="num">
                                      <p:cBhvr>
                                        <p:cTn id="50" dur="1000" fill="hold"/>
                                        <p:tgtEl>
                                          <p:spTgt spid="53"/>
                                        </p:tgtEl>
                                        <p:attrNameLst>
                                          <p:attrName>ppt_h</p:attrName>
                                        </p:attrNameLst>
                                      </p:cBhvr>
                                      <p:tavLst>
                                        <p:tav tm="0">
                                          <p:val>
                                            <p:strVal val="#ppt_h"/>
                                          </p:val>
                                        </p:tav>
                                        <p:tav tm="100000">
                                          <p:val>
                                            <p:strVal val="#ppt_h"/>
                                          </p:val>
                                        </p:tav>
                                      </p:tavLst>
                                    </p:anim>
                                    <p:animEffect transition="in" filter="fade">
                                      <p:cBhvr>
                                        <p:cTn id="51" dur="1000"/>
                                        <p:tgtEl>
                                          <p:spTgt spid="53"/>
                                        </p:tgtEl>
                                      </p:cBhvr>
                                    </p:animEffect>
                                  </p:childTnLst>
                                </p:cTn>
                              </p:par>
                              <p:par>
                                <p:cTn id="52" presetID="50" presetClass="entr" presetSubtype="0" decel="100000" fill="hold" grpId="0" nodeType="withEffect">
                                  <p:stCondLst>
                                    <p:cond delay="2750"/>
                                  </p:stCondLst>
                                  <p:childTnLst>
                                    <p:set>
                                      <p:cBhvr>
                                        <p:cTn id="53" dur="1" fill="hold">
                                          <p:stCondLst>
                                            <p:cond delay="0"/>
                                          </p:stCondLst>
                                        </p:cTn>
                                        <p:tgtEl>
                                          <p:spTgt spid="50"/>
                                        </p:tgtEl>
                                        <p:attrNameLst>
                                          <p:attrName>style.visibility</p:attrName>
                                        </p:attrNameLst>
                                      </p:cBhvr>
                                      <p:to>
                                        <p:strVal val="visible"/>
                                      </p:to>
                                    </p:set>
                                    <p:anim calcmode="lin" valueType="num">
                                      <p:cBhvr>
                                        <p:cTn id="54" dur="1000" fill="hold"/>
                                        <p:tgtEl>
                                          <p:spTgt spid="50"/>
                                        </p:tgtEl>
                                        <p:attrNameLst>
                                          <p:attrName>ppt_w</p:attrName>
                                        </p:attrNameLst>
                                      </p:cBhvr>
                                      <p:tavLst>
                                        <p:tav tm="0">
                                          <p:val>
                                            <p:strVal val="#ppt_w+.3"/>
                                          </p:val>
                                        </p:tav>
                                        <p:tav tm="100000">
                                          <p:val>
                                            <p:strVal val="#ppt_w"/>
                                          </p:val>
                                        </p:tav>
                                      </p:tavLst>
                                    </p:anim>
                                    <p:anim calcmode="lin" valueType="num">
                                      <p:cBhvr>
                                        <p:cTn id="55" dur="1000" fill="hold"/>
                                        <p:tgtEl>
                                          <p:spTgt spid="50"/>
                                        </p:tgtEl>
                                        <p:attrNameLst>
                                          <p:attrName>ppt_h</p:attrName>
                                        </p:attrNameLst>
                                      </p:cBhvr>
                                      <p:tavLst>
                                        <p:tav tm="0">
                                          <p:val>
                                            <p:strVal val="#ppt_h"/>
                                          </p:val>
                                        </p:tav>
                                        <p:tav tm="100000">
                                          <p:val>
                                            <p:strVal val="#ppt_h"/>
                                          </p:val>
                                        </p:tav>
                                      </p:tavLst>
                                    </p:anim>
                                    <p:animEffect transition="in" filter="fade">
                                      <p:cBhvr>
                                        <p:cTn id="56" dur="1000"/>
                                        <p:tgtEl>
                                          <p:spTgt spid="50"/>
                                        </p:tgtEl>
                                      </p:cBhvr>
                                    </p:animEffect>
                                  </p:childTnLst>
                                </p:cTn>
                              </p:par>
                              <p:par>
                                <p:cTn id="57" presetID="50" presetClass="entr" presetSubtype="0" decel="100000" fill="hold" grpId="0" nodeType="withEffect">
                                  <p:stCondLst>
                                    <p:cond delay="2750"/>
                                  </p:stCondLst>
                                  <p:childTnLst>
                                    <p:set>
                                      <p:cBhvr>
                                        <p:cTn id="58" dur="1" fill="hold">
                                          <p:stCondLst>
                                            <p:cond delay="0"/>
                                          </p:stCondLst>
                                        </p:cTn>
                                        <p:tgtEl>
                                          <p:spTgt spid="51"/>
                                        </p:tgtEl>
                                        <p:attrNameLst>
                                          <p:attrName>style.visibility</p:attrName>
                                        </p:attrNameLst>
                                      </p:cBhvr>
                                      <p:to>
                                        <p:strVal val="visible"/>
                                      </p:to>
                                    </p:set>
                                    <p:anim calcmode="lin" valueType="num">
                                      <p:cBhvr>
                                        <p:cTn id="59" dur="1000" fill="hold"/>
                                        <p:tgtEl>
                                          <p:spTgt spid="51"/>
                                        </p:tgtEl>
                                        <p:attrNameLst>
                                          <p:attrName>ppt_w</p:attrName>
                                        </p:attrNameLst>
                                      </p:cBhvr>
                                      <p:tavLst>
                                        <p:tav tm="0">
                                          <p:val>
                                            <p:strVal val="#ppt_w+.3"/>
                                          </p:val>
                                        </p:tav>
                                        <p:tav tm="100000">
                                          <p:val>
                                            <p:strVal val="#ppt_w"/>
                                          </p:val>
                                        </p:tav>
                                      </p:tavLst>
                                    </p:anim>
                                    <p:anim calcmode="lin" valueType="num">
                                      <p:cBhvr>
                                        <p:cTn id="60" dur="1000" fill="hold"/>
                                        <p:tgtEl>
                                          <p:spTgt spid="51"/>
                                        </p:tgtEl>
                                        <p:attrNameLst>
                                          <p:attrName>ppt_h</p:attrName>
                                        </p:attrNameLst>
                                      </p:cBhvr>
                                      <p:tavLst>
                                        <p:tav tm="0">
                                          <p:val>
                                            <p:strVal val="#ppt_h"/>
                                          </p:val>
                                        </p:tav>
                                        <p:tav tm="100000">
                                          <p:val>
                                            <p:strVal val="#ppt_h"/>
                                          </p:val>
                                        </p:tav>
                                      </p:tavLst>
                                    </p:anim>
                                    <p:animEffect transition="in" filter="fade">
                                      <p:cBhvr>
                                        <p:cTn id="61" dur="1000"/>
                                        <p:tgtEl>
                                          <p:spTgt spid="51"/>
                                        </p:tgtEl>
                                      </p:cBhvr>
                                    </p:animEffect>
                                  </p:childTnLst>
                                </p:cTn>
                              </p:par>
                              <p:par>
                                <p:cTn id="62" presetID="50" presetClass="entr" presetSubtype="0" decel="100000" fill="hold" nodeType="withEffect">
                                  <p:stCondLst>
                                    <p:cond delay="2750"/>
                                  </p:stCondLst>
                                  <p:childTnLst>
                                    <p:set>
                                      <p:cBhvr>
                                        <p:cTn id="63" dur="1" fill="hold">
                                          <p:stCondLst>
                                            <p:cond delay="0"/>
                                          </p:stCondLst>
                                        </p:cTn>
                                        <p:tgtEl>
                                          <p:spTgt spid="16"/>
                                        </p:tgtEl>
                                        <p:attrNameLst>
                                          <p:attrName>style.visibility</p:attrName>
                                        </p:attrNameLst>
                                      </p:cBhvr>
                                      <p:to>
                                        <p:strVal val="visible"/>
                                      </p:to>
                                    </p:set>
                                    <p:anim calcmode="lin" valueType="num">
                                      <p:cBhvr>
                                        <p:cTn id="64" dur="1000" fill="hold"/>
                                        <p:tgtEl>
                                          <p:spTgt spid="16"/>
                                        </p:tgtEl>
                                        <p:attrNameLst>
                                          <p:attrName>ppt_w</p:attrName>
                                        </p:attrNameLst>
                                      </p:cBhvr>
                                      <p:tavLst>
                                        <p:tav tm="0">
                                          <p:val>
                                            <p:strVal val="#ppt_w+.3"/>
                                          </p:val>
                                        </p:tav>
                                        <p:tav tm="100000">
                                          <p:val>
                                            <p:strVal val="#ppt_w"/>
                                          </p:val>
                                        </p:tav>
                                      </p:tavLst>
                                    </p:anim>
                                    <p:anim calcmode="lin" valueType="num">
                                      <p:cBhvr>
                                        <p:cTn id="65" dur="1000" fill="hold"/>
                                        <p:tgtEl>
                                          <p:spTgt spid="16"/>
                                        </p:tgtEl>
                                        <p:attrNameLst>
                                          <p:attrName>ppt_h</p:attrName>
                                        </p:attrNameLst>
                                      </p:cBhvr>
                                      <p:tavLst>
                                        <p:tav tm="0">
                                          <p:val>
                                            <p:strVal val="#ppt_h"/>
                                          </p:val>
                                        </p:tav>
                                        <p:tav tm="100000">
                                          <p:val>
                                            <p:strVal val="#ppt_h"/>
                                          </p:val>
                                        </p:tav>
                                      </p:tavLst>
                                    </p:anim>
                                    <p:animEffect transition="in" filter="fade">
                                      <p:cBhvr>
                                        <p:cTn id="66" dur="1000"/>
                                        <p:tgtEl>
                                          <p:spTgt spid="16"/>
                                        </p:tgtEl>
                                      </p:cBhvr>
                                    </p:animEffect>
                                  </p:childTnLst>
                                </p:cTn>
                              </p:par>
                              <p:par>
                                <p:cTn id="67" presetID="50" presetClass="entr" presetSubtype="0" decel="100000" fill="hold" nodeType="withEffect">
                                  <p:stCondLst>
                                    <p:cond delay="2750"/>
                                  </p:stCondLst>
                                  <p:childTnLst>
                                    <p:set>
                                      <p:cBhvr>
                                        <p:cTn id="68" dur="1" fill="hold">
                                          <p:stCondLst>
                                            <p:cond delay="0"/>
                                          </p:stCondLst>
                                        </p:cTn>
                                        <p:tgtEl>
                                          <p:spTgt spid="14"/>
                                        </p:tgtEl>
                                        <p:attrNameLst>
                                          <p:attrName>style.visibility</p:attrName>
                                        </p:attrNameLst>
                                      </p:cBhvr>
                                      <p:to>
                                        <p:strVal val="visible"/>
                                      </p:to>
                                    </p:set>
                                    <p:anim calcmode="lin" valueType="num">
                                      <p:cBhvr>
                                        <p:cTn id="69" dur="1000" fill="hold"/>
                                        <p:tgtEl>
                                          <p:spTgt spid="14"/>
                                        </p:tgtEl>
                                        <p:attrNameLst>
                                          <p:attrName>ppt_w</p:attrName>
                                        </p:attrNameLst>
                                      </p:cBhvr>
                                      <p:tavLst>
                                        <p:tav tm="0">
                                          <p:val>
                                            <p:strVal val="#ppt_w+.3"/>
                                          </p:val>
                                        </p:tav>
                                        <p:tav tm="100000">
                                          <p:val>
                                            <p:strVal val="#ppt_w"/>
                                          </p:val>
                                        </p:tav>
                                      </p:tavLst>
                                    </p:anim>
                                    <p:anim calcmode="lin" valueType="num">
                                      <p:cBhvr>
                                        <p:cTn id="70" dur="1000" fill="hold"/>
                                        <p:tgtEl>
                                          <p:spTgt spid="14"/>
                                        </p:tgtEl>
                                        <p:attrNameLst>
                                          <p:attrName>ppt_h</p:attrName>
                                        </p:attrNameLst>
                                      </p:cBhvr>
                                      <p:tavLst>
                                        <p:tav tm="0">
                                          <p:val>
                                            <p:strVal val="#ppt_h"/>
                                          </p:val>
                                        </p:tav>
                                        <p:tav tm="100000">
                                          <p:val>
                                            <p:strVal val="#ppt_h"/>
                                          </p:val>
                                        </p:tav>
                                      </p:tavLst>
                                    </p:anim>
                                    <p:animEffect transition="in" filter="fade">
                                      <p:cBhvr>
                                        <p:cTn id="71" dur="1000"/>
                                        <p:tgtEl>
                                          <p:spTgt spid="14"/>
                                        </p:tgtEl>
                                      </p:cBhvr>
                                    </p:animEffect>
                                  </p:childTnLst>
                                </p:cTn>
                              </p:par>
                              <p:par>
                                <p:cTn id="72" presetID="50" presetClass="entr" presetSubtype="0" decel="100000" fill="hold" nodeType="withEffect">
                                  <p:stCondLst>
                                    <p:cond delay="2750"/>
                                  </p:stCondLst>
                                  <p:childTnLst>
                                    <p:set>
                                      <p:cBhvr>
                                        <p:cTn id="73" dur="1" fill="hold">
                                          <p:stCondLst>
                                            <p:cond delay="0"/>
                                          </p:stCondLst>
                                        </p:cTn>
                                        <p:tgtEl>
                                          <p:spTgt spid="18"/>
                                        </p:tgtEl>
                                        <p:attrNameLst>
                                          <p:attrName>style.visibility</p:attrName>
                                        </p:attrNameLst>
                                      </p:cBhvr>
                                      <p:to>
                                        <p:strVal val="visible"/>
                                      </p:to>
                                    </p:set>
                                    <p:anim calcmode="lin" valueType="num">
                                      <p:cBhvr>
                                        <p:cTn id="74" dur="1000" fill="hold"/>
                                        <p:tgtEl>
                                          <p:spTgt spid="18"/>
                                        </p:tgtEl>
                                        <p:attrNameLst>
                                          <p:attrName>ppt_w</p:attrName>
                                        </p:attrNameLst>
                                      </p:cBhvr>
                                      <p:tavLst>
                                        <p:tav tm="0">
                                          <p:val>
                                            <p:strVal val="#ppt_w+.3"/>
                                          </p:val>
                                        </p:tav>
                                        <p:tav tm="100000">
                                          <p:val>
                                            <p:strVal val="#ppt_w"/>
                                          </p:val>
                                        </p:tav>
                                      </p:tavLst>
                                    </p:anim>
                                    <p:anim calcmode="lin" valueType="num">
                                      <p:cBhvr>
                                        <p:cTn id="75" dur="1000" fill="hold"/>
                                        <p:tgtEl>
                                          <p:spTgt spid="18"/>
                                        </p:tgtEl>
                                        <p:attrNameLst>
                                          <p:attrName>ppt_h</p:attrName>
                                        </p:attrNameLst>
                                      </p:cBhvr>
                                      <p:tavLst>
                                        <p:tav tm="0">
                                          <p:val>
                                            <p:strVal val="#ppt_h"/>
                                          </p:val>
                                        </p:tav>
                                        <p:tav tm="100000">
                                          <p:val>
                                            <p:strVal val="#ppt_h"/>
                                          </p:val>
                                        </p:tav>
                                      </p:tavLst>
                                    </p:anim>
                                    <p:animEffect transition="in" filter="fade">
                                      <p:cBhvr>
                                        <p:cTn id="76" dur="1000"/>
                                        <p:tgtEl>
                                          <p:spTgt spid="18"/>
                                        </p:tgtEl>
                                      </p:cBhvr>
                                    </p:animEffect>
                                  </p:childTnLst>
                                </p:cTn>
                              </p:par>
                              <p:par>
                                <p:cTn id="77" presetID="50" presetClass="entr" presetSubtype="0" decel="100000" fill="hold" nodeType="withEffect">
                                  <p:stCondLst>
                                    <p:cond delay="2750"/>
                                  </p:stCondLst>
                                  <p:childTnLst>
                                    <p:set>
                                      <p:cBhvr>
                                        <p:cTn id="78" dur="1" fill="hold">
                                          <p:stCondLst>
                                            <p:cond delay="0"/>
                                          </p:stCondLst>
                                        </p:cTn>
                                        <p:tgtEl>
                                          <p:spTgt spid="20"/>
                                        </p:tgtEl>
                                        <p:attrNameLst>
                                          <p:attrName>style.visibility</p:attrName>
                                        </p:attrNameLst>
                                      </p:cBhvr>
                                      <p:to>
                                        <p:strVal val="visible"/>
                                      </p:to>
                                    </p:set>
                                    <p:anim calcmode="lin" valueType="num">
                                      <p:cBhvr>
                                        <p:cTn id="79" dur="1000" fill="hold"/>
                                        <p:tgtEl>
                                          <p:spTgt spid="20"/>
                                        </p:tgtEl>
                                        <p:attrNameLst>
                                          <p:attrName>ppt_w</p:attrName>
                                        </p:attrNameLst>
                                      </p:cBhvr>
                                      <p:tavLst>
                                        <p:tav tm="0">
                                          <p:val>
                                            <p:strVal val="#ppt_w+.3"/>
                                          </p:val>
                                        </p:tav>
                                        <p:tav tm="100000">
                                          <p:val>
                                            <p:strVal val="#ppt_w"/>
                                          </p:val>
                                        </p:tav>
                                      </p:tavLst>
                                    </p:anim>
                                    <p:anim calcmode="lin" valueType="num">
                                      <p:cBhvr>
                                        <p:cTn id="80" dur="1000" fill="hold"/>
                                        <p:tgtEl>
                                          <p:spTgt spid="20"/>
                                        </p:tgtEl>
                                        <p:attrNameLst>
                                          <p:attrName>ppt_h</p:attrName>
                                        </p:attrNameLst>
                                      </p:cBhvr>
                                      <p:tavLst>
                                        <p:tav tm="0">
                                          <p:val>
                                            <p:strVal val="#ppt_h"/>
                                          </p:val>
                                        </p:tav>
                                        <p:tav tm="100000">
                                          <p:val>
                                            <p:strVal val="#ppt_h"/>
                                          </p:val>
                                        </p:tav>
                                      </p:tavLst>
                                    </p:anim>
                                    <p:animEffect transition="in" filter="fade">
                                      <p:cBhvr>
                                        <p:cTn id="81" dur="1000"/>
                                        <p:tgtEl>
                                          <p:spTgt spid="20"/>
                                        </p:tgtEl>
                                      </p:cBhvr>
                                    </p:animEffect>
                                  </p:childTnLst>
                                </p:cTn>
                              </p:par>
                              <p:par>
                                <p:cTn id="82" presetID="50" presetClass="entr" presetSubtype="0" decel="100000" fill="hold" nodeType="withEffect">
                                  <p:stCondLst>
                                    <p:cond delay="2750"/>
                                  </p:stCondLst>
                                  <p:childTnLst>
                                    <p:set>
                                      <p:cBhvr>
                                        <p:cTn id="83" dur="1" fill="hold">
                                          <p:stCondLst>
                                            <p:cond delay="0"/>
                                          </p:stCondLst>
                                        </p:cTn>
                                        <p:tgtEl>
                                          <p:spTgt spid="21"/>
                                        </p:tgtEl>
                                        <p:attrNameLst>
                                          <p:attrName>style.visibility</p:attrName>
                                        </p:attrNameLst>
                                      </p:cBhvr>
                                      <p:to>
                                        <p:strVal val="visible"/>
                                      </p:to>
                                    </p:set>
                                    <p:anim calcmode="lin" valueType="num">
                                      <p:cBhvr>
                                        <p:cTn id="84" dur="1000" fill="hold"/>
                                        <p:tgtEl>
                                          <p:spTgt spid="21"/>
                                        </p:tgtEl>
                                        <p:attrNameLst>
                                          <p:attrName>ppt_w</p:attrName>
                                        </p:attrNameLst>
                                      </p:cBhvr>
                                      <p:tavLst>
                                        <p:tav tm="0">
                                          <p:val>
                                            <p:strVal val="#ppt_w+.3"/>
                                          </p:val>
                                        </p:tav>
                                        <p:tav tm="100000">
                                          <p:val>
                                            <p:strVal val="#ppt_w"/>
                                          </p:val>
                                        </p:tav>
                                      </p:tavLst>
                                    </p:anim>
                                    <p:anim calcmode="lin" valueType="num">
                                      <p:cBhvr>
                                        <p:cTn id="85" dur="1000" fill="hold"/>
                                        <p:tgtEl>
                                          <p:spTgt spid="21"/>
                                        </p:tgtEl>
                                        <p:attrNameLst>
                                          <p:attrName>ppt_h</p:attrName>
                                        </p:attrNameLst>
                                      </p:cBhvr>
                                      <p:tavLst>
                                        <p:tav tm="0">
                                          <p:val>
                                            <p:strVal val="#ppt_h"/>
                                          </p:val>
                                        </p:tav>
                                        <p:tav tm="100000">
                                          <p:val>
                                            <p:strVal val="#ppt_h"/>
                                          </p:val>
                                        </p:tav>
                                      </p:tavLst>
                                    </p:anim>
                                    <p:animEffect transition="in" filter="fade">
                                      <p:cBhvr>
                                        <p:cTn id="86" dur="1000"/>
                                        <p:tgtEl>
                                          <p:spTgt spid="21"/>
                                        </p:tgtEl>
                                      </p:cBhvr>
                                    </p:animEffect>
                                  </p:childTnLst>
                                </p:cTn>
                              </p:par>
                              <p:par>
                                <p:cTn id="87" presetID="10" presetClass="entr" presetSubtype="0" fill="hold" nodeType="withEffect">
                                  <p:stCondLst>
                                    <p:cond delay="100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500"/>
                                        <p:tgtEl>
                                          <p:spTgt spid="54"/>
                                        </p:tgtEl>
                                      </p:cBhvr>
                                    </p:animEffect>
                                  </p:childTnLst>
                                </p:cTn>
                              </p:par>
                              <p:par>
                                <p:cTn id="90" presetID="42" presetClass="path" presetSubtype="0" accel="50000" decel="50000" fill="hold" nodeType="withEffect">
                                  <p:stCondLst>
                                    <p:cond delay="1000"/>
                                  </p:stCondLst>
                                  <p:childTnLst>
                                    <p:animMotion origin="layout" path="M -1.66667E-6 0.17014 L -1.66667E-6 -1.11111E-6 " pathEditMode="relative" rAng="0" ptsTypes="AA">
                                      <p:cBhvr>
                                        <p:cTn id="91" dur="1000" fill="hold"/>
                                        <p:tgtEl>
                                          <p:spTgt spid="54"/>
                                        </p:tgtEl>
                                        <p:attrNameLst>
                                          <p:attrName>ppt_x</p:attrName>
                                          <p:attrName>ppt_y</p:attrName>
                                        </p:attrNameLst>
                                      </p:cBhvr>
                                      <p:rCtr x="0" y="-8519"/>
                                    </p:animMotion>
                                  </p:childTnLst>
                                </p:cTn>
                              </p:par>
                              <p:par>
                                <p:cTn id="92" presetID="8" presetClass="emph" presetSubtype="0" repeatCount="indefinite" fill="hold" nodeType="withEffect">
                                  <p:stCondLst>
                                    <p:cond delay="1000"/>
                                  </p:stCondLst>
                                  <p:childTnLst>
                                    <p:animRot by="21600000">
                                      <p:cBhvr>
                                        <p:cTn id="93" dur="5000" fill="hold"/>
                                        <p:tgtEl>
                                          <p:spTgt spid="54"/>
                                        </p:tgtEl>
                                        <p:attrNameLst>
                                          <p:attrName>r</p:attrName>
                                        </p:attrNameLst>
                                      </p:cBhvr>
                                    </p:animRot>
                                  </p:childTnLst>
                                </p:cTn>
                              </p:par>
                              <p:par>
                                <p:cTn id="94" presetID="10" presetClass="entr" presetSubtype="0" fill="hold" nodeType="withEffect">
                                  <p:stCondLst>
                                    <p:cond delay="150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par>
                                <p:cTn id="97" presetID="42" presetClass="path" presetSubtype="0" accel="50000" decel="50000" fill="hold" nodeType="withEffect">
                                  <p:stCondLst>
                                    <p:cond delay="1500"/>
                                  </p:stCondLst>
                                  <p:childTnLst>
                                    <p:animMotion origin="layout" path="M 1.66667E-6 0.17014 L 1.66667E-6 2.59259E-6 " pathEditMode="relative" rAng="0" ptsTypes="AA">
                                      <p:cBhvr>
                                        <p:cTn id="98" dur="1000" fill="hold"/>
                                        <p:tgtEl>
                                          <p:spTgt spid="57"/>
                                        </p:tgtEl>
                                        <p:attrNameLst>
                                          <p:attrName>ppt_x</p:attrName>
                                          <p:attrName>ppt_y</p:attrName>
                                        </p:attrNameLst>
                                      </p:cBhvr>
                                      <p:rCtr x="0" y="-8519"/>
                                    </p:animMotion>
                                  </p:childTnLst>
                                </p:cTn>
                              </p:par>
                              <p:par>
                                <p:cTn id="99" presetID="8" presetClass="emph" presetSubtype="0" repeatCount="indefinite" fill="hold" nodeType="withEffect">
                                  <p:stCondLst>
                                    <p:cond delay="1500"/>
                                  </p:stCondLst>
                                  <p:childTnLst>
                                    <p:animRot by="21600000">
                                      <p:cBhvr>
                                        <p:cTn id="100" dur="5000" fill="hold"/>
                                        <p:tgtEl>
                                          <p:spTgt spid="57"/>
                                        </p:tgtEl>
                                        <p:attrNameLst>
                                          <p:attrName>r</p:attrName>
                                        </p:attrNameLst>
                                      </p:cBhvr>
                                    </p:animRot>
                                  </p:childTnLst>
                                </p:cTn>
                              </p:par>
                              <p:par>
                                <p:cTn id="101" presetID="10" presetClass="entr" presetSubtype="0" fill="hold" nodeType="withEffect">
                                  <p:stCondLst>
                                    <p:cond delay="2000"/>
                                  </p:stCondLst>
                                  <p:childTnLst>
                                    <p:set>
                                      <p:cBhvr>
                                        <p:cTn id="102" dur="1" fill="hold">
                                          <p:stCondLst>
                                            <p:cond delay="0"/>
                                          </p:stCondLst>
                                        </p:cTn>
                                        <p:tgtEl>
                                          <p:spTgt spid="83"/>
                                        </p:tgtEl>
                                        <p:attrNameLst>
                                          <p:attrName>style.visibility</p:attrName>
                                        </p:attrNameLst>
                                      </p:cBhvr>
                                      <p:to>
                                        <p:strVal val="visible"/>
                                      </p:to>
                                    </p:set>
                                    <p:animEffect transition="in" filter="fade">
                                      <p:cBhvr>
                                        <p:cTn id="103" dur="500"/>
                                        <p:tgtEl>
                                          <p:spTgt spid="83"/>
                                        </p:tgtEl>
                                      </p:cBhvr>
                                    </p:animEffect>
                                  </p:childTnLst>
                                </p:cTn>
                              </p:par>
                              <p:par>
                                <p:cTn id="104" presetID="42" presetClass="path" presetSubtype="0" accel="50000" decel="50000" fill="hold" nodeType="withEffect">
                                  <p:stCondLst>
                                    <p:cond delay="2000"/>
                                  </p:stCondLst>
                                  <p:childTnLst>
                                    <p:animMotion origin="layout" path="M -3.54167E-6 0.17014 L -3.54167E-6 -1.11111E-6 " pathEditMode="relative" rAng="0" ptsTypes="AA">
                                      <p:cBhvr>
                                        <p:cTn id="105" dur="1000" fill="hold"/>
                                        <p:tgtEl>
                                          <p:spTgt spid="83"/>
                                        </p:tgtEl>
                                        <p:attrNameLst>
                                          <p:attrName>ppt_x</p:attrName>
                                          <p:attrName>ppt_y</p:attrName>
                                        </p:attrNameLst>
                                      </p:cBhvr>
                                      <p:rCtr x="0" y="-8519"/>
                                    </p:animMotion>
                                  </p:childTnLst>
                                </p:cTn>
                              </p:par>
                              <p:par>
                                <p:cTn id="106" presetID="8" presetClass="emph" presetSubtype="0" repeatCount="indefinite" fill="hold" nodeType="withEffect">
                                  <p:stCondLst>
                                    <p:cond delay="2000"/>
                                  </p:stCondLst>
                                  <p:childTnLst>
                                    <p:animRot by="21600000">
                                      <p:cBhvr>
                                        <p:cTn id="107" dur="5000" fill="hold"/>
                                        <p:tgtEl>
                                          <p:spTgt spid="83"/>
                                        </p:tgtEl>
                                        <p:attrNameLst>
                                          <p:attrName>r</p:attrName>
                                        </p:attrNameLst>
                                      </p:cBhvr>
                                    </p:animRot>
                                  </p:childTnLst>
                                </p:cTn>
                              </p:par>
                              <p:par>
                                <p:cTn id="108" presetID="10" presetClass="entr" presetSubtype="0" fill="hold" nodeType="withEffect">
                                  <p:stCondLst>
                                    <p:cond delay="2500"/>
                                  </p:stCondLst>
                                  <p:childTnLst>
                                    <p:set>
                                      <p:cBhvr>
                                        <p:cTn id="109" dur="1" fill="hold">
                                          <p:stCondLst>
                                            <p:cond delay="0"/>
                                          </p:stCondLst>
                                        </p:cTn>
                                        <p:tgtEl>
                                          <p:spTgt spid="92"/>
                                        </p:tgtEl>
                                        <p:attrNameLst>
                                          <p:attrName>style.visibility</p:attrName>
                                        </p:attrNameLst>
                                      </p:cBhvr>
                                      <p:to>
                                        <p:strVal val="visible"/>
                                      </p:to>
                                    </p:set>
                                    <p:animEffect transition="in" filter="fade">
                                      <p:cBhvr>
                                        <p:cTn id="110" dur="500"/>
                                        <p:tgtEl>
                                          <p:spTgt spid="92"/>
                                        </p:tgtEl>
                                      </p:cBhvr>
                                    </p:animEffect>
                                  </p:childTnLst>
                                </p:cTn>
                              </p:par>
                              <p:par>
                                <p:cTn id="111" presetID="42" presetClass="path" presetSubtype="0" accel="50000" decel="50000" fill="hold" nodeType="withEffect">
                                  <p:stCondLst>
                                    <p:cond delay="2500"/>
                                  </p:stCondLst>
                                  <p:childTnLst>
                                    <p:animMotion origin="layout" path="M 2.70833E-6 0.17013 L 2.70833E-6 4.81481E-6 " pathEditMode="relative" rAng="0" ptsTypes="AA">
                                      <p:cBhvr>
                                        <p:cTn id="112" dur="1000" fill="hold"/>
                                        <p:tgtEl>
                                          <p:spTgt spid="92"/>
                                        </p:tgtEl>
                                        <p:attrNameLst>
                                          <p:attrName>ppt_x</p:attrName>
                                          <p:attrName>ppt_y</p:attrName>
                                        </p:attrNameLst>
                                      </p:cBhvr>
                                      <p:rCtr x="0" y="-8519"/>
                                    </p:animMotion>
                                  </p:childTnLst>
                                </p:cTn>
                              </p:par>
                              <p:par>
                                <p:cTn id="113" presetID="8" presetClass="emph" presetSubtype="0" repeatCount="indefinite" fill="hold" nodeType="withEffect">
                                  <p:stCondLst>
                                    <p:cond delay="2500"/>
                                  </p:stCondLst>
                                  <p:childTnLst>
                                    <p:animRot by="21600000">
                                      <p:cBhvr>
                                        <p:cTn id="114" dur="5000" fill="hold"/>
                                        <p:tgtEl>
                                          <p:spTgt spid="92"/>
                                        </p:tgtEl>
                                        <p:attrNameLst>
                                          <p:attrName>r</p:attrName>
                                        </p:attrNameLst>
                                      </p:cBhvr>
                                    </p:animRot>
                                  </p:childTnLst>
                                </p:cTn>
                              </p:par>
                              <p:par>
                                <p:cTn id="115" presetID="53" presetClass="entr" presetSubtype="16" fill="hold" grpId="0" nodeType="withEffect">
                                  <p:stCondLst>
                                    <p:cond delay="1500"/>
                                  </p:stCondLst>
                                  <p:childTnLst>
                                    <p:set>
                                      <p:cBhvr>
                                        <p:cTn id="116" dur="1" fill="hold">
                                          <p:stCondLst>
                                            <p:cond delay="0"/>
                                          </p:stCondLst>
                                        </p:cTn>
                                        <p:tgtEl>
                                          <p:spTgt spid="101"/>
                                        </p:tgtEl>
                                        <p:attrNameLst>
                                          <p:attrName>style.visibility</p:attrName>
                                        </p:attrNameLst>
                                      </p:cBhvr>
                                      <p:to>
                                        <p:strVal val="visible"/>
                                      </p:to>
                                    </p:set>
                                    <p:anim calcmode="lin" valueType="num">
                                      <p:cBhvr>
                                        <p:cTn id="117" dur="500" fill="hold"/>
                                        <p:tgtEl>
                                          <p:spTgt spid="101"/>
                                        </p:tgtEl>
                                        <p:attrNameLst>
                                          <p:attrName>ppt_w</p:attrName>
                                        </p:attrNameLst>
                                      </p:cBhvr>
                                      <p:tavLst>
                                        <p:tav tm="0">
                                          <p:val>
                                            <p:fltVal val="0"/>
                                          </p:val>
                                        </p:tav>
                                        <p:tav tm="100000">
                                          <p:val>
                                            <p:strVal val="#ppt_w"/>
                                          </p:val>
                                        </p:tav>
                                      </p:tavLst>
                                    </p:anim>
                                    <p:anim calcmode="lin" valueType="num">
                                      <p:cBhvr>
                                        <p:cTn id="118" dur="500" fill="hold"/>
                                        <p:tgtEl>
                                          <p:spTgt spid="101"/>
                                        </p:tgtEl>
                                        <p:attrNameLst>
                                          <p:attrName>ppt_h</p:attrName>
                                        </p:attrNameLst>
                                      </p:cBhvr>
                                      <p:tavLst>
                                        <p:tav tm="0">
                                          <p:val>
                                            <p:fltVal val="0"/>
                                          </p:val>
                                        </p:tav>
                                        <p:tav tm="100000">
                                          <p:val>
                                            <p:strVal val="#ppt_h"/>
                                          </p:val>
                                        </p:tav>
                                      </p:tavLst>
                                    </p:anim>
                                    <p:animEffect transition="in" filter="fade">
                                      <p:cBhvr>
                                        <p:cTn id="119" dur="500"/>
                                        <p:tgtEl>
                                          <p:spTgt spid="101"/>
                                        </p:tgtEl>
                                      </p:cBhvr>
                                    </p:animEffect>
                                  </p:childTnLst>
                                </p:cTn>
                              </p:par>
                              <p:par>
                                <p:cTn id="120" presetID="53" presetClass="entr" presetSubtype="16" fill="hold" grpId="0" nodeType="withEffect">
                                  <p:stCondLst>
                                    <p:cond delay="200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2500"/>
                                  </p:stCondLst>
                                  <p:childTnLst>
                                    <p:set>
                                      <p:cBhvr>
                                        <p:cTn id="126" dur="1" fill="hold">
                                          <p:stCondLst>
                                            <p:cond delay="0"/>
                                          </p:stCondLst>
                                        </p:cTn>
                                        <p:tgtEl>
                                          <p:spTgt spid="104"/>
                                        </p:tgtEl>
                                        <p:attrNameLst>
                                          <p:attrName>style.visibility</p:attrName>
                                        </p:attrNameLst>
                                      </p:cBhvr>
                                      <p:to>
                                        <p:strVal val="visible"/>
                                      </p:to>
                                    </p:set>
                                    <p:anim calcmode="lin" valueType="num">
                                      <p:cBhvr>
                                        <p:cTn id="127" dur="500" fill="hold"/>
                                        <p:tgtEl>
                                          <p:spTgt spid="104"/>
                                        </p:tgtEl>
                                        <p:attrNameLst>
                                          <p:attrName>ppt_w</p:attrName>
                                        </p:attrNameLst>
                                      </p:cBhvr>
                                      <p:tavLst>
                                        <p:tav tm="0">
                                          <p:val>
                                            <p:fltVal val="0"/>
                                          </p:val>
                                        </p:tav>
                                        <p:tav tm="100000">
                                          <p:val>
                                            <p:strVal val="#ppt_w"/>
                                          </p:val>
                                        </p:tav>
                                      </p:tavLst>
                                    </p:anim>
                                    <p:anim calcmode="lin" valueType="num">
                                      <p:cBhvr>
                                        <p:cTn id="128" dur="500" fill="hold"/>
                                        <p:tgtEl>
                                          <p:spTgt spid="104"/>
                                        </p:tgtEl>
                                        <p:attrNameLst>
                                          <p:attrName>ppt_h</p:attrName>
                                        </p:attrNameLst>
                                      </p:cBhvr>
                                      <p:tavLst>
                                        <p:tav tm="0">
                                          <p:val>
                                            <p:fltVal val="0"/>
                                          </p:val>
                                        </p:tav>
                                        <p:tav tm="100000">
                                          <p:val>
                                            <p:strVal val="#ppt_h"/>
                                          </p:val>
                                        </p:tav>
                                      </p:tavLst>
                                    </p:anim>
                                    <p:animEffect transition="in" filter="fade">
                                      <p:cBhvr>
                                        <p:cTn id="129" dur="500"/>
                                        <p:tgtEl>
                                          <p:spTgt spid="104"/>
                                        </p:tgtEl>
                                      </p:cBhvr>
                                    </p:animEffect>
                                  </p:childTnLst>
                                </p:cTn>
                              </p:par>
                              <p:par>
                                <p:cTn id="130" presetID="53" presetClass="entr" presetSubtype="16" fill="hold" grpId="0" nodeType="withEffect">
                                  <p:stCondLst>
                                    <p:cond delay="3000"/>
                                  </p:stCondLst>
                                  <p:childTnLst>
                                    <p:set>
                                      <p:cBhvr>
                                        <p:cTn id="131" dur="1" fill="hold">
                                          <p:stCondLst>
                                            <p:cond delay="0"/>
                                          </p:stCondLst>
                                        </p:cTn>
                                        <p:tgtEl>
                                          <p:spTgt spid="106"/>
                                        </p:tgtEl>
                                        <p:attrNameLst>
                                          <p:attrName>style.visibility</p:attrName>
                                        </p:attrNameLst>
                                      </p:cBhvr>
                                      <p:to>
                                        <p:strVal val="visible"/>
                                      </p:to>
                                    </p:set>
                                    <p:anim calcmode="lin" valueType="num">
                                      <p:cBhvr>
                                        <p:cTn id="132" dur="500" fill="hold"/>
                                        <p:tgtEl>
                                          <p:spTgt spid="106"/>
                                        </p:tgtEl>
                                        <p:attrNameLst>
                                          <p:attrName>ppt_w</p:attrName>
                                        </p:attrNameLst>
                                      </p:cBhvr>
                                      <p:tavLst>
                                        <p:tav tm="0">
                                          <p:val>
                                            <p:fltVal val="0"/>
                                          </p:val>
                                        </p:tav>
                                        <p:tav tm="100000">
                                          <p:val>
                                            <p:strVal val="#ppt_w"/>
                                          </p:val>
                                        </p:tav>
                                      </p:tavLst>
                                    </p:anim>
                                    <p:anim calcmode="lin" valueType="num">
                                      <p:cBhvr>
                                        <p:cTn id="133" dur="500" fill="hold"/>
                                        <p:tgtEl>
                                          <p:spTgt spid="106"/>
                                        </p:tgtEl>
                                        <p:attrNameLst>
                                          <p:attrName>ppt_h</p:attrName>
                                        </p:attrNameLst>
                                      </p:cBhvr>
                                      <p:tavLst>
                                        <p:tav tm="0">
                                          <p:val>
                                            <p:fltVal val="0"/>
                                          </p:val>
                                        </p:tav>
                                        <p:tav tm="100000">
                                          <p:val>
                                            <p:strVal val="#ppt_h"/>
                                          </p:val>
                                        </p:tav>
                                      </p:tavLst>
                                    </p:anim>
                                    <p:animEffect transition="in" filter="fade">
                                      <p:cBhvr>
                                        <p:cTn id="134"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79" grpId="0"/>
      <p:bldP spid="79" grpId="1"/>
      <p:bldP spid="50" grpId="0"/>
      <p:bldP spid="51" grpId="0"/>
      <p:bldP spid="52" grpId="0"/>
      <p:bldP spid="53" grpId="0"/>
      <p:bldP spid="101" grpId="0" animBg="1"/>
      <p:bldP spid="104" grpId="0" animBg="1"/>
      <p:bldP spid="105" grpId="0" animBg="1"/>
      <p:bldP spid="10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2403" y="496076"/>
            <a:ext cx="2260306"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开发流程</a:t>
            </a:r>
          </a:p>
        </p:txBody>
      </p:sp>
      <p:grpSp>
        <p:nvGrpSpPr>
          <p:cNvPr id="3" name="组合 2"/>
          <p:cNvGrpSpPr/>
          <p:nvPr/>
        </p:nvGrpSpPr>
        <p:grpSpPr>
          <a:xfrm>
            <a:off x="159972" y="1024713"/>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文本框 1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2</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sp>
        <p:nvSpPr>
          <p:cNvPr id="80" name="矩形 26"/>
          <p:cNvSpPr/>
          <p:nvPr/>
        </p:nvSpPr>
        <p:spPr>
          <a:xfrm rot="10800000">
            <a:off x="1923863" y="2881124"/>
            <a:ext cx="1596340" cy="260834"/>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noFill/>
          <a:ln w="12700">
            <a:solidFill>
              <a:srgbClr val="009A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1" name="矩形 26"/>
          <p:cNvSpPr/>
          <p:nvPr/>
        </p:nvSpPr>
        <p:spPr>
          <a:xfrm rot="10800000">
            <a:off x="3519356" y="2881125"/>
            <a:ext cx="1596340" cy="260834"/>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noFill/>
          <a:ln w="12700">
            <a:solidFill>
              <a:srgbClr val="009A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2" name="矩形 26"/>
          <p:cNvSpPr/>
          <p:nvPr/>
        </p:nvSpPr>
        <p:spPr>
          <a:xfrm rot="10800000">
            <a:off x="5115203" y="2881124"/>
            <a:ext cx="1596340" cy="260834"/>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noFill/>
          <a:ln w="12700">
            <a:solidFill>
              <a:srgbClr val="009A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4" name="矩形 26"/>
          <p:cNvSpPr/>
          <p:nvPr/>
        </p:nvSpPr>
        <p:spPr>
          <a:xfrm rot="10800000">
            <a:off x="6710492" y="2880330"/>
            <a:ext cx="1596340" cy="260834"/>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noFill/>
          <a:ln w="12700">
            <a:solidFill>
              <a:srgbClr val="009A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5" name="矩形 26"/>
          <p:cNvSpPr/>
          <p:nvPr/>
        </p:nvSpPr>
        <p:spPr>
          <a:xfrm rot="10800000">
            <a:off x="8301516" y="2881124"/>
            <a:ext cx="1596340" cy="260834"/>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noFill/>
          <a:ln w="12700">
            <a:solidFill>
              <a:srgbClr val="009A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6" name="矩形 26"/>
          <p:cNvSpPr/>
          <p:nvPr/>
        </p:nvSpPr>
        <p:spPr>
          <a:xfrm rot="5400000">
            <a:off x="1407540" y="3715654"/>
            <a:ext cx="1003466" cy="46868"/>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ln w="15875">
            <a:solidFill>
              <a:srgbClr val="009AC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7" name="文本框 86"/>
          <p:cNvSpPr txBox="1"/>
          <p:nvPr/>
        </p:nvSpPr>
        <p:spPr>
          <a:xfrm flipH="1">
            <a:off x="4473505" y="3696624"/>
            <a:ext cx="1392439" cy="422405"/>
          </a:xfrm>
          <a:prstGeom prst="rect">
            <a:avLst/>
          </a:prstGeom>
          <a:noFill/>
        </p:spPr>
        <p:txBody>
          <a:bodyPr wrap="square" lIns="0" tIns="72000" bIns="72000" rtlCol="0" anchor="ctr" anchorCtr="0">
            <a:spAutoFit/>
          </a:bodyPr>
          <a:lstStyle>
            <a:defPPr>
              <a:defRPr lang="zh-CN"/>
            </a:defPPr>
            <a:lvl1pPr algn="ctr">
              <a:defRPr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solidFill>
                  <a:schemeClr val="bg1"/>
                </a:solidFill>
                <a:cs typeface="+mn-ea"/>
                <a:sym typeface="+mn-lt"/>
              </a:rPr>
              <a:t>2020</a:t>
            </a:r>
            <a:endParaRPr lang="zh-CN" altLang="en-US" dirty="0">
              <a:solidFill>
                <a:schemeClr val="bg1"/>
              </a:solidFill>
              <a:cs typeface="+mn-ea"/>
              <a:sym typeface="+mn-lt"/>
            </a:endParaRPr>
          </a:p>
        </p:txBody>
      </p:sp>
      <p:sp>
        <p:nvSpPr>
          <p:cNvPr id="88" name="文本框 87"/>
          <p:cNvSpPr txBox="1"/>
          <p:nvPr/>
        </p:nvSpPr>
        <p:spPr>
          <a:xfrm>
            <a:off x="3784112" y="4030122"/>
            <a:ext cx="2677920" cy="46166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r>
              <a:rPr lang="zh-CN" altLang="en-US" dirty="0">
                <a:solidFill>
                  <a:schemeClr val="bg1"/>
                </a:solidFill>
                <a:cs typeface="+mn-ea"/>
                <a:sym typeface="+mn-lt"/>
              </a:rPr>
              <a:t>微信小程序实战</a:t>
            </a:r>
          </a:p>
        </p:txBody>
      </p:sp>
      <p:sp>
        <p:nvSpPr>
          <p:cNvPr id="89" name="矩形 26"/>
          <p:cNvSpPr/>
          <p:nvPr/>
        </p:nvSpPr>
        <p:spPr>
          <a:xfrm rot="5400000">
            <a:off x="2579733" y="4124611"/>
            <a:ext cx="1820232" cy="45719"/>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ln w="15875">
            <a:solidFill>
              <a:srgbClr val="009AC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3" name="矩形 26"/>
          <p:cNvSpPr/>
          <p:nvPr/>
        </p:nvSpPr>
        <p:spPr>
          <a:xfrm rot="5400000">
            <a:off x="5867790" y="4031398"/>
            <a:ext cx="1646472" cy="58385"/>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ln w="15875">
            <a:solidFill>
              <a:srgbClr val="009AC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4" name="矩形 26"/>
          <p:cNvSpPr/>
          <p:nvPr/>
        </p:nvSpPr>
        <p:spPr>
          <a:xfrm rot="5400000">
            <a:off x="8031212" y="3461036"/>
            <a:ext cx="493082" cy="45719"/>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ln w="15875">
            <a:solidFill>
              <a:srgbClr val="009AC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5" name="矩形 26"/>
          <p:cNvSpPr/>
          <p:nvPr/>
        </p:nvSpPr>
        <p:spPr>
          <a:xfrm rot="5400000">
            <a:off x="9059907" y="4019837"/>
            <a:ext cx="1610683" cy="45719"/>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ln w="15875">
            <a:solidFill>
              <a:srgbClr val="009AC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6" name="矩形 26"/>
          <p:cNvSpPr/>
          <p:nvPr/>
        </p:nvSpPr>
        <p:spPr>
          <a:xfrm rot="5400000">
            <a:off x="4853671" y="3461037"/>
            <a:ext cx="493082" cy="45719"/>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ln w="15875">
            <a:solidFill>
              <a:srgbClr val="009AC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7" name="Freeform 5"/>
          <p:cNvSpPr>
            <a:spLocks/>
          </p:cNvSpPr>
          <p:nvPr/>
        </p:nvSpPr>
        <p:spPr bwMode="auto">
          <a:xfrm>
            <a:off x="3121613" y="1684012"/>
            <a:ext cx="728932" cy="990600"/>
          </a:xfrm>
          <a:custGeom>
            <a:avLst/>
            <a:gdLst>
              <a:gd name="T0" fmla="*/ 228 w 228"/>
              <a:gd name="T1" fmla="*/ 114 h 311"/>
              <a:gd name="T2" fmla="*/ 114 w 228"/>
              <a:gd name="T3" fmla="*/ 0 h 311"/>
              <a:gd name="T4" fmla="*/ 0 w 228"/>
              <a:gd name="T5" fmla="*/ 114 h 311"/>
              <a:gd name="T6" fmla="*/ 20 w 228"/>
              <a:gd name="T7" fmla="*/ 179 h 311"/>
              <a:gd name="T8" fmla="*/ 20 w 228"/>
              <a:gd name="T9" fmla="*/ 179 h 311"/>
              <a:gd name="T10" fmla="*/ 114 w 228"/>
              <a:gd name="T11" fmla="*/ 311 h 311"/>
              <a:gd name="T12" fmla="*/ 211 w 228"/>
              <a:gd name="T13" fmla="*/ 174 h 311"/>
              <a:gd name="T14" fmla="*/ 211 w 228"/>
              <a:gd name="T15" fmla="*/ 174 h 311"/>
              <a:gd name="T16" fmla="*/ 228 w 228"/>
              <a:gd name="T17" fmla="*/ 11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311">
                <a:moveTo>
                  <a:pt x="228" y="114"/>
                </a:moveTo>
                <a:cubicBezTo>
                  <a:pt x="228" y="51"/>
                  <a:pt x="177" y="0"/>
                  <a:pt x="114" y="0"/>
                </a:cubicBezTo>
                <a:cubicBezTo>
                  <a:pt x="51" y="0"/>
                  <a:pt x="0" y="51"/>
                  <a:pt x="0" y="114"/>
                </a:cubicBezTo>
                <a:cubicBezTo>
                  <a:pt x="0" y="138"/>
                  <a:pt x="8" y="160"/>
                  <a:pt x="20" y="179"/>
                </a:cubicBezTo>
                <a:cubicBezTo>
                  <a:pt x="20" y="179"/>
                  <a:pt x="20" y="179"/>
                  <a:pt x="20" y="179"/>
                </a:cubicBezTo>
                <a:cubicBezTo>
                  <a:pt x="114" y="311"/>
                  <a:pt x="114" y="311"/>
                  <a:pt x="114" y="311"/>
                </a:cubicBezTo>
                <a:cubicBezTo>
                  <a:pt x="211" y="174"/>
                  <a:pt x="211" y="174"/>
                  <a:pt x="211" y="174"/>
                </a:cubicBezTo>
                <a:cubicBezTo>
                  <a:pt x="211" y="174"/>
                  <a:pt x="211" y="174"/>
                  <a:pt x="211" y="174"/>
                </a:cubicBezTo>
                <a:cubicBezTo>
                  <a:pt x="222" y="157"/>
                  <a:pt x="228" y="136"/>
                  <a:pt x="228" y="114"/>
                </a:cubicBezTo>
                <a:close/>
              </a:path>
            </a:pathLst>
          </a:custGeom>
          <a:solidFill>
            <a:srgbClr val="45D8FF">
              <a:alpha val="50000"/>
            </a:srgbClr>
          </a:solidFill>
          <a:ln w="9525">
            <a:noFill/>
            <a:miter lim="800000"/>
            <a:headEnd/>
            <a:tailEnd/>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 name="Freeform 5"/>
          <p:cNvSpPr>
            <a:spLocks/>
          </p:cNvSpPr>
          <p:nvPr/>
        </p:nvSpPr>
        <p:spPr bwMode="auto">
          <a:xfrm>
            <a:off x="4737691" y="1684012"/>
            <a:ext cx="728932" cy="990600"/>
          </a:xfrm>
          <a:custGeom>
            <a:avLst/>
            <a:gdLst>
              <a:gd name="T0" fmla="*/ 228 w 228"/>
              <a:gd name="T1" fmla="*/ 114 h 311"/>
              <a:gd name="T2" fmla="*/ 114 w 228"/>
              <a:gd name="T3" fmla="*/ 0 h 311"/>
              <a:gd name="T4" fmla="*/ 0 w 228"/>
              <a:gd name="T5" fmla="*/ 114 h 311"/>
              <a:gd name="T6" fmla="*/ 20 w 228"/>
              <a:gd name="T7" fmla="*/ 179 h 311"/>
              <a:gd name="T8" fmla="*/ 20 w 228"/>
              <a:gd name="T9" fmla="*/ 179 h 311"/>
              <a:gd name="T10" fmla="*/ 114 w 228"/>
              <a:gd name="T11" fmla="*/ 311 h 311"/>
              <a:gd name="T12" fmla="*/ 211 w 228"/>
              <a:gd name="T13" fmla="*/ 174 h 311"/>
              <a:gd name="T14" fmla="*/ 211 w 228"/>
              <a:gd name="T15" fmla="*/ 174 h 311"/>
              <a:gd name="T16" fmla="*/ 228 w 228"/>
              <a:gd name="T17" fmla="*/ 11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311">
                <a:moveTo>
                  <a:pt x="228" y="114"/>
                </a:moveTo>
                <a:cubicBezTo>
                  <a:pt x="228" y="51"/>
                  <a:pt x="177" y="0"/>
                  <a:pt x="114" y="0"/>
                </a:cubicBezTo>
                <a:cubicBezTo>
                  <a:pt x="51" y="0"/>
                  <a:pt x="0" y="51"/>
                  <a:pt x="0" y="114"/>
                </a:cubicBezTo>
                <a:cubicBezTo>
                  <a:pt x="0" y="138"/>
                  <a:pt x="8" y="160"/>
                  <a:pt x="20" y="179"/>
                </a:cubicBezTo>
                <a:cubicBezTo>
                  <a:pt x="20" y="179"/>
                  <a:pt x="20" y="179"/>
                  <a:pt x="20" y="179"/>
                </a:cubicBezTo>
                <a:cubicBezTo>
                  <a:pt x="114" y="311"/>
                  <a:pt x="114" y="311"/>
                  <a:pt x="114" y="311"/>
                </a:cubicBezTo>
                <a:cubicBezTo>
                  <a:pt x="211" y="174"/>
                  <a:pt x="211" y="174"/>
                  <a:pt x="211" y="174"/>
                </a:cubicBezTo>
                <a:cubicBezTo>
                  <a:pt x="211" y="174"/>
                  <a:pt x="211" y="174"/>
                  <a:pt x="211" y="174"/>
                </a:cubicBezTo>
                <a:cubicBezTo>
                  <a:pt x="222" y="157"/>
                  <a:pt x="228" y="136"/>
                  <a:pt x="228" y="114"/>
                </a:cubicBezTo>
                <a:close/>
              </a:path>
            </a:pathLst>
          </a:custGeom>
          <a:solidFill>
            <a:srgbClr val="45D8FF">
              <a:alpha val="50000"/>
            </a:srgbClr>
          </a:solidFill>
          <a:ln w="9525">
            <a:noFill/>
            <a:miter lim="800000"/>
            <a:headEnd/>
            <a:tailEnd/>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 name="Freeform 5"/>
          <p:cNvSpPr>
            <a:spLocks/>
          </p:cNvSpPr>
          <p:nvPr/>
        </p:nvSpPr>
        <p:spPr bwMode="auto">
          <a:xfrm>
            <a:off x="6341223" y="1684012"/>
            <a:ext cx="728932" cy="990600"/>
          </a:xfrm>
          <a:custGeom>
            <a:avLst/>
            <a:gdLst>
              <a:gd name="T0" fmla="*/ 228 w 228"/>
              <a:gd name="T1" fmla="*/ 114 h 311"/>
              <a:gd name="T2" fmla="*/ 114 w 228"/>
              <a:gd name="T3" fmla="*/ 0 h 311"/>
              <a:gd name="T4" fmla="*/ 0 w 228"/>
              <a:gd name="T5" fmla="*/ 114 h 311"/>
              <a:gd name="T6" fmla="*/ 20 w 228"/>
              <a:gd name="T7" fmla="*/ 179 h 311"/>
              <a:gd name="T8" fmla="*/ 20 w 228"/>
              <a:gd name="T9" fmla="*/ 179 h 311"/>
              <a:gd name="T10" fmla="*/ 114 w 228"/>
              <a:gd name="T11" fmla="*/ 311 h 311"/>
              <a:gd name="T12" fmla="*/ 211 w 228"/>
              <a:gd name="T13" fmla="*/ 174 h 311"/>
              <a:gd name="T14" fmla="*/ 211 w 228"/>
              <a:gd name="T15" fmla="*/ 174 h 311"/>
              <a:gd name="T16" fmla="*/ 228 w 228"/>
              <a:gd name="T17" fmla="*/ 11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311">
                <a:moveTo>
                  <a:pt x="228" y="114"/>
                </a:moveTo>
                <a:cubicBezTo>
                  <a:pt x="228" y="51"/>
                  <a:pt x="177" y="0"/>
                  <a:pt x="114" y="0"/>
                </a:cubicBezTo>
                <a:cubicBezTo>
                  <a:pt x="51" y="0"/>
                  <a:pt x="0" y="51"/>
                  <a:pt x="0" y="114"/>
                </a:cubicBezTo>
                <a:cubicBezTo>
                  <a:pt x="0" y="138"/>
                  <a:pt x="8" y="160"/>
                  <a:pt x="20" y="179"/>
                </a:cubicBezTo>
                <a:cubicBezTo>
                  <a:pt x="20" y="179"/>
                  <a:pt x="20" y="179"/>
                  <a:pt x="20" y="179"/>
                </a:cubicBezTo>
                <a:cubicBezTo>
                  <a:pt x="114" y="311"/>
                  <a:pt x="114" y="311"/>
                  <a:pt x="114" y="311"/>
                </a:cubicBezTo>
                <a:cubicBezTo>
                  <a:pt x="211" y="174"/>
                  <a:pt x="211" y="174"/>
                  <a:pt x="211" y="174"/>
                </a:cubicBezTo>
                <a:cubicBezTo>
                  <a:pt x="211" y="174"/>
                  <a:pt x="211" y="174"/>
                  <a:pt x="211" y="174"/>
                </a:cubicBezTo>
                <a:cubicBezTo>
                  <a:pt x="222" y="157"/>
                  <a:pt x="228" y="136"/>
                  <a:pt x="228" y="114"/>
                </a:cubicBezTo>
                <a:close/>
              </a:path>
            </a:pathLst>
          </a:custGeom>
          <a:solidFill>
            <a:srgbClr val="45D8FF">
              <a:alpha val="50000"/>
            </a:srgbClr>
          </a:solidFill>
          <a:ln w="9525">
            <a:noFill/>
            <a:miter lim="800000"/>
            <a:headEnd/>
            <a:tailEnd/>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 name="Freeform 5"/>
          <p:cNvSpPr>
            <a:spLocks/>
          </p:cNvSpPr>
          <p:nvPr/>
        </p:nvSpPr>
        <p:spPr bwMode="auto">
          <a:xfrm>
            <a:off x="7915232" y="1684012"/>
            <a:ext cx="728932" cy="990600"/>
          </a:xfrm>
          <a:custGeom>
            <a:avLst/>
            <a:gdLst>
              <a:gd name="T0" fmla="*/ 228 w 228"/>
              <a:gd name="T1" fmla="*/ 114 h 311"/>
              <a:gd name="T2" fmla="*/ 114 w 228"/>
              <a:gd name="T3" fmla="*/ 0 h 311"/>
              <a:gd name="T4" fmla="*/ 0 w 228"/>
              <a:gd name="T5" fmla="*/ 114 h 311"/>
              <a:gd name="T6" fmla="*/ 20 w 228"/>
              <a:gd name="T7" fmla="*/ 179 h 311"/>
              <a:gd name="T8" fmla="*/ 20 w 228"/>
              <a:gd name="T9" fmla="*/ 179 h 311"/>
              <a:gd name="T10" fmla="*/ 114 w 228"/>
              <a:gd name="T11" fmla="*/ 311 h 311"/>
              <a:gd name="T12" fmla="*/ 211 w 228"/>
              <a:gd name="T13" fmla="*/ 174 h 311"/>
              <a:gd name="T14" fmla="*/ 211 w 228"/>
              <a:gd name="T15" fmla="*/ 174 h 311"/>
              <a:gd name="T16" fmla="*/ 228 w 228"/>
              <a:gd name="T17" fmla="*/ 11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311">
                <a:moveTo>
                  <a:pt x="228" y="114"/>
                </a:moveTo>
                <a:cubicBezTo>
                  <a:pt x="228" y="51"/>
                  <a:pt x="177" y="0"/>
                  <a:pt x="114" y="0"/>
                </a:cubicBezTo>
                <a:cubicBezTo>
                  <a:pt x="51" y="0"/>
                  <a:pt x="0" y="51"/>
                  <a:pt x="0" y="114"/>
                </a:cubicBezTo>
                <a:cubicBezTo>
                  <a:pt x="0" y="138"/>
                  <a:pt x="8" y="160"/>
                  <a:pt x="20" y="179"/>
                </a:cubicBezTo>
                <a:cubicBezTo>
                  <a:pt x="20" y="179"/>
                  <a:pt x="20" y="179"/>
                  <a:pt x="20" y="179"/>
                </a:cubicBezTo>
                <a:cubicBezTo>
                  <a:pt x="114" y="311"/>
                  <a:pt x="114" y="311"/>
                  <a:pt x="114" y="311"/>
                </a:cubicBezTo>
                <a:cubicBezTo>
                  <a:pt x="211" y="174"/>
                  <a:pt x="211" y="174"/>
                  <a:pt x="211" y="174"/>
                </a:cubicBezTo>
                <a:cubicBezTo>
                  <a:pt x="211" y="174"/>
                  <a:pt x="211" y="174"/>
                  <a:pt x="211" y="174"/>
                </a:cubicBezTo>
                <a:cubicBezTo>
                  <a:pt x="222" y="157"/>
                  <a:pt x="228" y="136"/>
                  <a:pt x="228" y="114"/>
                </a:cubicBezTo>
                <a:close/>
              </a:path>
            </a:pathLst>
          </a:custGeom>
          <a:solidFill>
            <a:srgbClr val="45D8FF">
              <a:alpha val="50000"/>
            </a:srgbClr>
          </a:solidFill>
          <a:ln w="9525">
            <a:noFill/>
            <a:miter lim="800000"/>
            <a:headEnd/>
            <a:tailEnd/>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 name="Freeform 5"/>
          <p:cNvSpPr>
            <a:spLocks/>
          </p:cNvSpPr>
          <p:nvPr/>
        </p:nvSpPr>
        <p:spPr bwMode="auto">
          <a:xfrm>
            <a:off x="9533208" y="1684012"/>
            <a:ext cx="728932" cy="990600"/>
          </a:xfrm>
          <a:custGeom>
            <a:avLst/>
            <a:gdLst>
              <a:gd name="T0" fmla="*/ 228 w 228"/>
              <a:gd name="T1" fmla="*/ 114 h 311"/>
              <a:gd name="T2" fmla="*/ 114 w 228"/>
              <a:gd name="T3" fmla="*/ 0 h 311"/>
              <a:gd name="T4" fmla="*/ 0 w 228"/>
              <a:gd name="T5" fmla="*/ 114 h 311"/>
              <a:gd name="T6" fmla="*/ 20 w 228"/>
              <a:gd name="T7" fmla="*/ 179 h 311"/>
              <a:gd name="T8" fmla="*/ 20 w 228"/>
              <a:gd name="T9" fmla="*/ 179 h 311"/>
              <a:gd name="T10" fmla="*/ 114 w 228"/>
              <a:gd name="T11" fmla="*/ 311 h 311"/>
              <a:gd name="T12" fmla="*/ 211 w 228"/>
              <a:gd name="T13" fmla="*/ 174 h 311"/>
              <a:gd name="T14" fmla="*/ 211 w 228"/>
              <a:gd name="T15" fmla="*/ 174 h 311"/>
              <a:gd name="T16" fmla="*/ 228 w 228"/>
              <a:gd name="T17" fmla="*/ 11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311">
                <a:moveTo>
                  <a:pt x="228" y="114"/>
                </a:moveTo>
                <a:cubicBezTo>
                  <a:pt x="228" y="51"/>
                  <a:pt x="177" y="0"/>
                  <a:pt x="114" y="0"/>
                </a:cubicBezTo>
                <a:cubicBezTo>
                  <a:pt x="51" y="0"/>
                  <a:pt x="0" y="51"/>
                  <a:pt x="0" y="114"/>
                </a:cubicBezTo>
                <a:cubicBezTo>
                  <a:pt x="0" y="138"/>
                  <a:pt x="8" y="160"/>
                  <a:pt x="20" y="179"/>
                </a:cubicBezTo>
                <a:cubicBezTo>
                  <a:pt x="20" y="179"/>
                  <a:pt x="20" y="179"/>
                  <a:pt x="20" y="179"/>
                </a:cubicBezTo>
                <a:cubicBezTo>
                  <a:pt x="114" y="311"/>
                  <a:pt x="114" y="311"/>
                  <a:pt x="114" y="311"/>
                </a:cubicBezTo>
                <a:cubicBezTo>
                  <a:pt x="211" y="174"/>
                  <a:pt x="211" y="174"/>
                  <a:pt x="211" y="174"/>
                </a:cubicBezTo>
                <a:cubicBezTo>
                  <a:pt x="211" y="174"/>
                  <a:pt x="211" y="174"/>
                  <a:pt x="211" y="174"/>
                </a:cubicBezTo>
                <a:cubicBezTo>
                  <a:pt x="222" y="157"/>
                  <a:pt x="228" y="136"/>
                  <a:pt x="228" y="114"/>
                </a:cubicBezTo>
                <a:close/>
              </a:path>
            </a:pathLst>
          </a:custGeom>
          <a:solidFill>
            <a:srgbClr val="45D8FF">
              <a:alpha val="50000"/>
            </a:srgbClr>
          </a:solidFill>
          <a:ln w="9525">
            <a:noFill/>
            <a:miter lim="800000"/>
            <a:headEnd/>
            <a:tailEnd/>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108" name="组合 107"/>
          <p:cNvGrpSpPr/>
          <p:nvPr/>
        </p:nvGrpSpPr>
        <p:grpSpPr>
          <a:xfrm>
            <a:off x="6511764" y="1875628"/>
            <a:ext cx="367894" cy="395538"/>
            <a:chOff x="6777744" y="2158668"/>
            <a:chExt cx="254317" cy="273427"/>
          </a:xfrm>
        </p:grpSpPr>
        <p:sp>
          <p:nvSpPr>
            <p:cNvPr id="109" name="Freeform 168"/>
            <p:cNvSpPr>
              <a:spLocks noEditPoints="1"/>
            </p:cNvSpPr>
            <p:nvPr/>
          </p:nvSpPr>
          <p:spPr bwMode="auto">
            <a:xfrm>
              <a:off x="6777744" y="2158668"/>
              <a:ext cx="254317" cy="273427"/>
            </a:xfrm>
            <a:custGeom>
              <a:avLst/>
              <a:gdLst>
                <a:gd name="T0" fmla="*/ 529 w 692"/>
                <a:gd name="T1" fmla="*/ 0 h 745"/>
                <a:gd name="T2" fmla="*/ 0 w 692"/>
                <a:gd name="T3" fmla="*/ 0 h 745"/>
                <a:gd name="T4" fmla="*/ 0 w 692"/>
                <a:gd name="T5" fmla="*/ 745 h 745"/>
                <a:gd name="T6" fmla="*/ 692 w 692"/>
                <a:gd name="T7" fmla="*/ 745 h 745"/>
                <a:gd name="T8" fmla="*/ 692 w 692"/>
                <a:gd name="T9" fmla="*/ 161 h 745"/>
                <a:gd name="T10" fmla="*/ 529 w 692"/>
                <a:gd name="T11" fmla="*/ 0 h 745"/>
                <a:gd name="T12" fmla="*/ 159 w 692"/>
                <a:gd name="T13" fmla="*/ 54 h 745"/>
                <a:gd name="T14" fmla="*/ 372 w 692"/>
                <a:gd name="T15" fmla="*/ 54 h 745"/>
                <a:gd name="T16" fmla="*/ 372 w 692"/>
                <a:gd name="T17" fmla="*/ 186 h 745"/>
                <a:gd name="T18" fmla="*/ 478 w 692"/>
                <a:gd name="T19" fmla="*/ 186 h 745"/>
                <a:gd name="T20" fmla="*/ 478 w 692"/>
                <a:gd name="T21" fmla="*/ 54 h 745"/>
                <a:gd name="T22" fmla="*/ 532 w 692"/>
                <a:gd name="T23" fmla="*/ 54 h 745"/>
                <a:gd name="T24" fmla="*/ 532 w 692"/>
                <a:gd name="T25" fmla="*/ 240 h 745"/>
                <a:gd name="T26" fmla="*/ 159 w 692"/>
                <a:gd name="T27" fmla="*/ 240 h 745"/>
                <a:gd name="T28" fmla="*/ 159 w 692"/>
                <a:gd name="T29" fmla="*/ 54 h 745"/>
                <a:gd name="T30" fmla="*/ 612 w 692"/>
                <a:gd name="T31" fmla="*/ 585 h 745"/>
                <a:gd name="T32" fmla="*/ 612 w 692"/>
                <a:gd name="T33" fmla="*/ 691 h 745"/>
                <a:gd name="T34" fmla="*/ 79 w 692"/>
                <a:gd name="T35" fmla="*/ 691 h 745"/>
                <a:gd name="T36" fmla="*/ 79 w 692"/>
                <a:gd name="T37" fmla="*/ 585 h 745"/>
                <a:gd name="T38" fmla="*/ 79 w 692"/>
                <a:gd name="T39" fmla="*/ 479 h 745"/>
                <a:gd name="T40" fmla="*/ 79 w 692"/>
                <a:gd name="T41" fmla="*/ 479 h 745"/>
                <a:gd name="T42" fmla="*/ 81 w 692"/>
                <a:gd name="T43" fmla="*/ 470 h 745"/>
                <a:gd name="T44" fmla="*/ 82 w 692"/>
                <a:gd name="T45" fmla="*/ 463 h 745"/>
                <a:gd name="T46" fmla="*/ 83 w 692"/>
                <a:gd name="T47" fmla="*/ 455 h 745"/>
                <a:gd name="T48" fmla="*/ 86 w 692"/>
                <a:gd name="T49" fmla="*/ 448 h 745"/>
                <a:gd name="T50" fmla="*/ 89 w 692"/>
                <a:gd name="T51" fmla="*/ 440 h 745"/>
                <a:gd name="T52" fmla="*/ 93 w 692"/>
                <a:gd name="T53" fmla="*/ 434 h 745"/>
                <a:gd name="T54" fmla="*/ 103 w 692"/>
                <a:gd name="T55" fmla="*/ 423 h 745"/>
                <a:gd name="T56" fmla="*/ 116 w 692"/>
                <a:gd name="T57" fmla="*/ 413 h 745"/>
                <a:gd name="T58" fmla="*/ 122 w 692"/>
                <a:gd name="T59" fmla="*/ 409 h 745"/>
                <a:gd name="T60" fmla="*/ 128 w 692"/>
                <a:gd name="T61" fmla="*/ 406 h 745"/>
                <a:gd name="T62" fmla="*/ 135 w 692"/>
                <a:gd name="T63" fmla="*/ 403 h 745"/>
                <a:gd name="T64" fmla="*/ 143 w 692"/>
                <a:gd name="T65" fmla="*/ 401 h 745"/>
                <a:gd name="T66" fmla="*/ 152 w 692"/>
                <a:gd name="T67" fmla="*/ 399 h 745"/>
                <a:gd name="T68" fmla="*/ 159 w 692"/>
                <a:gd name="T69" fmla="*/ 399 h 745"/>
                <a:gd name="T70" fmla="*/ 532 w 692"/>
                <a:gd name="T71" fmla="*/ 399 h 745"/>
                <a:gd name="T72" fmla="*/ 532 w 692"/>
                <a:gd name="T73" fmla="*/ 399 h 745"/>
                <a:gd name="T74" fmla="*/ 541 w 692"/>
                <a:gd name="T75" fmla="*/ 399 h 745"/>
                <a:gd name="T76" fmla="*/ 548 w 692"/>
                <a:gd name="T77" fmla="*/ 401 h 745"/>
                <a:gd name="T78" fmla="*/ 556 w 692"/>
                <a:gd name="T79" fmla="*/ 403 h 745"/>
                <a:gd name="T80" fmla="*/ 563 w 692"/>
                <a:gd name="T81" fmla="*/ 406 h 745"/>
                <a:gd name="T82" fmla="*/ 569 w 692"/>
                <a:gd name="T83" fmla="*/ 409 h 745"/>
                <a:gd name="T84" fmla="*/ 577 w 692"/>
                <a:gd name="T85" fmla="*/ 413 h 745"/>
                <a:gd name="T86" fmla="*/ 588 w 692"/>
                <a:gd name="T87" fmla="*/ 423 h 745"/>
                <a:gd name="T88" fmla="*/ 598 w 692"/>
                <a:gd name="T89" fmla="*/ 434 h 745"/>
                <a:gd name="T90" fmla="*/ 602 w 692"/>
                <a:gd name="T91" fmla="*/ 440 h 745"/>
                <a:gd name="T92" fmla="*/ 606 w 692"/>
                <a:gd name="T93" fmla="*/ 448 h 745"/>
                <a:gd name="T94" fmla="*/ 608 w 692"/>
                <a:gd name="T95" fmla="*/ 455 h 745"/>
                <a:gd name="T96" fmla="*/ 611 w 692"/>
                <a:gd name="T97" fmla="*/ 463 h 745"/>
                <a:gd name="T98" fmla="*/ 612 w 692"/>
                <a:gd name="T99" fmla="*/ 470 h 745"/>
                <a:gd name="T100" fmla="*/ 612 w 692"/>
                <a:gd name="T101" fmla="*/ 479 h 745"/>
                <a:gd name="T102" fmla="*/ 612 w 692"/>
                <a:gd name="T103" fmla="*/ 58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2" h="745">
                  <a:moveTo>
                    <a:pt x="529" y="0"/>
                  </a:moveTo>
                  <a:lnTo>
                    <a:pt x="0" y="0"/>
                  </a:lnTo>
                  <a:lnTo>
                    <a:pt x="0" y="745"/>
                  </a:lnTo>
                  <a:lnTo>
                    <a:pt x="692" y="745"/>
                  </a:lnTo>
                  <a:lnTo>
                    <a:pt x="692" y="161"/>
                  </a:lnTo>
                  <a:lnTo>
                    <a:pt x="529" y="0"/>
                  </a:lnTo>
                  <a:close/>
                  <a:moveTo>
                    <a:pt x="159" y="54"/>
                  </a:moveTo>
                  <a:lnTo>
                    <a:pt x="372" y="54"/>
                  </a:lnTo>
                  <a:lnTo>
                    <a:pt x="372" y="186"/>
                  </a:lnTo>
                  <a:lnTo>
                    <a:pt x="478" y="186"/>
                  </a:lnTo>
                  <a:lnTo>
                    <a:pt x="478" y="54"/>
                  </a:lnTo>
                  <a:lnTo>
                    <a:pt x="532" y="54"/>
                  </a:lnTo>
                  <a:lnTo>
                    <a:pt x="532" y="240"/>
                  </a:lnTo>
                  <a:lnTo>
                    <a:pt x="159" y="240"/>
                  </a:lnTo>
                  <a:lnTo>
                    <a:pt x="159" y="54"/>
                  </a:lnTo>
                  <a:close/>
                  <a:moveTo>
                    <a:pt x="612" y="585"/>
                  </a:moveTo>
                  <a:lnTo>
                    <a:pt x="612" y="691"/>
                  </a:lnTo>
                  <a:lnTo>
                    <a:pt x="79" y="691"/>
                  </a:lnTo>
                  <a:lnTo>
                    <a:pt x="79" y="585"/>
                  </a:lnTo>
                  <a:lnTo>
                    <a:pt x="79" y="479"/>
                  </a:lnTo>
                  <a:lnTo>
                    <a:pt x="79" y="479"/>
                  </a:lnTo>
                  <a:lnTo>
                    <a:pt x="81" y="470"/>
                  </a:lnTo>
                  <a:lnTo>
                    <a:pt x="82" y="463"/>
                  </a:lnTo>
                  <a:lnTo>
                    <a:pt x="83" y="455"/>
                  </a:lnTo>
                  <a:lnTo>
                    <a:pt x="86" y="448"/>
                  </a:lnTo>
                  <a:lnTo>
                    <a:pt x="89" y="440"/>
                  </a:lnTo>
                  <a:lnTo>
                    <a:pt x="93" y="434"/>
                  </a:lnTo>
                  <a:lnTo>
                    <a:pt x="103" y="423"/>
                  </a:lnTo>
                  <a:lnTo>
                    <a:pt x="116" y="413"/>
                  </a:lnTo>
                  <a:lnTo>
                    <a:pt x="122" y="409"/>
                  </a:lnTo>
                  <a:lnTo>
                    <a:pt x="128" y="406"/>
                  </a:lnTo>
                  <a:lnTo>
                    <a:pt x="135" y="403"/>
                  </a:lnTo>
                  <a:lnTo>
                    <a:pt x="143" y="401"/>
                  </a:lnTo>
                  <a:lnTo>
                    <a:pt x="152" y="399"/>
                  </a:lnTo>
                  <a:lnTo>
                    <a:pt x="159" y="399"/>
                  </a:lnTo>
                  <a:lnTo>
                    <a:pt x="532" y="399"/>
                  </a:lnTo>
                  <a:lnTo>
                    <a:pt x="532" y="399"/>
                  </a:lnTo>
                  <a:lnTo>
                    <a:pt x="541" y="399"/>
                  </a:lnTo>
                  <a:lnTo>
                    <a:pt x="548" y="401"/>
                  </a:lnTo>
                  <a:lnTo>
                    <a:pt x="556" y="403"/>
                  </a:lnTo>
                  <a:lnTo>
                    <a:pt x="563" y="406"/>
                  </a:lnTo>
                  <a:lnTo>
                    <a:pt x="569" y="409"/>
                  </a:lnTo>
                  <a:lnTo>
                    <a:pt x="577" y="413"/>
                  </a:lnTo>
                  <a:lnTo>
                    <a:pt x="588" y="423"/>
                  </a:lnTo>
                  <a:lnTo>
                    <a:pt x="598" y="434"/>
                  </a:lnTo>
                  <a:lnTo>
                    <a:pt x="602" y="440"/>
                  </a:lnTo>
                  <a:lnTo>
                    <a:pt x="606" y="448"/>
                  </a:lnTo>
                  <a:lnTo>
                    <a:pt x="608" y="455"/>
                  </a:lnTo>
                  <a:lnTo>
                    <a:pt x="611" y="463"/>
                  </a:lnTo>
                  <a:lnTo>
                    <a:pt x="612" y="470"/>
                  </a:lnTo>
                  <a:lnTo>
                    <a:pt x="612" y="479"/>
                  </a:lnTo>
                  <a:lnTo>
                    <a:pt x="612" y="5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 name="Rectangle 169"/>
            <p:cNvSpPr>
              <a:spLocks noChangeArrowheads="1"/>
            </p:cNvSpPr>
            <p:nvPr/>
          </p:nvSpPr>
          <p:spPr bwMode="auto">
            <a:xfrm>
              <a:off x="6846836" y="2324782"/>
              <a:ext cx="117603" cy="10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1" name="Rectangle 170"/>
            <p:cNvSpPr>
              <a:spLocks noChangeArrowheads="1"/>
            </p:cNvSpPr>
            <p:nvPr/>
          </p:nvSpPr>
          <p:spPr bwMode="auto">
            <a:xfrm>
              <a:off x="6846836" y="2354183"/>
              <a:ext cx="117603" cy="10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2" name="Rectangle 171"/>
            <p:cNvSpPr>
              <a:spLocks noChangeArrowheads="1"/>
            </p:cNvSpPr>
            <p:nvPr/>
          </p:nvSpPr>
          <p:spPr bwMode="auto">
            <a:xfrm>
              <a:off x="6846836" y="2383583"/>
              <a:ext cx="117603" cy="10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113" name="Freeform 198"/>
          <p:cNvSpPr>
            <a:spLocks noEditPoints="1"/>
          </p:cNvSpPr>
          <p:nvPr/>
        </p:nvSpPr>
        <p:spPr bwMode="auto">
          <a:xfrm>
            <a:off x="3270439" y="1872676"/>
            <a:ext cx="442408" cy="515232"/>
          </a:xfrm>
          <a:custGeom>
            <a:avLst/>
            <a:gdLst>
              <a:gd name="T0" fmla="*/ 336 w 729"/>
              <a:gd name="T1" fmla="*/ 607 h 848"/>
              <a:gd name="T2" fmla="*/ 309 w 729"/>
              <a:gd name="T3" fmla="*/ 718 h 848"/>
              <a:gd name="T4" fmla="*/ 408 w 729"/>
              <a:gd name="T5" fmla="*/ 659 h 848"/>
              <a:gd name="T6" fmla="*/ 494 w 729"/>
              <a:gd name="T7" fmla="*/ 478 h 848"/>
              <a:gd name="T8" fmla="*/ 69 w 729"/>
              <a:gd name="T9" fmla="*/ 0 h 848"/>
              <a:gd name="T10" fmla="*/ 234 w 729"/>
              <a:gd name="T11" fmla="*/ 478 h 848"/>
              <a:gd name="T12" fmla="*/ 188 w 729"/>
              <a:gd name="T13" fmla="*/ 529 h 848"/>
              <a:gd name="T14" fmla="*/ 162 w 729"/>
              <a:gd name="T15" fmla="*/ 593 h 848"/>
              <a:gd name="T16" fmla="*/ 157 w 729"/>
              <a:gd name="T17" fmla="*/ 640 h 848"/>
              <a:gd name="T18" fmla="*/ 166 w 729"/>
              <a:gd name="T19" fmla="*/ 701 h 848"/>
              <a:gd name="T20" fmla="*/ 192 w 729"/>
              <a:gd name="T21" fmla="*/ 756 h 848"/>
              <a:gd name="T22" fmla="*/ 232 w 729"/>
              <a:gd name="T23" fmla="*/ 800 h 848"/>
              <a:gd name="T24" fmla="*/ 283 w 729"/>
              <a:gd name="T25" fmla="*/ 832 h 848"/>
              <a:gd name="T26" fmla="*/ 343 w 729"/>
              <a:gd name="T27" fmla="*/ 847 h 848"/>
              <a:gd name="T28" fmla="*/ 386 w 729"/>
              <a:gd name="T29" fmla="*/ 847 h 848"/>
              <a:gd name="T30" fmla="*/ 445 w 729"/>
              <a:gd name="T31" fmla="*/ 832 h 848"/>
              <a:gd name="T32" fmla="*/ 496 w 729"/>
              <a:gd name="T33" fmla="*/ 800 h 848"/>
              <a:gd name="T34" fmla="*/ 537 w 729"/>
              <a:gd name="T35" fmla="*/ 756 h 848"/>
              <a:gd name="T36" fmla="*/ 563 w 729"/>
              <a:gd name="T37" fmla="*/ 701 h 848"/>
              <a:gd name="T38" fmla="*/ 571 w 729"/>
              <a:gd name="T39" fmla="*/ 640 h 848"/>
              <a:gd name="T40" fmla="*/ 566 w 729"/>
              <a:gd name="T41" fmla="*/ 593 h 848"/>
              <a:gd name="T42" fmla="*/ 540 w 729"/>
              <a:gd name="T43" fmla="*/ 529 h 848"/>
              <a:gd name="T44" fmla="*/ 494 w 729"/>
              <a:gd name="T45" fmla="*/ 478 h 848"/>
              <a:gd name="T46" fmla="*/ 578 w 729"/>
              <a:gd name="T47" fmla="*/ 127 h 848"/>
              <a:gd name="T48" fmla="*/ 364 w 729"/>
              <a:gd name="T49" fmla="*/ 433 h 848"/>
              <a:gd name="T50" fmla="*/ 150 w 729"/>
              <a:gd name="T51" fmla="*/ 127 h 848"/>
              <a:gd name="T52" fmla="*/ 350 w 729"/>
              <a:gd name="T53" fmla="*/ 776 h 848"/>
              <a:gd name="T54" fmla="*/ 310 w 729"/>
              <a:gd name="T55" fmla="*/ 766 h 848"/>
              <a:gd name="T56" fmla="*/ 278 w 729"/>
              <a:gd name="T57" fmla="*/ 745 h 848"/>
              <a:gd name="T58" fmla="*/ 250 w 729"/>
              <a:gd name="T59" fmla="*/ 717 h 848"/>
              <a:gd name="T60" fmla="*/ 234 w 729"/>
              <a:gd name="T61" fmla="*/ 681 h 848"/>
              <a:gd name="T62" fmla="*/ 227 w 729"/>
              <a:gd name="T63" fmla="*/ 640 h 848"/>
              <a:gd name="T64" fmla="*/ 229 w 729"/>
              <a:gd name="T65" fmla="*/ 612 h 848"/>
              <a:gd name="T66" fmla="*/ 243 w 729"/>
              <a:gd name="T67" fmla="*/ 575 h 848"/>
              <a:gd name="T68" fmla="*/ 268 w 729"/>
              <a:gd name="T69" fmla="*/ 544 h 848"/>
              <a:gd name="T70" fmla="*/ 299 w 729"/>
              <a:gd name="T71" fmla="*/ 520 h 848"/>
              <a:gd name="T72" fmla="*/ 336 w 729"/>
              <a:gd name="T73" fmla="*/ 505 h 848"/>
              <a:gd name="T74" fmla="*/ 364 w 729"/>
              <a:gd name="T75" fmla="*/ 503 h 848"/>
              <a:gd name="T76" fmla="*/ 405 w 729"/>
              <a:gd name="T77" fmla="*/ 509 h 848"/>
              <a:gd name="T78" fmla="*/ 441 w 729"/>
              <a:gd name="T79" fmla="*/ 527 h 848"/>
              <a:gd name="T80" fmla="*/ 470 w 729"/>
              <a:gd name="T81" fmla="*/ 553 h 848"/>
              <a:gd name="T82" fmla="*/ 490 w 729"/>
              <a:gd name="T83" fmla="*/ 586 h 848"/>
              <a:gd name="T84" fmla="*/ 500 w 729"/>
              <a:gd name="T85" fmla="*/ 626 h 848"/>
              <a:gd name="T86" fmla="*/ 500 w 729"/>
              <a:gd name="T87" fmla="*/ 653 h 848"/>
              <a:gd name="T88" fmla="*/ 490 w 729"/>
              <a:gd name="T89" fmla="*/ 693 h 848"/>
              <a:gd name="T90" fmla="*/ 470 w 729"/>
              <a:gd name="T91" fmla="*/ 727 h 848"/>
              <a:gd name="T92" fmla="*/ 441 w 729"/>
              <a:gd name="T93" fmla="*/ 754 h 848"/>
              <a:gd name="T94" fmla="*/ 405 w 729"/>
              <a:gd name="T95" fmla="*/ 770 h 848"/>
              <a:gd name="T96" fmla="*/ 364 w 729"/>
              <a:gd name="T97" fmla="*/ 777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9" h="848">
                <a:moveTo>
                  <a:pt x="390" y="607"/>
                </a:moveTo>
                <a:lnTo>
                  <a:pt x="364" y="552"/>
                </a:lnTo>
                <a:lnTo>
                  <a:pt x="336" y="607"/>
                </a:lnTo>
                <a:lnTo>
                  <a:pt x="276" y="616"/>
                </a:lnTo>
                <a:lnTo>
                  <a:pt x="320" y="659"/>
                </a:lnTo>
                <a:lnTo>
                  <a:pt x="309" y="718"/>
                </a:lnTo>
                <a:lnTo>
                  <a:pt x="364" y="690"/>
                </a:lnTo>
                <a:lnTo>
                  <a:pt x="417" y="718"/>
                </a:lnTo>
                <a:lnTo>
                  <a:pt x="408" y="659"/>
                </a:lnTo>
                <a:lnTo>
                  <a:pt x="450" y="616"/>
                </a:lnTo>
                <a:lnTo>
                  <a:pt x="390" y="607"/>
                </a:lnTo>
                <a:close/>
                <a:moveTo>
                  <a:pt x="494" y="478"/>
                </a:moveTo>
                <a:lnTo>
                  <a:pt x="729" y="114"/>
                </a:lnTo>
                <a:lnTo>
                  <a:pt x="659" y="0"/>
                </a:lnTo>
                <a:lnTo>
                  <a:pt x="69" y="0"/>
                </a:lnTo>
                <a:lnTo>
                  <a:pt x="0" y="114"/>
                </a:lnTo>
                <a:lnTo>
                  <a:pt x="234" y="478"/>
                </a:lnTo>
                <a:lnTo>
                  <a:pt x="234" y="478"/>
                </a:lnTo>
                <a:lnTo>
                  <a:pt x="217" y="493"/>
                </a:lnTo>
                <a:lnTo>
                  <a:pt x="202" y="511"/>
                </a:lnTo>
                <a:lnTo>
                  <a:pt x="188" y="529"/>
                </a:lnTo>
                <a:lnTo>
                  <a:pt x="177" y="549"/>
                </a:lnTo>
                <a:lnTo>
                  <a:pt x="169" y="570"/>
                </a:lnTo>
                <a:lnTo>
                  <a:pt x="162" y="593"/>
                </a:lnTo>
                <a:lnTo>
                  <a:pt x="158" y="616"/>
                </a:lnTo>
                <a:lnTo>
                  <a:pt x="157" y="640"/>
                </a:lnTo>
                <a:lnTo>
                  <a:pt x="157" y="640"/>
                </a:lnTo>
                <a:lnTo>
                  <a:pt x="158" y="662"/>
                </a:lnTo>
                <a:lnTo>
                  <a:pt x="161" y="682"/>
                </a:lnTo>
                <a:lnTo>
                  <a:pt x="166" y="701"/>
                </a:lnTo>
                <a:lnTo>
                  <a:pt x="173" y="721"/>
                </a:lnTo>
                <a:lnTo>
                  <a:pt x="181" y="738"/>
                </a:lnTo>
                <a:lnTo>
                  <a:pt x="192" y="756"/>
                </a:lnTo>
                <a:lnTo>
                  <a:pt x="203" y="771"/>
                </a:lnTo>
                <a:lnTo>
                  <a:pt x="217" y="786"/>
                </a:lnTo>
                <a:lnTo>
                  <a:pt x="232" y="800"/>
                </a:lnTo>
                <a:lnTo>
                  <a:pt x="249" y="813"/>
                </a:lnTo>
                <a:lnTo>
                  <a:pt x="265" y="822"/>
                </a:lnTo>
                <a:lnTo>
                  <a:pt x="283" y="832"/>
                </a:lnTo>
                <a:lnTo>
                  <a:pt x="302" y="839"/>
                </a:lnTo>
                <a:lnTo>
                  <a:pt x="323" y="843"/>
                </a:lnTo>
                <a:lnTo>
                  <a:pt x="343" y="847"/>
                </a:lnTo>
                <a:lnTo>
                  <a:pt x="364" y="848"/>
                </a:lnTo>
                <a:lnTo>
                  <a:pt x="364" y="848"/>
                </a:lnTo>
                <a:lnTo>
                  <a:pt x="386" y="847"/>
                </a:lnTo>
                <a:lnTo>
                  <a:pt x="406" y="843"/>
                </a:lnTo>
                <a:lnTo>
                  <a:pt x="426" y="839"/>
                </a:lnTo>
                <a:lnTo>
                  <a:pt x="445" y="832"/>
                </a:lnTo>
                <a:lnTo>
                  <a:pt x="463" y="822"/>
                </a:lnTo>
                <a:lnTo>
                  <a:pt x="481" y="813"/>
                </a:lnTo>
                <a:lnTo>
                  <a:pt x="496" y="800"/>
                </a:lnTo>
                <a:lnTo>
                  <a:pt x="511" y="786"/>
                </a:lnTo>
                <a:lnTo>
                  <a:pt x="524" y="771"/>
                </a:lnTo>
                <a:lnTo>
                  <a:pt x="537" y="756"/>
                </a:lnTo>
                <a:lnTo>
                  <a:pt x="546" y="738"/>
                </a:lnTo>
                <a:lnTo>
                  <a:pt x="556" y="721"/>
                </a:lnTo>
                <a:lnTo>
                  <a:pt x="563" y="701"/>
                </a:lnTo>
                <a:lnTo>
                  <a:pt x="567" y="682"/>
                </a:lnTo>
                <a:lnTo>
                  <a:pt x="571" y="662"/>
                </a:lnTo>
                <a:lnTo>
                  <a:pt x="571" y="640"/>
                </a:lnTo>
                <a:lnTo>
                  <a:pt x="571" y="640"/>
                </a:lnTo>
                <a:lnTo>
                  <a:pt x="570" y="616"/>
                </a:lnTo>
                <a:lnTo>
                  <a:pt x="566" y="593"/>
                </a:lnTo>
                <a:lnTo>
                  <a:pt x="560" y="570"/>
                </a:lnTo>
                <a:lnTo>
                  <a:pt x="551" y="549"/>
                </a:lnTo>
                <a:lnTo>
                  <a:pt x="540" y="529"/>
                </a:lnTo>
                <a:lnTo>
                  <a:pt x="526" y="511"/>
                </a:lnTo>
                <a:lnTo>
                  <a:pt x="511" y="493"/>
                </a:lnTo>
                <a:lnTo>
                  <a:pt x="494" y="478"/>
                </a:lnTo>
                <a:lnTo>
                  <a:pt x="494" y="478"/>
                </a:lnTo>
                <a:close/>
                <a:moveTo>
                  <a:pt x="150" y="127"/>
                </a:moveTo>
                <a:lnTo>
                  <a:pt x="578" y="127"/>
                </a:lnTo>
                <a:lnTo>
                  <a:pt x="382" y="433"/>
                </a:lnTo>
                <a:lnTo>
                  <a:pt x="382" y="433"/>
                </a:lnTo>
                <a:lnTo>
                  <a:pt x="364" y="433"/>
                </a:lnTo>
                <a:lnTo>
                  <a:pt x="364" y="433"/>
                </a:lnTo>
                <a:lnTo>
                  <a:pt x="347" y="433"/>
                </a:lnTo>
                <a:lnTo>
                  <a:pt x="150" y="127"/>
                </a:lnTo>
                <a:close/>
                <a:moveTo>
                  <a:pt x="364" y="777"/>
                </a:moveTo>
                <a:lnTo>
                  <a:pt x="364" y="777"/>
                </a:lnTo>
                <a:lnTo>
                  <a:pt x="350" y="776"/>
                </a:lnTo>
                <a:lnTo>
                  <a:pt x="336" y="774"/>
                </a:lnTo>
                <a:lnTo>
                  <a:pt x="324" y="770"/>
                </a:lnTo>
                <a:lnTo>
                  <a:pt x="310" y="766"/>
                </a:lnTo>
                <a:lnTo>
                  <a:pt x="299" y="760"/>
                </a:lnTo>
                <a:lnTo>
                  <a:pt x="287" y="754"/>
                </a:lnTo>
                <a:lnTo>
                  <a:pt x="278" y="745"/>
                </a:lnTo>
                <a:lnTo>
                  <a:pt x="268" y="737"/>
                </a:lnTo>
                <a:lnTo>
                  <a:pt x="258" y="727"/>
                </a:lnTo>
                <a:lnTo>
                  <a:pt x="250" y="717"/>
                </a:lnTo>
                <a:lnTo>
                  <a:pt x="243" y="706"/>
                </a:lnTo>
                <a:lnTo>
                  <a:pt x="238" y="693"/>
                </a:lnTo>
                <a:lnTo>
                  <a:pt x="234" y="681"/>
                </a:lnTo>
                <a:lnTo>
                  <a:pt x="229" y="667"/>
                </a:lnTo>
                <a:lnTo>
                  <a:pt x="228" y="653"/>
                </a:lnTo>
                <a:lnTo>
                  <a:pt x="227" y="640"/>
                </a:lnTo>
                <a:lnTo>
                  <a:pt x="227" y="640"/>
                </a:lnTo>
                <a:lnTo>
                  <a:pt x="228" y="626"/>
                </a:lnTo>
                <a:lnTo>
                  <a:pt x="229" y="612"/>
                </a:lnTo>
                <a:lnTo>
                  <a:pt x="234" y="600"/>
                </a:lnTo>
                <a:lnTo>
                  <a:pt x="238" y="586"/>
                </a:lnTo>
                <a:lnTo>
                  <a:pt x="243" y="575"/>
                </a:lnTo>
                <a:lnTo>
                  <a:pt x="250" y="563"/>
                </a:lnTo>
                <a:lnTo>
                  <a:pt x="258" y="553"/>
                </a:lnTo>
                <a:lnTo>
                  <a:pt x="268" y="544"/>
                </a:lnTo>
                <a:lnTo>
                  <a:pt x="278" y="534"/>
                </a:lnTo>
                <a:lnTo>
                  <a:pt x="287" y="527"/>
                </a:lnTo>
                <a:lnTo>
                  <a:pt x="299" y="520"/>
                </a:lnTo>
                <a:lnTo>
                  <a:pt x="310" y="513"/>
                </a:lnTo>
                <a:lnTo>
                  <a:pt x="324" y="509"/>
                </a:lnTo>
                <a:lnTo>
                  <a:pt x="336" y="505"/>
                </a:lnTo>
                <a:lnTo>
                  <a:pt x="350" y="504"/>
                </a:lnTo>
                <a:lnTo>
                  <a:pt x="364" y="503"/>
                </a:lnTo>
                <a:lnTo>
                  <a:pt x="364" y="503"/>
                </a:lnTo>
                <a:lnTo>
                  <a:pt x="378" y="504"/>
                </a:lnTo>
                <a:lnTo>
                  <a:pt x="391" y="505"/>
                </a:lnTo>
                <a:lnTo>
                  <a:pt x="405" y="509"/>
                </a:lnTo>
                <a:lnTo>
                  <a:pt x="417" y="513"/>
                </a:lnTo>
                <a:lnTo>
                  <a:pt x="430" y="520"/>
                </a:lnTo>
                <a:lnTo>
                  <a:pt x="441" y="527"/>
                </a:lnTo>
                <a:lnTo>
                  <a:pt x="452" y="534"/>
                </a:lnTo>
                <a:lnTo>
                  <a:pt x="461" y="544"/>
                </a:lnTo>
                <a:lnTo>
                  <a:pt x="470" y="553"/>
                </a:lnTo>
                <a:lnTo>
                  <a:pt x="478" y="563"/>
                </a:lnTo>
                <a:lnTo>
                  <a:pt x="485" y="575"/>
                </a:lnTo>
                <a:lnTo>
                  <a:pt x="490" y="586"/>
                </a:lnTo>
                <a:lnTo>
                  <a:pt x="494" y="600"/>
                </a:lnTo>
                <a:lnTo>
                  <a:pt x="498" y="612"/>
                </a:lnTo>
                <a:lnTo>
                  <a:pt x="500" y="626"/>
                </a:lnTo>
                <a:lnTo>
                  <a:pt x="501" y="640"/>
                </a:lnTo>
                <a:lnTo>
                  <a:pt x="501" y="640"/>
                </a:lnTo>
                <a:lnTo>
                  <a:pt x="500" y="653"/>
                </a:lnTo>
                <a:lnTo>
                  <a:pt x="498" y="667"/>
                </a:lnTo>
                <a:lnTo>
                  <a:pt x="494" y="681"/>
                </a:lnTo>
                <a:lnTo>
                  <a:pt x="490" y="693"/>
                </a:lnTo>
                <a:lnTo>
                  <a:pt x="485" y="706"/>
                </a:lnTo>
                <a:lnTo>
                  <a:pt x="478" y="717"/>
                </a:lnTo>
                <a:lnTo>
                  <a:pt x="470" y="727"/>
                </a:lnTo>
                <a:lnTo>
                  <a:pt x="461" y="737"/>
                </a:lnTo>
                <a:lnTo>
                  <a:pt x="452" y="745"/>
                </a:lnTo>
                <a:lnTo>
                  <a:pt x="441" y="754"/>
                </a:lnTo>
                <a:lnTo>
                  <a:pt x="430" y="760"/>
                </a:lnTo>
                <a:lnTo>
                  <a:pt x="417" y="766"/>
                </a:lnTo>
                <a:lnTo>
                  <a:pt x="405" y="770"/>
                </a:lnTo>
                <a:lnTo>
                  <a:pt x="391" y="774"/>
                </a:lnTo>
                <a:lnTo>
                  <a:pt x="378" y="776"/>
                </a:lnTo>
                <a:lnTo>
                  <a:pt x="364" y="777"/>
                </a:lnTo>
                <a:lnTo>
                  <a:pt x="364" y="7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4" name="Freeform 5"/>
          <p:cNvSpPr>
            <a:spLocks/>
          </p:cNvSpPr>
          <p:nvPr/>
        </p:nvSpPr>
        <p:spPr bwMode="auto">
          <a:xfrm>
            <a:off x="1572213" y="1684012"/>
            <a:ext cx="728932" cy="990600"/>
          </a:xfrm>
          <a:custGeom>
            <a:avLst/>
            <a:gdLst>
              <a:gd name="T0" fmla="*/ 228 w 228"/>
              <a:gd name="T1" fmla="*/ 114 h 311"/>
              <a:gd name="T2" fmla="*/ 114 w 228"/>
              <a:gd name="T3" fmla="*/ 0 h 311"/>
              <a:gd name="T4" fmla="*/ 0 w 228"/>
              <a:gd name="T5" fmla="*/ 114 h 311"/>
              <a:gd name="T6" fmla="*/ 20 w 228"/>
              <a:gd name="T7" fmla="*/ 179 h 311"/>
              <a:gd name="T8" fmla="*/ 20 w 228"/>
              <a:gd name="T9" fmla="*/ 179 h 311"/>
              <a:gd name="T10" fmla="*/ 114 w 228"/>
              <a:gd name="T11" fmla="*/ 311 h 311"/>
              <a:gd name="T12" fmla="*/ 211 w 228"/>
              <a:gd name="T13" fmla="*/ 174 h 311"/>
              <a:gd name="T14" fmla="*/ 211 w 228"/>
              <a:gd name="T15" fmla="*/ 174 h 311"/>
              <a:gd name="T16" fmla="*/ 228 w 228"/>
              <a:gd name="T17" fmla="*/ 11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311">
                <a:moveTo>
                  <a:pt x="228" y="114"/>
                </a:moveTo>
                <a:cubicBezTo>
                  <a:pt x="228" y="51"/>
                  <a:pt x="177" y="0"/>
                  <a:pt x="114" y="0"/>
                </a:cubicBezTo>
                <a:cubicBezTo>
                  <a:pt x="51" y="0"/>
                  <a:pt x="0" y="51"/>
                  <a:pt x="0" y="114"/>
                </a:cubicBezTo>
                <a:cubicBezTo>
                  <a:pt x="0" y="138"/>
                  <a:pt x="8" y="160"/>
                  <a:pt x="20" y="179"/>
                </a:cubicBezTo>
                <a:cubicBezTo>
                  <a:pt x="20" y="179"/>
                  <a:pt x="20" y="179"/>
                  <a:pt x="20" y="179"/>
                </a:cubicBezTo>
                <a:cubicBezTo>
                  <a:pt x="114" y="311"/>
                  <a:pt x="114" y="311"/>
                  <a:pt x="114" y="311"/>
                </a:cubicBezTo>
                <a:cubicBezTo>
                  <a:pt x="211" y="174"/>
                  <a:pt x="211" y="174"/>
                  <a:pt x="211" y="174"/>
                </a:cubicBezTo>
                <a:cubicBezTo>
                  <a:pt x="211" y="174"/>
                  <a:pt x="211" y="174"/>
                  <a:pt x="211" y="174"/>
                </a:cubicBezTo>
                <a:cubicBezTo>
                  <a:pt x="222" y="157"/>
                  <a:pt x="228" y="136"/>
                  <a:pt x="228" y="114"/>
                </a:cubicBezTo>
                <a:close/>
              </a:path>
            </a:pathLst>
          </a:custGeom>
          <a:solidFill>
            <a:srgbClr val="45D8FF">
              <a:alpha val="50000"/>
            </a:srgbClr>
          </a:solidFill>
          <a:ln w="9525">
            <a:noFill/>
            <a:miter lim="800000"/>
            <a:headEnd/>
            <a:tailEnd/>
          </a:ln>
          <a:effectLst>
            <a:outerShdw blurRad="190500" algn="ctr" rotWithShape="0">
              <a:srgbClr val="45D8FF">
                <a:alpha val="90000"/>
              </a:srgbClr>
            </a:outerShdw>
          </a:effec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5" name="Freeform 130"/>
          <p:cNvSpPr>
            <a:spLocks noEditPoints="1"/>
          </p:cNvSpPr>
          <p:nvPr/>
        </p:nvSpPr>
        <p:spPr bwMode="auto">
          <a:xfrm>
            <a:off x="1640960" y="1800299"/>
            <a:ext cx="581006" cy="527042"/>
          </a:xfrm>
          <a:custGeom>
            <a:avLst/>
            <a:gdLst>
              <a:gd name="T0" fmla="*/ 837 w 970"/>
              <a:gd name="T1" fmla="*/ 439 h 881"/>
              <a:gd name="T2" fmla="*/ 826 w 970"/>
              <a:gd name="T3" fmla="*/ 417 h 881"/>
              <a:gd name="T4" fmla="*/ 806 w 970"/>
              <a:gd name="T5" fmla="*/ 413 h 881"/>
              <a:gd name="T6" fmla="*/ 787 w 970"/>
              <a:gd name="T7" fmla="*/ 428 h 881"/>
              <a:gd name="T8" fmla="*/ 669 w 970"/>
              <a:gd name="T9" fmla="*/ 385 h 881"/>
              <a:gd name="T10" fmla="*/ 663 w 970"/>
              <a:gd name="T11" fmla="*/ 326 h 881"/>
              <a:gd name="T12" fmla="*/ 641 w 970"/>
              <a:gd name="T13" fmla="*/ 315 h 881"/>
              <a:gd name="T14" fmla="*/ 623 w 970"/>
              <a:gd name="T15" fmla="*/ 324 h 881"/>
              <a:gd name="T16" fmla="*/ 615 w 970"/>
              <a:gd name="T17" fmla="*/ 357 h 881"/>
              <a:gd name="T18" fmla="*/ 562 w 970"/>
              <a:gd name="T19" fmla="*/ 208 h 881"/>
              <a:gd name="T20" fmla="*/ 541 w 970"/>
              <a:gd name="T21" fmla="*/ 55 h 881"/>
              <a:gd name="T22" fmla="*/ 505 w 970"/>
              <a:gd name="T23" fmla="*/ 4 h 881"/>
              <a:gd name="T24" fmla="*/ 498 w 970"/>
              <a:gd name="T25" fmla="*/ 1 h 881"/>
              <a:gd name="T26" fmla="*/ 489 w 970"/>
              <a:gd name="T27" fmla="*/ 0 h 881"/>
              <a:gd name="T28" fmla="*/ 486 w 970"/>
              <a:gd name="T29" fmla="*/ 0 h 881"/>
              <a:gd name="T30" fmla="*/ 472 w 970"/>
              <a:gd name="T31" fmla="*/ 3 h 881"/>
              <a:gd name="T32" fmla="*/ 455 w 970"/>
              <a:gd name="T33" fmla="*/ 16 h 881"/>
              <a:gd name="T34" fmla="*/ 426 w 970"/>
              <a:gd name="T35" fmla="*/ 89 h 881"/>
              <a:gd name="T36" fmla="*/ 412 w 970"/>
              <a:gd name="T37" fmla="*/ 326 h 881"/>
              <a:gd name="T38" fmla="*/ 356 w 970"/>
              <a:gd name="T39" fmla="*/ 336 h 881"/>
              <a:gd name="T40" fmla="*/ 339 w 970"/>
              <a:gd name="T41" fmla="*/ 318 h 881"/>
              <a:gd name="T42" fmla="*/ 319 w 970"/>
              <a:gd name="T43" fmla="*/ 318 h 881"/>
              <a:gd name="T44" fmla="*/ 304 w 970"/>
              <a:gd name="T45" fmla="*/ 336 h 881"/>
              <a:gd name="T46" fmla="*/ 187 w 970"/>
              <a:gd name="T47" fmla="*/ 439 h 881"/>
              <a:gd name="T48" fmla="*/ 179 w 970"/>
              <a:gd name="T49" fmla="*/ 420 h 881"/>
              <a:gd name="T50" fmla="*/ 160 w 970"/>
              <a:gd name="T51" fmla="*/ 413 h 881"/>
              <a:gd name="T52" fmla="*/ 138 w 970"/>
              <a:gd name="T53" fmla="*/ 424 h 881"/>
              <a:gd name="T54" fmla="*/ 134 w 970"/>
              <a:gd name="T55" fmla="*/ 476 h 881"/>
              <a:gd name="T56" fmla="*/ 0 w 970"/>
              <a:gd name="T57" fmla="*/ 557 h 881"/>
              <a:gd name="T58" fmla="*/ 21 w 970"/>
              <a:gd name="T59" fmla="*/ 577 h 881"/>
              <a:gd name="T60" fmla="*/ 369 w 970"/>
              <a:gd name="T61" fmla="*/ 534 h 881"/>
              <a:gd name="T62" fmla="*/ 424 w 970"/>
              <a:gd name="T63" fmla="*/ 643 h 881"/>
              <a:gd name="T64" fmla="*/ 342 w 970"/>
              <a:gd name="T65" fmla="*/ 793 h 881"/>
              <a:gd name="T66" fmla="*/ 335 w 970"/>
              <a:gd name="T67" fmla="*/ 859 h 881"/>
              <a:gd name="T68" fmla="*/ 341 w 970"/>
              <a:gd name="T69" fmla="*/ 864 h 881"/>
              <a:gd name="T70" fmla="*/ 459 w 970"/>
              <a:gd name="T71" fmla="*/ 861 h 881"/>
              <a:gd name="T72" fmla="*/ 483 w 970"/>
              <a:gd name="T73" fmla="*/ 881 h 881"/>
              <a:gd name="T74" fmla="*/ 485 w 970"/>
              <a:gd name="T75" fmla="*/ 881 h 881"/>
              <a:gd name="T76" fmla="*/ 498 w 970"/>
              <a:gd name="T77" fmla="*/ 875 h 881"/>
              <a:gd name="T78" fmla="*/ 627 w 970"/>
              <a:gd name="T79" fmla="*/ 866 h 881"/>
              <a:gd name="T80" fmla="*/ 631 w 970"/>
              <a:gd name="T81" fmla="*/ 864 h 881"/>
              <a:gd name="T82" fmla="*/ 630 w 970"/>
              <a:gd name="T83" fmla="*/ 797 h 881"/>
              <a:gd name="T84" fmla="*/ 537 w 970"/>
              <a:gd name="T85" fmla="*/ 741 h 881"/>
              <a:gd name="T86" fmla="*/ 599 w 970"/>
              <a:gd name="T87" fmla="*/ 535 h 881"/>
              <a:gd name="T88" fmla="*/ 907 w 970"/>
              <a:gd name="T89" fmla="*/ 577 h 881"/>
              <a:gd name="T90" fmla="*/ 969 w 970"/>
              <a:gd name="T91" fmla="*/ 575 h 881"/>
              <a:gd name="T92" fmla="*/ 959 w 970"/>
              <a:gd name="T93" fmla="*/ 546 h 881"/>
              <a:gd name="T94" fmla="*/ 486 w 970"/>
              <a:gd name="T95" fmla="*/ 38 h 881"/>
              <a:gd name="T96" fmla="*/ 449 w 970"/>
              <a:gd name="T97" fmla="*/ 64 h 881"/>
              <a:gd name="T98" fmla="*/ 467 w 970"/>
              <a:gd name="T99" fmla="*/ 33 h 881"/>
              <a:gd name="T100" fmla="*/ 486 w 970"/>
              <a:gd name="T101" fmla="*/ 26 h 881"/>
              <a:gd name="T102" fmla="*/ 489 w 970"/>
              <a:gd name="T103" fmla="*/ 25 h 881"/>
              <a:gd name="T104" fmla="*/ 508 w 970"/>
              <a:gd name="T105" fmla="*/ 31 h 881"/>
              <a:gd name="T106" fmla="*/ 526 w 970"/>
              <a:gd name="T107" fmla="*/ 64 h 881"/>
              <a:gd name="T108" fmla="*/ 493 w 970"/>
              <a:gd name="T109" fmla="*/ 38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0" h="881">
                <a:moveTo>
                  <a:pt x="959" y="546"/>
                </a:moveTo>
                <a:lnTo>
                  <a:pt x="959" y="546"/>
                </a:lnTo>
                <a:lnTo>
                  <a:pt x="837" y="479"/>
                </a:lnTo>
                <a:lnTo>
                  <a:pt x="837" y="439"/>
                </a:lnTo>
                <a:lnTo>
                  <a:pt x="837" y="439"/>
                </a:lnTo>
                <a:lnTo>
                  <a:pt x="837" y="433"/>
                </a:lnTo>
                <a:lnTo>
                  <a:pt x="836" y="428"/>
                </a:lnTo>
                <a:lnTo>
                  <a:pt x="833" y="424"/>
                </a:lnTo>
                <a:lnTo>
                  <a:pt x="830" y="420"/>
                </a:lnTo>
                <a:lnTo>
                  <a:pt x="826" y="417"/>
                </a:lnTo>
                <a:lnTo>
                  <a:pt x="821" y="414"/>
                </a:lnTo>
                <a:lnTo>
                  <a:pt x="817" y="413"/>
                </a:lnTo>
                <a:lnTo>
                  <a:pt x="811" y="413"/>
                </a:lnTo>
                <a:lnTo>
                  <a:pt x="811" y="413"/>
                </a:lnTo>
                <a:lnTo>
                  <a:pt x="806" y="413"/>
                </a:lnTo>
                <a:lnTo>
                  <a:pt x="800" y="414"/>
                </a:lnTo>
                <a:lnTo>
                  <a:pt x="796" y="417"/>
                </a:lnTo>
                <a:lnTo>
                  <a:pt x="792" y="420"/>
                </a:lnTo>
                <a:lnTo>
                  <a:pt x="789" y="424"/>
                </a:lnTo>
                <a:lnTo>
                  <a:pt x="787" y="428"/>
                </a:lnTo>
                <a:lnTo>
                  <a:pt x="785" y="433"/>
                </a:lnTo>
                <a:lnTo>
                  <a:pt x="785" y="439"/>
                </a:lnTo>
                <a:lnTo>
                  <a:pt x="785" y="450"/>
                </a:lnTo>
                <a:lnTo>
                  <a:pt x="785" y="450"/>
                </a:lnTo>
                <a:lnTo>
                  <a:pt x="669" y="385"/>
                </a:lnTo>
                <a:lnTo>
                  <a:pt x="669" y="342"/>
                </a:lnTo>
                <a:lnTo>
                  <a:pt x="669" y="342"/>
                </a:lnTo>
                <a:lnTo>
                  <a:pt x="667" y="336"/>
                </a:lnTo>
                <a:lnTo>
                  <a:pt x="666" y="332"/>
                </a:lnTo>
                <a:lnTo>
                  <a:pt x="663" y="326"/>
                </a:lnTo>
                <a:lnTo>
                  <a:pt x="660" y="324"/>
                </a:lnTo>
                <a:lnTo>
                  <a:pt x="656" y="320"/>
                </a:lnTo>
                <a:lnTo>
                  <a:pt x="652" y="318"/>
                </a:lnTo>
                <a:lnTo>
                  <a:pt x="647" y="315"/>
                </a:lnTo>
                <a:lnTo>
                  <a:pt x="641" y="315"/>
                </a:lnTo>
                <a:lnTo>
                  <a:pt x="641" y="315"/>
                </a:lnTo>
                <a:lnTo>
                  <a:pt x="637" y="315"/>
                </a:lnTo>
                <a:lnTo>
                  <a:pt x="631" y="318"/>
                </a:lnTo>
                <a:lnTo>
                  <a:pt x="627" y="320"/>
                </a:lnTo>
                <a:lnTo>
                  <a:pt x="623" y="324"/>
                </a:lnTo>
                <a:lnTo>
                  <a:pt x="619" y="326"/>
                </a:lnTo>
                <a:lnTo>
                  <a:pt x="618" y="332"/>
                </a:lnTo>
                <a:lnTo>
                  <a:pt x="616" y="336"/>
                </a:lnTo>
                <a:lnTo>
                  <a:pt x="615" y="342"/>
                </a:lnTo>
                <a:lnTo>
                  <a:pt x="615" y="357"/>
                </a:lnTo>
                <a:lnTo>
                  <a:pt x="615" y="357"/>
                </a:lnTo>
                <a:lnTo>
                  <a:pt x="562" y="328"/>
                </a:lnTo>
                <a:lnTo>
                  <a:pt x="562" y="328"/>
                </a:lnTo>
                <a:lnTo>
                  <a:pt x="563" y="266"/>
                </a:lnTo>
                <a:lnTo>
                  <a:pt x="562" y="208"/>
                </a:lnTo>
                <a:lnTo>
                  <a:pt x="559" y="156"/>
                </a:lnTo>
                <a:lnTo>
                  <a:pt x="553" y="111"/>
                </a:lnTo>
                <a:lnTo>
                  <a:pt x="549" y="90"/>
                </a:lnTo>
                <a:lnTo>
                  <a:pt x="545" y="71"/>
                </a:lnTo>
                <a:lnTo>
                  <a:pt x="541" y="55"/>
                </a:lnTo>
                <a:lnTo>
                  <a:pt x="535" y="40"/>
                </a:lnTo>
                <a:lnTo>
                  <a:pt x="529" y="27"/>
                </a:lnTo>
                <a:lnTo>
                  <a:pt x="522" y="18"/>
                </a:lnTo>
                <a:lnTo>
                  <a:pt x="514" y="10"/>
                </a:lnTo>
                <a:lnTo>
                  <a:pt x="505" y="4"/>
                </a:lnTo>
                <a:lnTo>
                  <a:pt x="505" y="4"/>
                </a:lnTo>
                <a:lnTo>
                  <a:pt x="505" y="4"/>
                </a:lnTo>
                <a:lnTo>
                  <a:pt x="505" y="4"/>
                </a:lnTo>
                <a:lnTo>
                  <a:pt x="498" y="1"/>
                </a:lnTo>
                <a:lnTo>
                  <a:pt x="498" y="1"/>
                </a:lnTo>
                <a:lnTo>
                  <a:pt x="492" y="0"/>
                </a:lnTo>
                <a:lnTo>
                  <a:pt x="492" y="0"/>
                </a:lnTo>
                <a:lnTo>
                  <a:pt x="489" y="0"/>
                </a:lnTo>
                <a:lnTo>
                  <a:pt x="489" y="0"/>
                </a:lnTo>
                <a:lnTo>
                  <a:pt x="489" y="0"/>
                </a:lnTo>
                <a:lnTo>
                  <a:pt x="489" y="0"/>
                </a:lnTo>
                <a:lnTo>
                  <a:pt x="487" y="0"/>
                </a:lnTo>
                <a:lnTo>
                  <a:pt x="487" y="0"/>
                </a:lnTo>
                <a:lnTo>
                  <a:pt x="486" y="0"/>
                </a:lnTo>
                <a:lnTo>
                  <a:pt x="486" y="0"/>
                </a:lnTo>
                <a:lnTo>
                  <a:pt x="485" y="0"/>
                </a:lnTo>
                <a:lnTo>
                  <a:pt x="485" y="0"/>
                </a:lnTo>
                <a:lnTo>
                  <a:pt x="479" y="0"/>
                </a:lnTo>
                <a:lnTo>
                  <a:pt x="479" y="0"/>
                </a:lnTo>
                <a:lnTo>
                  <a:pt x="472" y="3"/>
                </a:lnTo>
                <a:lnTo>
                  <a:pt x="472" y="3"/>
                </a:lnTo>
                <a:lnTo>
                  <a:pt x="471" y="4"/>
                </a:lnTo>
                <a:lnTo>
                  <a:pt x="471" y="4"/>
                </a:lnTo>
                <a:lnTo>
                  <a:pt x="463" y="10"/>
                </a:lnTo>
                <a:lnTo>
                  <a:pt x="455" y="16"/>
                </a:lnTo>
                <a:lnTo>
                  <a:pt x="448" y="27"/>
                </a:lnTo>
                <a:lnTo>
                  <a:pt x="441" y="40"/>
                </a:lnTo>
                <a:lnTo>
                  <a:pt x="435" y="55"/>
                </a:lnTo>
                <a:lnTo>
                  <a:pt x="431" y="71"/>
                </a:lnTo>
                <a:lnTo>
                  <a:pt x="426" y="89"/>
                </a:lnTo>
                <a:lnTo>
                  <a:pt x="423" y="110"/>
                </a:lnTo>
                <a:lnTo>
                  <a:pt x="417" y="156"/>
                </a:lnTo>
                <a:lnTo>
                  <a:pt x="413" y="208"/>
                </a:lnTo>
                <a:lnTo>
                  <a:pt x="412" y="265"/>
                </a:lnTo>
                <a:lnTo>
                  <a:pt x="412" y="326"/>
                </a:lnTo>
                <a:lnTo>
                  <a:pt x="412" y="326"/>
                </a:lnTo>
                <a:lnTo>
                  <a:pt x="356" y="357"/>
                </a:lnTo>
                <a:lnTo>
                  <a:pt x="356" y="342"/>
                </a:lnTo>
                <a:lnTo>
                  <a:pt x="356" y="342"/>
                </a:lnTo>
                <a:lnTo>
                  <a:pt x="356" y="336"/>
                </a:lnTo>
                <a:lnTo>
                  <a:pt x="354" y="332"/>
                </a:lnTo>
                <a:lnTo>
                  <a:pt x="352" y="326"/>
                </a:lnTo>
                <a:lnTo>
                  <a:pt x="349" y="324"/>
                </a:lnTo>
                <a:lnTo>
                  <a:pt x="345" y="320"/>
                </a:lnTo>
                <a:lnTo>
                  <a:pt x="339" y="318"/>
                </a:lnTo>
                <a:lnTo>
                  <a:pt x="335" y="315"/>
                </a:lnTo>
                <a:lnTo>
                  <a:pt x="330" y="315"/>
                </a:lnTo>
                <a:lnTo>
                  <a:pt x="330" y="315"/>
                </a:lnTo>
                <a:lnTo>
                  <a:pt x="324" y="315"/>
                </a:lnTo>
                <a:lnTo>
                  <a:pt x="319" y="318"/>
                </a:lnTo>
                <a:lnTo>
                  <a:pt x="315" y="320"/>
                </a:lnTo>
                <a:lnTo>
                  <a:pt x="310" y="324"/>
                </a:lnTo>
                <a:lnTo>
                  <a:pt x="308" y="326"/>
                </a:lnTo>
                <a:lnTo>
                  <a:pt x="305" y="332"/>
                </a:lnTo>
                <a:lnTo>
                  <a:pt x="304" y="336"/>
                </a:lnTo>
                <a:lnTo>
                  <a:pt x="304" y="342"/>
                </a:lnTo>
                <a:lnTo>
                  <a:pt x="304" y="385"/>
                </a:lnTo>
                <a:lnTo>
                  <a:pt x="304" y="385"/>
                </a:lnTo>
                <a:lnTo>
                  <a:pt x="187" y="447"/>
                </a:lnTo>
                <a:lnTo>
                  <a:pt x="187" y="439"/>
                </a:lnTo>
                <a:lnTo>
                  <a:pt x="187" y="439"/>
                </a:lnTo>
                <a:lnTo>
                  <a:pt x="186" y="433"/>
                </a:lnTo>
                <a:lnTo>
                  <a:pt x="184" y="428"/>
                </a:lnTo>
                <a:lnTo>
                  <a:pt x="182" y="424"/>
                </a:lnTo>
                <a:lnTo>
                  <a:pt x="179" y="420"/>
                </a:lnTo>
                <a:lnTo>
                  <a:pt x="175" y="417"/>
                </a:lnTo>
                <a:lnTo>
                  <a:pt x="171" y="414"/>
                </a:lnTo>
                <a:lnTo>
                  <a:pt x="165" y="413"/>
                </a:lnTo>
                <a:lnTo>
                  <a:pt x="160" y="413"/>
                </a:lnTo>
                <a:lnTo>
                  <a:pt x="160" y="413"/>
                </a:lnTo>
                <a:lnTo>
                  <a:pt x="155" y="413"/>
                </a:lnTo>
                <a:lnTo>
                  <a:pt x="150" y="414"/>
                </a:lnTo>
                <a:lnTo>
                  <a:pt x="146" y="417"/>
                </a:lnTo>
                <a:lnTo>
                  <a:pt x="142" y="420"/>
                </a:lnTo>
                <a:lnTo>
                  <a:pt x="138" y="424"/>
                </a:lnTo>
                <a:lnTo>
                  <a:pt x="136" y="428"/>
                </a:lnTo>
                <a:lnTo>
                  <a:pt x="135" y="433"/>
                </a:lnTo>
                <a:lnTo>
                  <a:pt x="134" y="439"/>
                </a:lnTo>
                <a:lnTo>
                  <a:pt x="134" y="476"/>
                </a:lnTo>
                <a:lnTo>
                  <a:pt x="134" y="476"/>
                </a:lnTo>
                <a:lnTo>
                  <a:pt x="13" y="540"/>
                </a:lnTo>
                <a:lnTo>
                  <a:pt x="13" y="540"/>
                </a:lnTo>
                <a:lnTo>
                  <a:pt x="7" y="545"/>
                </a:lnTo>
                <a:lnTo>
                  <a:pt x="3" y="551"/>
                </a:lnTo>
                <a:lnTo>
                  <a:pt x="0" y="557"/>
                </a:lnTo>
                <a:lnTo>
                  <a:pt x="0" y="564"/>
                </a:lnTo>
                <a:lnTo>
                  <a:pt x="3" y="569"/>
                </a:lnTo>
                <a:lnTo>
                  <a:pt x="6" y="575"/>
                </a:lnTo>
                <a:lnTo>
                  <a:pt x="13" y="577"/>
                </a:lnTo>
                <a:lnTo>
                  <a:pt x="21" y="577"/>
                </a:lnTo>
                <a:lnTo>
                  <a:pt x="21" y="577"/>
                </a:lnTo>
                <a:lnTo>
                  <a:pt x="65" y="573"/>
                </a:lnTo>
                <a:lnTo>
                  <a:pt x="65" y="573"/>
                </a:lnTo>
                <a:lnTo>
                  <a:pt x="352" y="539"/>
                </a:lnTo>
                <a:lnTo>
                  <a:pt x="369" y="534"/>
                </a:lnTo>
                <a:lnTo>
                  <a:pt x="369" y="534"/>
                </a:lnTo>
                <a:lnTo>
                  <a:pt x="374" y="534"/>
                </a:lnTo>
                <a:lnTo>
                  <a:pt x="419" y="521"/>
                </a:lnTo>
                <a:lnTo>
                  <a:pt x="419" y="521"/>
                </a:lnTo>
                <a:lnTo>
                  <a:pt x="424" y="643"/>
                </a:lnTo>
                <a:lnTo>
                  <a:pt x="428" y="695"/>
                </a:lnTo>
                <a:lnTo>
                  <a:pt x="433" y="741"/>
                </a:lnTo>
                <a:lnTo>
                  <a:pt x="433" y="752"/>
                </a:lnTo>
                <a:lnTo>
                  <a:pt x="411" y="761"/>
                </a:lnTo>
                <a:lnTo>
                  <a:pt x="342" y="793"/>
                </a:lnTo>
                <a:lnTo>
                  <a:pt x="342" y="793"/>
                </a:lnTo>
                <a:lnTo>
                  <a:pt x="339" y="796"/>
                </a:lnTo>
                <a:lnTo>
                  <a:pt x="338" y="800"/>
                </a:lnTo>
                <a:lnTo>
                  <a:pt x="335" y="855"/>
                </a:lnTo>
                <a:lnTo>
                  <a:pt x="335" y="859"/>
                </a:lnTo>
                <a:lnTo>
                  <a:pt x="335" y="859"/>
                </a:lnTo>
                <a:lnTo>
                  <a:pt x="337" y="863"/>
                </a:lnTo>
                <a:lnTo>
                  <a:pt x="338" y="864"/>
                </a:lnTo>
                <a:lnTo>
                  <a:pt x="339" y="864"/>
                </a:lnTo>
                <a:lnTo>
                  <a:pt x="341" y="864"/>
                </a:lnTo>
                <a:lnTo>
                  <a:pt x="341" y="864"/>
                </a:lnTo>
                <a:lnTo>
                  <a:pt x="341" y="864"/>
                </a:lnTo>
                <a:lnTo>
                  <a:pt x="453" y="846"/>
                </a:lnTo>
                <a:lnTo>
                  <a:pt x="453" y="846"/>
                </a:lnTo>
                <a:lnTo>
                  <a:pt x="459" y="861"/>
                </a:lnTo>
                <a:lnTo>
                  <a:pt x="467" y="872"/>
                </a:lnTo>
                <a:lnTo>
                  <a:pt x="471" y="877"/>
                </a:lnTo>
                <a:lnTo>
                  <a:pt x="475" y="879"/>
                </a:lnTo>
                <a:lnTo>
                  <a:pt x="479" y="881"/>
                </a:lnTo>
                <a:lnTo>
                  <a:pt x="483" y="881"/>
                </a:lnTo>
                <a:lnTo>
                  <a:pt x="483" y="881"/>
                </a:lnTo>
                <a:lnTo>
                  <a:pt x="485" y="881"/>
                </a:lnTo>
                <a:lnTo>
                  <a:pt x="485" y="881"/>
                </a:lnTo>
                <a:lnTo>
                  <a:pt x="485" y="881"/>
                </a:lnTo>
                <a:lnTo>
                  <a:pt x="485" y="881"/>
                </a:lnTo>
                <a:lnTo>
                  <a:pt x="486" y="881"/>
                </a:lnTo>
                <a:lnTo>
                  <a:pt x="486" y="881"/>
                </a:lnTo>
                <a:lnTo>
                  <a:pt x="490" y="881"/>
                </a:lnTo>
                <a:lnTo>
                  <a:pt x="494" y="878"/>
                </a:lnTo>
                <a:lnTo>
                  <a:pt x="498" y="875"/>
                </a:lnTo>
                <a:lnTo>
                  <a:pt x="503" y="872"/>
                </a:lnTo>
                <a:lnTo>
                  <a:pt x="509" y="861"/>
                </a:lnTo>
                <a:lnTo>
                  <a:pt x="516" y="846"/>
                </a:lnTo>
                <a:lnTo>
                  <a:pt x="627" y="866"/>
                </a:lnTo>
                <a:lnTo>
                  <a:pt x="627" y="866"/>
                </a:lnTo>
                <a:lnTo>
                  <a:pt x="627" y="866"/>
                </a:lnTo>
                <a:lnTo>
                  <a:pt x="629" y="866"/>
                </a:lnTo>
                <a:lnTo>
                  <a:pt x="629" y="866"/>
                </a:lnTo>
                <a:lnTo>
                  <a:pt x="630" y="866"/>
                </a:lnTo>
                <a:lnTo>
                  <a:pt x="631" y="864"/>
                </a:lnTo>
                <a:lnTo>
                  <a:pt x="633" y="860"/>
                </a:lnTo>
                <a:lnTo>
                  <a:pt x="633" y="856"/>
                </a:lnTo>
                <a:lnTo>
                  <a:pt x="631" y="801"/>
                </a:lnTo>
                <a:lnTo>
                  <a:pt x="631" y="801"/>
                </a:lnTo>
                <a:lnTo>
                  <a:pt x="630" y="797"/>
                </a:lnTo>
                <a:lnTo>
                  <a:pt x="627" y="794"/>
                </a:lnTo>
                <a:lnTo>
                  <a:pt x="559" y="763"/>
                </a:lnTo>
                <a:lnTo>
                  <a:pt x="537" y="752"/>
                </a:lnTo>
                <a:lnTo>
                  <a:pt x="537" y="741"/>
                </a:lnTo>
                <a:lnTo>
                  <a:pt x="537" y="741"/>
                </a:lnTo>
                <a:lnTo>
                  <a:pt x="541" y="695"/>
                </a:lnTo>
                <a:lnTo>
                  <a:pt x="545" y="643"/>
                </a:lnTo>
                <a:lnTo>
                  <a:pt x="553" y="521"/>
                </a:lnTo>
                <a:lnTo>
                  <a:pt x="599" y="535"/>
                </a:lnTo>
                <a:lnTo>
                  <a:pt x="599" y="535"/>
                </a:lnTo>
                <a:lnTo>
                  <a:pt x="601" y="535"/>
                </a:lnTo>
                <a:lnTo>
                  <a:pt x="619" y="540"/>
                </a:lnTo>
                <a:lnTo>
                  <a:pt x="619" y="540"/>
                </a:lnTo>
                <a:lnTo>
                  <a:pt x="907" y="577"/>
                </a:lnTo>
                <a:lnTo>
                  <a:pt x="907" y="577"/>
                </a:lnTo>
                <a:lnTo>
                  <a:pt x="950" y="583"/>
                </a:lnTo>
                <a:lnTo>
                  <a:pt x="950" y="583"/>
                </a:lnTo>
                <a:lnTo>
                  <a:pt x="958" y="582"/>
                </a:lnTo>
                <a:lnTo>
                  <a:pt x="965" y="579"/>
                </a:lnTo>
                <a:lnTo>
                  <a:pt x="969" y="575"/>
                </a:lnTo>
                <a:lnTo>
                  <a:pt x="970" y="569"/>
                </a:lnTo>
                <a:lnTo>
                  <a:pt x="970" y="562"/>
                </a:lnTo>
                <a:lnTo>
                  <a:pt x="969" y="556"/>
                </a:lnTo>
                <a:lnTo>
                  <a:pt x="965" y="550"/>
                </a:lnTo>
                <a:lnTo>
                  <a:pt x="959" y="546"/>
                </a:lnTo>
                <a:lnTo>
                  <a:pt x="959" y="546"/>
                </a:lnTo>
                <a:close/>
                <a:moveTo>
                  <a:pt x="487" y="38"/>
                </a:moveTo>
                <a:lnTo>
                  <a:pt x="487" y="38"/>
                </a:lnTo>
                <a:lnTo>
                  <a:pt x="486" y="38"/>
                </a:lnTo>
                <a:lnTo>
                  <a:pt x="486" y="38"/>
                </a:lnTo>
                <a:lnTo>
                  <a:pt x="479" y="40"/>
                </a:lnTo>
                <a:lnTo>
                  <a:pt x="471" y="44"/>
                </a:lnTo>
                <a:lnTo>
                  <a:pt x="461" y="52"/>
                </a:lnTo>
                <a:lnTo>
                  <a:pt x="449" y="64"/>
                </a:lnTo>
                <a:lnTo>
                  <a:pt x="449" y="64"/>
                </a:lnTo>
                <a:lnTo>
                  <a:pt x="450" y="59"/>
                </a:lnTo>
                <a:lnTo>
                  <a:pt x="453" y="52"/>
                </a:lnTo>
                <a:lnTo>
                  <a:pt x="456" y="45"/>
                </a:lnTo>
                <a:lnTo>
                  <a:pt x="461" y="38"/>
                </a:lnTo>
                <a:lnTo>
                  <a:pt x="467" y="33"/>
                </a:lnTo>
                <a:lnTo>
                  <a:pt x="475" y="27"/>
                </a:lnTo>
                <a:lnTo>
                  <a:pt x="481" y="26"/>
                </a:lnTo>
                <a:lnTo>
                  <a:pt x="486" y="26"/>
                </a:lnTo>
                <a:lnTo>
                  <a:pt x="486" y="26"/>
                </a:lnTo>
                <a:lnTo>
                  <a:pt x="486" y="26"/>
                </a:lnTo>
                <a:lnTo>
                  <a:pt x="486" y="25"/>
                </a:lnTo>
                <a:lnTo>
                  <a:pt x="486" y="25"/>
                </a:lnTo>
                <a:lnTo>
                  <a:pt x="487" y="26"/>
                </a:lnTo>
                <a:lnTo>
                  <a:pt x="487" y="26"/>
                </a:lnTo>
                <a:lnTo>
                  <a:pt x="489" y="25"/>
                </a:lnTo>
                <a:lnTo>
                  <a:pt x="489" y="26"/>
                </a:lnTo>
                <a:lnTo>
                  <a:pt x="489" y="26"/>
                </a:lnTo>
                <a:lnTo>
                  <a:pt x="494" y="26"/>
                </a:lnTo>
                <a:lnTo>
                  <a:pt x="500" y="27"/>
                </a:lnTo>
                <a:lnTo>
                  <a:pt x="508" y="31"/>
                </a:lnTo>
                <a:lnTo>
                  <a:pt x="514" y="38"/>
                </a:lnTo>
                <a:lnTo>
                  <a:pt x="519" y="45"/>
                </a:lnTo>
                <a:lnTo>
                  <a:pt x="522" y="52"/>
                </a:lnTo>
                <a:lnTo>
                  <a:pt x="524" y="58"/>
                </a:lnTo>
                <a:lnTo>
                  <a:pt x="526" y="64"/>
                </a:lnTo>
                <a:lnTo>
                  <a:pt x="526" y="64"/>
                </a:lnTo>
                <a:lnTo>
                  <a:pt x="519" y="56"/>
                </a:lnTo>
                <a:lnTo>
                  <a:pt x="512" y="51"/>
                </a:lnTo>
                <a:lnTo>
                  <a:pt x="501" y="42"/>
                </a:lnTo>
                <a:lnTo>
                  <a:pt x="493" y="38"/>
                </a:lnTo>
                <a:lnTo>
                  <a:pt x="487" y="38"/>
                </a:lnTo>
                <a:lnTo>
                  <a:pt x="487"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6" name="Freeform 65"/>
          <p:cNvSpPr>
            <a:spLocks noEditPoints="1"/>
          </p:cNvSpPr>
          <p:nvPr/>
        </p:nvSpPr>
        <p:spPr bwMode="auto">
          <a:xfrm>
            <a:off x="8044529" y="1833291"/>
            <a:ext cx="468480" cy="450108"/>
          </a:xfrm>
          <a:custGeom>
            <a:avLst/>
            <a:gdLst>
              <a:gd name="T0" fmla="*/ 198 w 204"/>
              <a:gd name="T1" fmla="*/ 72 h 196"/>
              <a:gd name="T2" fmla="*/ 198 w 204"/>
              <a:gd name="T3" fmla="*/ 90 h 196"/>
              <a:gd name="T4" fmla="*/ 187 w 204"/>
              <a:gd name="T5" fmla="*/ 95 h 196"/>
              <a:gd name="T6" fmla="*/ 181 w 204"/>
              <a:gd name="T7" fmla="*/ 78 h 196"/>
              <a:gd name="T8" fmla="*/ 172 w 204"/>
              <a:gd name="T9" fmla="*/ 73 h 196"/>
              <a:gd name="T10" fmla="*/ 170 w 204"/>
              <a:gd name="T11" fmla="*/ 85 h 196"/>
              <a:gd name="T12" fmla="*/ 167 w 204"/>
              <a:gd name="T13" fmla="*/ 101 h 196"/>
              <a:gd name="T14" fmla="*/ 143 w 204"/>
              <a:gd name="T15" fmla="*/ 70 h 196"/>
              <a:gd name="T16" fmla="*/ 132 w 204"/>
              <a:gd name="T17" fmla="*/ 50 h 196"/>
              <a:gd name="T18" fmla="*/ 129 w 204"/>
              <a:gd name="T19" fmla="*/ 16 h 196"/>
              <a:gd name="T20" fmla="*/ 99 w 204"/>
              <a:gd name="T21" fmla="*/ 0 h 196"/>
              <a:gd name="T22" fmla="*/ 67 w 204"/>
              <a:gd name="T23" fmla="*/ 22 h 196"/>
              <a:gd name="T24" fmla="*/ 71 w 204"/>
              <a:gd name="T25" fmla="*/ 56 h 196"/>
              <a:gd name="T26" fmla="*/ 55 w 204"/>
              <a:gd name="T27" fmla="*/ 68 h 196"/>
              <a:gd name="T28" fmla="*/ 28 w 204"/>
              <a:gd name="T29" fmla="*/ 69 h 196"/>
              <a:gd name="T30" fmla="*/ 38 w 204"/>
              <a:gd name="T31" fmla="*/ 83 h 196"/>
              <a:gd name="T32" fmla="*/ 9 w 204"/>
              <a:gd name="T33" fmla="*/ 104 h 196"/>
              <a:gd name="T34" fmla="*/ 0 w 204"/>
              <a:gd name="T35" fmla="*/ 118 h 196"/>
              <a:gd name="T36" fmla="*/ 9 w 204"/>
              <a:gd name="T37" fmla="*/ 138 h 196"/>
              <a:gd name="T38" fmla="*/ 35 w 204"/>
              <a:gd name="T39" fmla="*/ 157 h 196"/>
              <a:gd name="T40" fmla="*/ 84 w 204"/>
              <a:gd name="T41" fmla="*/ 196 h 196"/>
              <a:gd name="T42" fmla="*/ 144 w 204"/>
              <a:gd name="T43" fmla="*/ 165 h 196"/>
              <a:gd name="T44" fmla="*/ 169 w 204"/>
              <a:gd name="T45" fmla="*/ 125 h 196"/>
              <a:gd name="T46" fmla="*/ 169 w 204"/>
              <a:gd name="T47" fmla="*/ 105 h 196"/>
              <a:gd name="T48" fmla="*/ 187 w 204"/>
              <a:gd name="T49" fmla="*/ 99 h 196"/>
              <a:gd name="T50" fmla="*/ 202 w 204"/>
              <a:gd name="T51" fmla="*/ 93 h 196"/>
              <a:gd name="T52" fmla="*/ 37 w 204"/>
              <a:gd name="T53" fmla="*/ 98 h 196"/>
              <a:gd name="T54" fmla="*/ 37 w 204"/>
              <a:gd name="T55" fmla="*/ 91 h 196"/>
              <a:gd name="T56" fmla="*/ 37 w 204"/>
              <a:gd name="T57" fmla="*/ 98 h 196"/>
              <a:gd name="T58" fmla="*/ 77 w 204"/>
              <a:gd name="T59" fmla="*/ 20 h 196"/>
              <a:gd name="T60" fmla="*/ 99 w 204"/>
              <a:gd name="T61" fmla="*/ 9 h 196"/>
              <a:gd name="T62" fmla="*/ 124 w 204"/>
              <a:gd name="T63" fmla="*/ 25 h 196"/>
              <a:gd name="T64" fmla="*/ 121 w 204"/>
              <a:gd name="T65" fmla="*/ 50 h 196"/>
              <a:gd name="T66" fmla="*/ 99 w 204"/>
              <a:gd name="T67" fmla="*/ 62 h 196"/>
              <a:gd name="T68" fmla="*/ 74 w 204"/>
              <a:gd name="T69" fmla="*/ 46 h 196"/>
              <a:gd name="T70" fmla="*/ 117 w 204"/>
              <a:gd name="T71" fmla="*/ 77 h 196"/>
              <a:gd name="T72" fmla="*/ 72 w 204"/>
              <a:gd name="T73" fmla="*/ 80 h 196"/>
              <a:gd name="T74" fmla="*/ 87 w 204"/>
              <a:gd name="T75" fmla="*/ 68 h 196"/>
              <a:gd name="T76" fmla="*/ 110 w 204"/>
              <a:gd name="T77" fmla="*/ 68 h 196"/>
              <a:gd name="T78" fmla="*/ 173 w 204"/>
              <a:gd name="T79" fmla="*/ 83 h 196"/>
              <a:gd name="T80" fmla="*/ 176 w 204"/>
              <a:gd name="T81" fmla="*/ 77 h 196"/>
              <a:gd name="T82" fmla="*/ 99 w 204"/>
              <a:gd name="T83" fmla="*/ 58 h 196"/>
              <a:gd name="T84" fmla="*/ 117 w 204"/>
              <a:gd name="T85" fmla="*/ 48 h 196"/>
              <a:gd name="T86" fmla="*/ 119 w 204"/>
              <a:gd name="T87" fmla="*/ 27 h 196"/>
              <a:gd name="T88" fmla="*/ 99 w 204"/>
              <a:gd name="T89" fmla="*/ 13 h 196"/>
              <a:gd name="T90" fmla="*/ 80 w 204"/>
              <a:gd name="T91" fmla="*/ 23 h 196"/>
              <a:gd name="T92" fmla="*/ 78 w 204"/>
              <a:gd name="T93" fmla="*/ 44 h 196"/>
              <a:gd name="T94" fmla="*/ 99 w 204"/>
              <a:gd name="T95" fmla="*/ 58 h 196"/>
              <a:gd name="T96" fmla="*/ 110 w 204"/>
              <a:gd name="T97" fmla="*/ 19 h 196"/>
              <a:gd name="T98" fmla="*/ 118 w 204"/>
              <a:gd name="T99" fmla="*/ 35 h 196"/>
              <a:gd name="T100" fmla="*/ 106 w 204"/>
              <a:gd name="T101" fmla="*/ 53 h 196"/>
              <a:gd name="T102" fmla="*/ 88 w 204"/>
              <a:gd name="T103" fmla="*/ 51 h 196"/>
              <a:gd name="T104" fmla="*/ 79 w 204"/>
              <a:gd name="T105" fmla="*/ 35 h 196"/>
              <a:gd name="T106" fmla="*/ 91 w 204"/>
              <a:gd name="T107" fmla="*/ 1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 h="196">
                <a:moveTo>
                  <a:pt x="202" y="72"/>
                </a:moveTo>
                <a:lnTo>
                  <a:pt x="202" y="72"/>
                </a:lnTo>
                <a:lnTo>
                  <a:pt x="201" y="71"/>
                </a:lnTo>
                <a:lnTo>
                  <a:pt x="199" y="71"/>
                </a:lnTo>
                <a:lnTo>
                  <a:pt x="199" y="71"/>
                </a:lnTo>
                <a:lnTo>
                  <a:pt x="198" y="72"/>
                </a:lnTo>
                <a:lnTo>
                  <a:pt x="198" y="74"/>
                </a:lnTo>
                <a:lnTo>
                  <a:pt x="198" y="74"/>
                </a:lnTo>
                <a:lnTo>
                  <a:pt x="200" y="78"/>
                </a:lnTo>
                <a:lnTo>
                  <a:pt x="200" y="83"/>
                </a:lnTo>
                <a:lnTo>
                  <a:pt x="200" y="87"/>
                </a:lnTo>
                <a:lnTo>
                  <a:pt x="198" y="90"/>
                </a:lnTo>
                <a:lnTo>
                  <a:pt x="198" y="90"/>
                </a:lnTo>
                <a:lnTo>
                  <a:pt x="196" y="93"/>
                </a:lnTo>
                <a:lnTo>
                  <a:pt x="194" y="94"/>
                </a:lnTo>
                <a:lnTo>
                  <a:pt x="191" y="95"/>
                </a:lnTo>
                <a:lnTo>
                  <a:pt x="187" y="95"/>
                </a:lnTo>
                <a:lnTo>
                  <a:pt x="187" y="95"/>
                </a:lnTo>
                <a:lnTo>
                  <a:pt x="183" y="94"/>
                </a:lnTo>
                <a:lnTo>
                  <a:pt x="179" y="91"/>
                </a:lnTo>
                <a:lnTo>
                  <a:pt x="179" y="91"/>
                </a:lnTo>
                <a:lnTo>
                  <a:pt x="181" y="84"/>
                </a:lnTo>
                <a:lnTo>
                  <a:pt x="181" y="78"/>
                </a:lnTo>
                <a:lnTo>
                  <a:pt x="181" y="78"/>
                </a:lnTo>
                <a:lnTo>
                  <a:pt x="180" y="76"/>
                </a:lnTo>
                <a:lnTo>
                  <a:pt x="179" y="74"/>
                </a:lnTo>
                <a:lnTo>
                  <a:pt x="177" y="73"/>
                </a:lnTo>
                <a:lnTo>
                  <a:pt x="175" y="73"/>
                </a:lnTo>
                <a:lnTo>
                  <a:pt x="175" y="73"/>
                </a:lnTo>
                <a:lnTo>
                  <a:pt x="172" y="73"/>
                </a:lnTo>
                <a:lnTo>
                  <a:pt x="170" y="74"/>
                </a:lnTo>
                <a:lnTo>
                  <a:pt x="169" y="76"/>
                </a:lnTo>
                <a:lnTo>
                  <a:pt x="168" y="79"/>
                </a:lnTo>
                <a:lnTo>
                  <a:pt x="168" y="79"/>
                </a:lnTo>
                <a:lnTo>
                  <a:pt x="169" y="82"/>
                </a:lnTo>
                <a:lnTo>
                  <a:pt x="170" y="85"/>
                </a:lnTo>
                <a:lnTo>
                  <a:pt x="172" y="89"/>
                </a:lnTo>
                <a:lnTo>
                  <a:pt x="175" y="92"/>
                </a:lnTo>
                <a:lnTo>
                  <a:pt x="175" y="92"/>
                </a:lnTo>
                <a:lnTo>
                  <a:pt x="171" y="98"/>
                </a:lnTo>
                <a:lnTo>
                  <a:pt x="169" y="100"/>
                </a:lnTo>
                <a:lnTo>
                  <a:pt x="167" y="101"/>
                </a:lnTo>
                <a:lnTo>
                  <a:pt x="167" y="101"/>
                </a:lnTo>
                <a:lnTo>
                  <a:pt x="164" y="93"/>
                </a:lnTo>
                <a:lnTo>
                  <a:pt x="160" y="86"/>
                </a:lnTo>
                <a:lnTo>
                  <a:pt x="155" y="79"/>
                </a:lnTo>
                <a:lnTo>
                  <a:pt x="150" y="74"/>
                </a:lnTo>
                <a:lnTo>
                  <a:pt x="143" y="70"/>
                </a:lnTo>
                <a:lnTo>
                  <a:pt x="137" y="66"/>
                </a:lnTo>
                <a:lnTo>
                  <a:pt x="130" y="63"/>
                </a:lnTo>
                <a:lnTo>
                  <a:pt x="123" y="61"/>
                </a:lnTo>
                <a:lnTo>
                  <a:pt x="123" y="61"/>
                </a:lnTo>
                <a:lnTo>
                  <a:pt x="128" y="56"/>
                </a:lnTo>
                <a:lnTo>
                  <a:pt x="132" y="50"/>
                </a:lnTo>
                <a:lnTo>
                  <a:pt x="134" y="43"/>
                </a:lnTo>
                <a:lnTo>
                  <a:pt x="135" y="35"/>
                </a:lnTo>
                <a:lnTo>
                  <a:pt x="135" y="35"/>
                </a:lnTo>
                <a:lnTo>
                  <a:pt x="134" y="28"/>
                </a:lnTo>
                <a:lnTo>
                  <a:pt x="132" y="22"/>
                </a:lnTo>
                <a:lnTo>
                  <a:pt x="129" y="16"/>
                </a:lnTo>
                <a:lnTo>
                  <a:pt x="125" y="11"/>
                </a:lnTo>
                <a:lnTo>
                  <a:pt x="118" y="6"/>
                </a:lnTo>
                <a:lnTo>
                  <a:pt x="112" y="3"/>
                </a:lnTo>
                <a:lnTo>
                  <a:pt x="106" y="1"/>
                </a:lnTo>
                <a:lnTo>
                  <a:pt x="99" y="0"/>
                </a:lnTo>
                <a:lnTo>
                  <a:pt x="99" y="0"/>
                </a:lnTo>
                <a:lnTo>
                  <a:pt x="92" y="1"/>
                </a:lnTo>
                <a:lnTo>
                  <a:pt x="85" y="3"/>
                </a:lnTo>
                <a:lnTo>
                  <a:pt x="79" y="6"/>
                </a:lnTo>
                <a:lnTo>
                  <a:pt x="74" y="11"/>
                </a:lnTo>
                <a:lnTo>
                  <a:pt x="70" y="16"/>
                </a:lnTo>
                <a:lnTo>
                  <a:pt x="67" y="22"/>
                </a:lnTo>
                <a:lnTo>
                  <a:pt x="65" y="28"/>
                </a:lnTo>
                <a:lnTo>
                  <a:pt x="64" y="35"/>
                </a:lnTo>
                <a:lnTo>
                  <a:pt x="64" y="35"/>
                </a:lnTo>
                <a:lnTo>
                  <a:pt x="65" y="43"/>
                </a:lnTo>
                <a:lnTo>
                  <a:pt x="67" y="50"/>
                </a:lnTo>
                <a:lnTo>
                  <a:pt x="71" y="56"/>
                </a:lnTo>
                <a:lnTo>
                  <a:pt x="76" y="62"/>
                </a:lnTo>
                <a:lnTo>
                  <a:pt x="76" y="62"/>
                </a:lnTo>
                <a:lnTo>
                  <a:pt x="65" y="65"/>
                </a:lnTo>
                <a:lnTo>
                  <a:pt x="57" y="69"/>
                </a:lnTo>
                <a:lnTo>
                  <a:pt x="57" y="69"/>
                </a:lnTo>
                <a:lnTo>
                  <a:pt x="55" y="68"/>
                </a:lnTo>
                <a:lnTo>
                  <a:pt x="50" y="66"/>
                </a:lnTo>
                <a:lnTo>
                  <a:pt x="45" y="65"/>
                </a:lnTo>
                <a:lnTo>
                  <a:pt x="40" y="66"/>
                </a:lnTo>
                <a:lnTo>
                  <a:pt x="34" y="67"/>
                </a:lnTo>
                <a:lnTo>
                  <a:pt x="28" y="69"/>
                </a:lnTo>
                <a:lnTo>
                  <a:pt x="28" y="69"/>
                </a:lnTo>
                <a:lnTo>
                  <a:pt x="29" y="70"/>
                </a:lnTo>
                <a:lnTo>
                  <a:pt x="33" y="72"/>
                </a:lnTo>
                <a:lnTo>
                  <a:pt x="35" y="74"/>
                </a:lnTo>
                <a:lnTo>
                  <a:pt x="37" y="76"/>
                </a:lnTo>
                <a:lnTo>
                  <a:pt x="38" y="79"/>
                </a:lnTo>
                <a:lnTo>
                  <a:pt x="38" y="83"/>
                </a:lnTo>
                <a:lnTo>
                  <a:pt x="38" y="83"/>
                </a:lnTo>
                <a:lnTo>
                  <a:pt x="34" y="87"/>
                </a:lnTo>
                <a:lnTo>
                  <a:pt x="25" y="96"/>
                </a:lnTo>
                <a:lnTo>
                  <a:pt x="20" y="100"/>
                </a:lnTo>
                <a:lnTo>
                  <a:pt x="14" y="103"/>
                </a:lnTo>
                <a:lnTo>
                  <a:pt x="9" y="104"/>
                </a:lnTo>
                <a:lnTo>
                  <a:pt x="7" y="103"/>
                </a:lnTo>
                <a:lnTo>
                  <a:pt x="5" y="102"/>
                </a:lnTo>
                <a:lnTo>
                  <a:pt x="5" y="102"/>
                </a:lnTo>
                <a:lnTo>
                  <a:pt x="3" y="106"/>
                </a:lnTo>
                <a:lnTo>
                  <a:pt x="1" y="110"/>
                </a:lnTo>
                <a:lnTo>
                  <a:pt x="0" y="118"/>
                </a:lnTo>
                <a:lnTo>
                  <a:pt x="1" y="124"/>
                </a:lnTo>
                <a:lnTo>
                  <a:pt x="2" y="130"/>
                </a:lnTo>
                <a:lnTo>
                  <a:pt x="2" y="130"/>
                </a:lnTo>
                <a:lnTo>
                  <a:pt x="4" y="133"/>
                </a:lnTo>
                <a:lnTo>
                  <a:pt x="6" y="135"/>
                </a:lnTo>
                <a:lnTo>
                  <a:pt x="9" y="138"/>
                </a:lnTo>
                <a:lnTo>
                  <a:pt x="13" y="140"/>
                </a:lnTo>
                <a:lnTo>
                  <a:pt x="21" y="143"/>
                </a:lnTo>
                <a:lnTo>
                  <a:pt x="29" y="145"/>
                </a:lnTo>
                <a:lnTo>
                  <a:pt x="29" y="145"/>
                </a:lnTo>
                <a:lnTo>
                  <a:pt x="31" y="151"/>
                </a:lnTo>
                <a:lnTo>
                  <a:pt x="35" y="157"/>
                </a:lnTo>
                <a:lnTo>
                  <a:pt x="39" y="162"/>
                </a:lnTo>
                <a:lnTo>
                  <a:pt x="44" y="166"/>
                </a:lnTo>
                <a:lnTo>
                  <a:pt x="53" y="171"/>
                </a:lnTo>
                <a:lnTo>
                  <a:pt x="56" y="173"/>
                </a:lnTo>
                <a:lnTo>
                  <a:pt x="52" y="196"/>
                </a:lnTo>
                <a:lnTo>
                  <a:pt x="84" y="196"/>
                </a:lnTo>
                <a:lnTo>
                  <a:pt x="87" y="176"/>
                </a:lnTo>
                <a:lnTo>
                  <a:pt x="119" y="176"/>
                </a:lnTo>
                <a:lnTo>
                  <a:pt x="121" y="196"/>
                </a:lnTo>
                <a:lnTo>
                  <a:pt x="155" y="196"/>
                </a:lnTo>
                <a:lnTo>
                  <a:pt x="144" y="165"/>
                </a:lnTo>
                <a:lnTo>
                  <a:pt x="144" y="165"/>
                </a:lnTo>
                <a:lnTo>
                  <a:pt x="149" y="161"/>
                </a:lnTo>
                <a:lnTo>
                  <a:pt x="153" y="156"/>
                </a:lnTo>
                <a:lnTo>
                  <a:pt x="159" y="149"/>
                </a:lnTo>
                <a:lnTo>
                  <a:pt x="164" y="141"/>
                </a:lnTo>
                <a:lnTo>
                  <a:pt x="168" y="131"/>
                </a:lnTo>
                <a:lnTo>
                  <a:pt x="169" y="125"/>
                </a:lnTo>
                <a:lnTo>
                  <a:pt x="169" y="119"/>
                </a:lnTo>
                <a:lnTo>
                  <a:pt x="169" y="112"/>
                </a:lnTo>
                <a:lnTo>
                  <a:pt x="168" y="105"/>
                </a:lnTo>
                <a:lnTo>
                  <a:pt x="168" y="105"/>
                </a:lnTo>
                <a:lnTo>
                  <a:pt x="169" y="105"/>
                </a:lnTo>
                <a:lnTo>
                  <a:pt x="169" y="105"/>
                </a:lnTo>
                <a:lnTo>
                  <a:pt x="171" y="103"/>
                </a:lnTo>
                <a:lnTo>
                  <a:pt x="174" y="101"/>
                </a:lnTo>
                <a:lnTo>
                  <a:pt x="178" y="95"/>
                </a:lnTo>
                <a:lnTo>
                  <a:pt x="178" y="95"/>
                </a:lnTo>
                <a:lnTo>
                  <a:pt x="182" y="98"/>
                </a:lnTo>
                <a:lnTo>
                  <a:pt x="187" y="99"/>
                </a:lnTo>
                <a:lnTo>
                  <a:pt x="187" y="99"/>
                </a:lnTo>
                <a:lnTo>
                  <a:pt x="192" y="99"/>
                </a:lnTo>
                <a:lnTo>
                  <a:pt x="196" y="98"/>
                </a:lnTo>
                <a:lnTo>
                  <a:pt x="199" y="96"/>
                </a:lnTo>
                <a:lnTo>
                  <a:pt x="202" y="93"/>
                </a:lnTo>
                <a:lnTo>
                  <a:pt x="202" y="93"/>
                </a:lnTo>
                <a:lnTo>
                  <a:pt x="204" y="88"/>
                </a:lnTo>
                <a:lnTo>
                  <a:pt x="204" y="83"/>
                </a:lnTo>
                <a:lnTo>
                  <a:pt x="204" y="77"/>
                </a:lnTo>
                <a:lnTo>
                  <a:pt x="202" y="72"/>
                </a:lnTo>
                <a:lnTo>
                  <a:pt x="202" y="72"/>
                </a:lnTo>
                <a:close/>
                <a:moveTo>
                  <a:pt x="37" y="98"/>
                </a:moveTo>
                <a:lnTo>
                  <a:pt x="37" y="98"/>
                </a:lnTo>
                <a:lnTo>
                  <a:pt x="35" y="97"/>
                </a:lnTo>
                <a:lnTo>
                  <a:pt x="34" y="95"/>
                </a:lnTo>
                <a:lnTo>
                  <a:pt x="34" y="95"/>
                </a:lnTo>
                <a:lnTo>
                  <a:pt x="35" y="92"/>
                </a:lnTo>
                <a:lnTo>
                  <a:pt x="37" y="91"/>
                </a:lnTo>
                <a:lnTo>
                  <a:pt x="37" y="91"/>
                </a:lnTo>
                <a:lnTo>
                  <a:pt x="40" y="92"/>
                </a:lnTo>
                <a:lnTo>
                  <a:pt x="41" y="95"/>
                </a:lnTo>
                <a:lnTo>
                  <a:pt x="41" y="95"/>
                </a:lnTo>
                <a:lnTo>
                  <a:pt x="40" y="97"/>
                </a:lnTo>
                <a:lnTo>
                  <a:pt x="37" y="98"/>
                </a:lnTo>
                <a:lnTo>
                  <a:pt x="37" y="98"/>
                </a:lnTo>
                <a:close/>
                <a:moveTo>
                  <a:pt x="72" y="35"/>
                </a:moveTo>
                <a:lnTo>
                  <a:pt x="72" y="35"/>
                </a:lnTo>
                <a:lnTo>
                  <a:pt x="73" y="30"/>
                </a:lnTo>
                <a:lnTo>
                  <a:pt x="74" y="25"/>
                </a:lnTo>
                <a:lnTo>
                  <a:pt x="77" y="20"/>
                </a:lnTo>
                <a:lnTo>
                  <a:pt x="80" y="17"/>
                </a:lnTo>
                <a:lnTo>
                  <a:pt x="84" y="13"/>
                </a:lnTo>
                <a:lnTo>
                  <a:pt x="89" y="11"/>
                </a:lnTo>
                <a:lnTo>
                  <a:pt x="94" y="9"/>
                </a:lnTo>
                <a:lnTo>
                  <a:pt x="99" y="9"/>
                </a:lnTo>
                <a:lnTo>
                  <a:pt x="99" y="9"/>
                </a:lnTo>
                <a:lnTo>
                  <a:pt x="104" y="9"/>
                </a:lnTo>
                <a:lnTo>
                  <a:pt x="109" y="11"/>
                </a:lnTo>
                <a:lnTo>
                  <a:pt x="114" y="13"/>
                </a:lnTo>
                <a:lnTo>
                  <a:pt x="118" y="17"/>
                </a:lnTo>
                <a:lnTo>
                  <a:pt x="121" y="20"/>
                </a:lnTo>
                <a:lnTo>
                  <a:pt x="124" y="25"/>
                </a:lnTo>
                <a:lnTo>
                  <a:pt x="126" y="30"/>
                </a:lnTo>
                <a:lnTo>
                  <a:pt x="126" y="35"/>
                </a:lnTo>
                <a:lnTo>
                  <a:pt x="126" y="35"/>
                </a:lnTo>
                <a:lnTo>
                  <a:pt x="126" y="41"/>
                </a:lnTo>
                <a:lnTo>
                  <a:pt x="124" y="46"/>
                </a:lnTo>
                <a:lnTo>
                  <a:pt x="121" y="50"/>
                </a:lnTo>
                <a:lnTo>
                  <a:pt x="118" y="54"/>
                </a:lnTo>
                <a:lnTo>
                  <a:pt x="114" y="57"/>
                </a:lnTo>
                <a:lnTo>
                  <a:pt x="109" y="60"/>
                </a:lnTo>
                <a:lnTo>
                  <a:pt x="104" y="61"/>
                </a:lnTo>
                <a:lnTo>
                  <a:pt x="99" y="62"/>
                </a:lnTo>
                <a:lnTo>
                  <a:pt x="99" y="62"/>
                </a:lnTo>
                <a:lnTo>
                  <a:pt x="94" y="61"/>
                </a:lnTo>
                <a:lnTo>
                  <a:pt x="89" y="60"/>
                </a:lnTo>
                <a:lnTo>
                  <a:pt x="84" y="57"/>
                </a:lnTo>
                <a:lnTo>
                  <a:pt x="80" y="54"/>
                </a:lnTo>
                <a:lnTo>
                  <a:pt x="77" y="50"/>
                </a:lnTo>
                <a:lnTo>
                  <a:pt x="74" y="46"/>
                </a:lnTo>
                <a:lnTo>
                  <a:pt x="73" y="41"/>
                </a:lnTo>
                <a:lnTo>
                  <a:pt x="72" y="35"/>
                </a:lnTo>
                <a:lnTo>
                  <a:pt x="72" y="35"/>
                </a:lnTo>
                <a:close/>
                <a:moveTo>
                  <a:pt x="130" y="81"/>
                </a:moveTo>
                <a:lnTo>
                  <a:pt x="130" y="81"/>
                </a:lnTo>
                <a:lnTo>
                  <a:pt x="117" y="77"/>
                </a:lnTo>
                <a:lnTo>
                  <a:pt x="106" y="75"/>
                </a:lnTo>
                <a:lnTo>
                  <a:pt x="96" y="75"/>
                </a:lnTo>
                <a:lnTo>
                  <a:pt x="88" y="75"/>
                </a:lnTo>
                <a:lnTo>
                  <a:pt x="81" y="77"/>
                </a:lnTo>
                <a:lnTo>
                  <a:pt x="76" y="78"/>
                </a:lnTo>
                <a:lnTo>
                  <a:pt x="72" y="80"/>
                </a:lnTo>
                <a:lnTo>
                  <a:pt x="68" y="73"/>
                </a:lnTo>
                <a:lnTo>
                  <a:pt x="68" y="73"/>
                </a:lnTo>
                <a:lnTo>
                  <a:pt x="73" y="71"/>
                </a:lnTo>
                <a:lnTo>
                  <a:pt x="79" y="70"/>
                </a:lnTo>
                <a:lnTo>
                  <a:pt x="87" y="68"/>
                </a:lnTo>
                <a:lnTo>
                  <a:pt x="87" y="68"/>
                </a:lnTo>
                <a:lnTo>
                  <a:pt x="93" y="70"/>
                </a:lnTo>
                <a:lnTo>
                  <a:pt x="99" y="70"/>
                </a:lnTo>
                <a:lnTo>
                  <a:pt x="99" y="70"/>
                </a:lnTo>
                <a:lnTo>
                  <a:pt x="104" y="70"/>
                </a:lnTo>
                <a:lnTo>
                  <a:pt x="110" y="68"/>
                </a:lnTo>
                <a:lnTo>
                  <a:pt x="110" y="68"/>
                </a:lnTo>
                <a:lnTo>
                  <a:pt x="120" y="70"/>
                </a:lnTo>
                <a:lnTo>
                  <a:pt x="133" y="74"/>
                </a:lnTo>
                <a:lnTo>
                  <a:pt x="130" y="81"/>
                </a:lnTo>
                <a:close/>
                <a:moveTo>
                  <a:pt x="176" y="88"/>
                </a:moveTo>
                <a:lnTo>
                  <a:pt x="176" y="88"/>
                </a:lnTo>
                <a:lnTo>
                  <a:pt x="173" y="83"/>
                </a:lnTo>
                <a:lnTo>
                  <a:pt x="172" y="79"/>
                </a:lnTo>
                <a:lnTo>
                  <a:pt x="172" y="79"/>
                </a:lnTo>
                <a:lnTo>
                  <a:pt x="173" y="77"/>
                </a:lnTo>
                <a:lnTo>
                  <a:pt x="175" y="77"/>
                </a:lnTo>
                <a:lnTo>
                  <a:pt x="175" y="77"/>
                </a:lnTo>
                <a:lnTo>
                  <a:pt x="176" y="77"/>
                </a:lnTo>
                <a:lnTo>
                  <a:pt x="177" y="79"/>
                </a:lnTo>
                <a:lnTo>
                  <a:pt x="177" y="79"/>
                </a:lnTo>
                <a:lnTo>
                  <a:pt x="177" y="83"/>
                </a:lnTo>
                <a:lnTo>
                  <a:pt x="176" y="88"/>
                </a:lnTo>
                <a:lnTo>
                  <a:pt x="176" y="88"/>
                </a:lnTo>
                <a:close/>
                <a:moveTo>
                  <a:pt x="99" y="58"/>
                </a:moveTo>
                <a:lnTo>
                  <a:pt x="99" y="58"/>
                </a:lnTo>
                <a:lnTo>
                  <a:pt x="103" y="57"/>
                </a:lnTo>
                <a:lnTo>
                  <a:pt x="108" y="56"/>
                </a:lnTo>
                <a:lnTo>
                  <a:pt x="111" y="54"/>
                </a:lnTo>
                <a:lnTo>
                  <a:pt x="115" y="51"/>
                </a:lnTo>
                <a:lnTo>
                  <a:pt x="117" y="48"/>
                </a:lnTo>
                <a:lnTo>
                  <a:pt x="119" y="44"/>
                </a:lnTo>
                <a:lnTo>
                  <a:pt x="121" y="40"/>
                </a:lnTo>
                <a:lnTo>
                  <a:pt x="121" y="35"/>
                </a:lnTo>
                <a:lnTo>
                  <a:pt x="121" y="35"/>
                </a:lnTo>
                <a:lnTo>
                  <a:pt x="121" y="31"/>
                </a:lnTo>
                <a:lnTo>
                  <a:pt x="119" y="27"/>
                </a:lnTo>
                <a:lnTo>
                  <a:pt x="117" y="23"/>
                </a:lnTo>
                <a:lnTo>
                  <a:pt x="115" y="19"/>
                </a:lnTo>
                <a:lnTo>
                  <a:pt x="111" y="17"/>
                </a:lnTo>
                <a:lnTo>
                  <a:pt x="108" y="15"/>
                </a:lnTo>
                <a:lnTo>
                  <a:pt x="103" y="13"/>
                </a:lnTo>
                <a:lnTo>
                  <a:pt x="99" y="13"/>
                </a:lnTo>
                <a:lnTo>
                  <a:pt x="99" y="13"/>
                </a:lnTo>
                <a:lnTo>
                  <a:pt x="94" y="13"/>
                </a:lnTo>
                <a:lnTo>
                  <a:pt x="90" y="15"/>
                </a:lnTo>
                <a:lnTo>
                  <a:pt x="86" y="17"/>
                </a:lnTo>
                <a:lnTo>
                  <a:pt x="83" y="19"/>
                </a:lnTo>
                <a:lnTo>
                  <a:pt x="80" y="23"/>
                </a:lnTo>
                <a:lnTo>
                  <a:pt x="78" y="27"/>
                </a:lnTo>
                <a:lnTo>
                  <a:pt x="77" y="31"/>
                </a:lnTo>
                <a:lnTo>
                  <a:pt x="77" y="35"/>
                </a:lnTo>
                <a:lnTo>
                  <a:pt x="77" y="35"/>
                </a:lnTo>
                <a:lnTo>
                  <a:pt x="77" y="40"/>
                </a:lnTo>
                <a:lnTo>
                  <a:pt x="78" y="44"/>
                </a:lnTo>
                <a:lnTo>
                  <a:pt x="80" y="48"/>
                </a:lnTo>
                <a:lnTo>
                  <a:pt x="83" y="51"/>
                </a:lnTo>
                <a:lnTo>
                  <a:pt x="86" y="54"/>
                </a:lnTo>
                <a:lnTo>
                  <a:pt x="90" y="56"/>
                </a:lnTo>
                <a:lnTo>
                  <a:pt x="94" y="57"/>
                </a:lnTo>
                <a:lnTo>
                  <a:pt x="99" y="58"/>
                </a:lnTo>
                <a:lnTo>
                  <a:pt x="99" y="58"/>
                </a:lnTo>
                <a:close/>
                <a:moveTo>
                  <a:pt x="99" y="16"/>
                </a:moveTo>
                <a:lnTo>
                  <a:pt x="99" y="16"/>
                </a:lnTo>
                <a:lnTo>
                  <a:pt x="103" y="16"/>
                </a:lnTo>
                <a:lnTo>
                  <a:pt x="106" y="17"/>
                </a:lnTo>
                <a:lnTo>
                  <a:pt x="110" y="19"/>
                </a:lnTo>
                <a:lnTo>
                  <a:pt x="113" y="21"/>
                </a:lnTo>
                <a:lnTo>
                  <a:pt x="115" y="24"/>
                </a:lnTo>
                <a:lnTo>
                  <a:pt x="117" y="28"/>
                </a:lnTo>
                <a:lnTo>
                  <a:pt x="118" y="31"/>
                </a:lnTo>
                <a:lnTo>
                  <a:pt x="118" y="35"/>
                </a:lnTo>
                <a:lnTo>
                  <a:pt x="118" y="35"/>
                </a:lnTo>
                <a:lnTo>
                  <a:pt x="118" y="39"/>
                </a:lnTo>
                <a:lnTo>
                  <a:pt x="117" y="43"/>
                </a:lnTo>
                <a:lnTo>
                  <a:pt x="115" y="46"/>
                </a:lnTo>
                <a:lnTo>
                  <a:pt x="113" y="49"/>
                </a:lnTo>
                <a:lnTo>
                  <a:pt x="110" y="51"/>
                </a:lnTo>
                <a:lnTo>
                  <a:pt x="106" y="53"/>
                </a:lnTo>
                <a:lnTo>
                  <a:pt x="103" y="54"/>
                </a:lnTo>
                <a:lnTo>
                  <a:pt x="99" y="55"/>
                </a:lnTo>
                <a:lnTo>
                  <a:pt x="99" y="55"/>
                </a:lnTo>
                <a:lnTo>
                  <a:pt x="95" y="54"/>
                </a:lnTo>
                <a:lnTo>
                  <a:pt x="91" y="53"/>
                </a:lnTo>
                <a:lnTo>
                  <a:pt x="88" y="51"/>
                </a:lnTo>
                <a:lnTo>
                  <a:pt x="85" y="49"/>
                </a:lnTo>
                <a:lnTo>
                  <a:pt x="83" y="46"/>
                </a:lnTo>
                <a:lnTo>
                  <a:pt x="81" y="43"/>
                </a:lnTo>
                <a:lnTo>
                  <a:pt x="80" y="39"/>
                </a:lnTo>
                <a:lnTo>
                  <a:pt x="79" y="35"/>
                </a:lnTo>
                <a:lnTo>
                  <a:pt x="79" y="35"/>
                </a:lnTo>
                <a:lnTo>
                  <a:pt x="80" y="31"/>
                </a:lnTo>
                <a:lnTo>
                  <a:pt x="81" y="28"/>
                </a:lnTo>
                <a:lnTo>
                  <a:pt x="83" y="24"/>
                </a:lnTo>
                <a:lnTo>
                  <a:pt x="85" y="21"/>
                </a:lnTo>
                <a:lnTo>
                  <a:pt x="88" y="19"/>
                </a:lnTo>
                <a:lnTo>
                  <a:pt x="91" y="17"/>
                </a:lnTo>
                <a:lnTo>
                  <a:pt x="95" y="16"/>
                </a:lnTo>
                <a:lnTo>
                  <a:pt x="99" y="16"/>
                </a:lnTo>
                <a:lnTo>
                  <a:pt x="99"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117" name="组合 116"/>
          <p:cNvGrpSpPr/>
          <p:nvPr/>
        </p:nvGrpSpPr>
        <p:grpSpPr>
          <a:xfrm>
            <a:off x="4901437" y="1872755"/>
            <a:ext cx="399584" cy="414704"/>
            <a:chOff x="5172309" y="2158754"/>
            <a:chExt cx="276224" cy="286675"/>
          </a:xfrm>
        </p:grpSpPr>
        <p:sp>
          <p:nvSpPr>
            <p:cNvPr id="118" name="Freeform 195"/>
            <p:cNvSpPr>
              <a:spLocks/>
            </p:cNvSpPr>
            <p:nvPr/>
          </p:nvSpPr>
          <p:spPr bwMode="auto">
            <a:xfrm>
              <a:off x="5361932" y="2158754"/>
              <a:ext cx="79135" cy="29862"/>
            </a:xfrm>
            <a:custGeom>
              <a:avLst/>
              <a:gdLst>
                <a:gd name="T0" fmla="*/ 212 w 212"/>
                <a:gd name="T1" fmla="*/ 52 h 80"/>
                <a:gd name="T2" fmla="*/ 210 w 212"/>
                <a:gd name="T3" fmla="*/ 52 h 80"/>
                <a:gd name="T4" fmla="*/ 210 w 212"/>
                <a:gd name="T5" fmla="*/ 52 h 80"/>
                <a:gd name="T6" fmla="*/ 212 w 212"/>
                <a:gd name="T7" fmla="*/ 46 h 80"/>
                <a:gd name="T8" fmla="*/ 212 w 212"/>
                <a:gd name="T9" fmla="*/ 40 h 80"/>
                <a:gd name="T10" fmla="*/ 212 w 212"/>
                <a:gd name="T11" fmla="*/ 40 h 80"/>
                <a:gd name="T12" fmla="*/ 212 w 212"/>
                <a:gd name="T13" fmla="*/ 31 h 80"/>
                <a:gd name="T14" fmla="*/ 210 w 212"/>
                <a:gd name="T15" fmla="*/ 24 h 80"/>
                <a:gd name="T16" fmla="*/ 206 w 212"/>
                <a:gd name="T17" fmla="*/ 17 h 80"/>
                <a:gd name="T18" fmla="*/ 201 w 212"/>
                <a:gd name="T19" fmla="*/ 11 h 80"/>
                <a:gd name="T20" fmla="*/ 195 w 212"/>
                <a:gd name="T21" fmla="*/ 6 h 80"/>
                <a:gd name="T22" fmla="*/ 189 w 212"/>
                <a:gd name="T23" fmla="*/ 2 h 80"/>
                <a:gd name="T24" fmla="*/ 181 w 212"/>
                <a:gd name="T25" fmla="*/ 0 h 80"/>
                <a:gd name="T26" fmla="*/ 173 w 212"/>
                <a:gd name="T27" fmla="*/ 0 h 80"/>
                <a:gd name="T28" fmla="*/ 40 w 212"/>
                <a:gd name="T29" fmla="*/ 0 h 80"/>
                <a:gd name="T30" fmla="*/ 40 w 212"/>
                <a:gd name="T31" fmla="*/ 0 h 80"/>
                <a:gd name="T32" fmla="*/ 32 w 212"/>
                <a:gd name="T33" fmla="*/ 0 h 80"/>
                <a:gd name="T34" fmla="*/ 24 w 212"/>
                <a:gd name="T35" fmla="*/ 2 h 80"/>
                <a:gd name="T36" fmla="*/ 18 w 212"/>
                <a:gd name="T37" fmla="*/ 6 h 80"/>
                <a:gd name="T38" fmla="*/ 12 w 212"/>
                <a:gd name="T39" fmla="*/ 11 h 80"/>
                <a:gd name="T40" fmla="*/ 7 w 212"/>
                <a:gd name="T41" fmla="*/ 17 h 80"/>
                <a:gd name="T42" fmla="*/ 3 w 212"/>
                <a:gd name="T43" fmla="*/ 24 h 80"/>
                <a:gd name="T44" fmla="*/ 0 w 212"/>
                <a:gd name="T45" fmla="*/ 31 h 80"/>
                <a:gd name="T46" fmla="*/ 0 w 212"/>
                <a:gd name="T47" fmla="*/ 40 h 80"/>
                <a:gd name="T48" fmla="*/ 0 w 212"/>
                <a:gd name="T49" fmla="*/ 40 h 80"/>
                <a:gd name="T50" fmla="*/ 0 w 212"/>
                <a:gd name="T51" fmla="*/ 46 h 80"/>
                <a:gd name="T52" fmla="*/ 3 w 212"/>
                <a:gd name="T53" fmla="*/ 52 h 80"/>
                <a:gd name="T54" fmla="*/ 0 w 212"/>
                <a:gd name="T55" fmla="*/ 52 h 80"/>
                <a:gd name="T56" fmla="*/ 0 w 212"/>
                <a:gd name="T57" fmla="*/ 80 h 80"/>
                <a:gd name="T58" fmla="*/ 212 w 212"/>
                <a:gd name="T59" fmla="*/ 80 h 80"/>
                <a:gd name="T60" fmla="*/ 212 w 212"/>
                <a:gd name="T61" fmla="*/ 5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80">
                  <a:moveTo>
                    <a:pt x="212" y="52"/>
                  </a:moveTo>
                  <a:lnTo>
                    <a:pt x="210" y="52"/>
                  </a:lnTo>
                  <a:lnTo>
                    <a:pt x="210" y="52"/>
                  </a:lnTo>
                  <a:lnTo>
                    <a:pt x="212" y="46"/>
                  </a:lnTo>
                  <a:lnTo>
                    <a:pt x="212" y="40"/>
                  </a:lnTo>
                  <a:lnTo>
                    <a:pt x="212" y="40"/>
                  </a:lnTo>
                  <a:lnTo>
                    <a:pt x="212" y="31"/>
                  </a:lnTo>
                  <a:lnTo>
                    <a:pt x="210" y="24"/>
                  </a:lnTo>
                  <a:lnTo>
                    <a:pt x="206" y="17"/>
                  </a:lnTo>
                  <a:lnTo>
                    <a:pt x="201" y="11"/>
                  </a:lnTo>
                  <a:lnTo>
                    <a:pt x="195" y="6"/>
                  </a:lnTo>
                  <a:lnTo>
                    <a:pt x="189" y="2"/>
                  </a:lnTo>
                  <a:lnTo>
                    <a:pt x="181" y="0"/>
                  </a:lnTo>
                  <a:lnTo>
                    <a:pt x="173" y="0"/>
                  </a:lnTo>
                  <a:lnTo>
                    <a:pt x="40" y="0"/>
                  </a:lnTo>
                  <a:lnTo>
                    <a:pt x="40" y="0"/>
                  </a:lnTo>
                  <a:lnTo>
                    <a:pt x="32" y="0"/>
                  </a:lnTo>
                  <a:lnTo>
                    <a:pt x="24" y="2"/>
                  </a:lnTo>
                  <a:lnTo>
                    <a:pt x="18" y="6"/>
                  </a:lnTo>
                  <a:lnTo>
                    <a:pt x="12" y="11"/>
                  </a:lnTo>
                  <a:lnTo>
                    <a:pt x="7" y="17"/>
                  </a:lnTo>
                  <a:lnTo>
                    <a:pt x="3" y="24"/>
                  </a:lnTo>
                  <a:lnTo>
                    <a:pt x="0" y="31"/>
                  </a:lnTo>
                  <a:lnTo>
                    <a:pt x="0" y="40"/>
                  </a:lnTo>
                  <a:lnTo>
                    <a:pt x="0" y="40"/>
                  </a:lnTo>
                  <a:lnTo>
                    <a:pt x="0" y="46"/>
                  </a:lnTo>
                  <a:lnTo>
                    <a:pt x="3" y="52"/>
                  </a:lnTo>
                  <a:lnTo>
                    <a:pt x="0" y="52"/>
                  </a:lnTo>
                  <a:lnTo>
                    <a:pt x="0" y="80"/>
                  </a:lnTo>
                  <a:lnTo>
                    <a:pt x="212" y="80"/>
                  </a:lnTo>
                  <a:lnTo>
                    <a:pt x="212"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9" name="Freeform 196"/>
            <p:cNvSpPr>
              <a:spLocks/>
            </p:cNvSpPr>
            <p:nvPr/>
          </p:nvSpPr>
          <p:spPr bwMode="auto">
            <a:xfrm>
              <a:off x="5172309" y="2188616"/>
              <a:ext cx="276224" cy="38821"/>
            </a:xfrm>
            <a:custGeom>
              <a:avLst/>
              <a:gdLst>
                <a:gd name="T0" fmla="*/ 479 w 738"/>
                <a:gd name="T1" fmla="*/ 26 h 106"/>
                <a:gd name="T2" fmla="*/ 479 w 738"/>
                <a:gd name="T3" fmla="*/ 0 h 106"/>
                <a:gd name="T4" fmla="*/ 0 w 738"/>
                <a:gd name="T5" fmla="*/ 0 h 106"/>
                <a:gd name="T6" fmla="*/ 28 w 738"/>
                <a:gd name="T7" fmla="*/ 106 h 106"/>
                <a:gd name="T8" fmla="*/ 718 w 738"/>
                <a:gd name="T9" fmla="*/ 106 h 106"/>
                <a:gd name="T10" fmla="*/ 738 w 738"/>
                <a:gd name="T11" fmla="*/ 26 h 106"/>
                <a:gd name="T12" fmla="*/ 479 w 738"/>
                <a:gd name="T13" fmla="*/ 26 h 106"/>
              </a:gdLst>
              <a:ahLst/>
              <a:cxnLst>
                <a:cxn ang="0">
                  <a:pos x="T0" y="T1"/>
                </a:cxn>
                <a:cxn ang="0">
                  <a:pos x="T2" y="T3"/>
                </a:cxn>
                <a:cxn ang="0">
                  <a:pos x="T4" y="T5"/>
                </a:cxn>
                <a:cxn ang="0">
                  <a:pos x="T6" y="T7"/>
                </a:cxn>
                <a:cxn ang="0">
                  <a:pos x="T8" y="T9"/>
                </a:cxn>
                <a:cxn ang="0">
                  <a:pos x="T10" y="T11"/>
                </a:cxn>
                <a:cxn ang="0">
                  <a:pos x="T12" y="T13"/>
                </a:cxn>
              </a:cxnLst>
              <a:rect l="0" t="0" r="r" b="b"/>
              <a:pathLst>
                <a:path w="738" h="106">
                  <a:moveTo>
                    <a:pt x="479" y="26"/>
                  </a:moveTo>
                  <a:lnTo>
                    <a:pt x="479" y="0"/>
                  </a:lnTo>
                  <a:lnTo>
                    <a:pt x="0" y="0"/>
                  </a:lnTo>
                  <a:lnTo>
                    <a:pt x="28" y="106"/>
                  </a:lnTo>
                  <a:lnTo>
                    <a:pt x="718" y="106"/>
                  </a:lnTo>
                  <a:lnTo>
                    <a:pt x="738" y="26"/>
                  </a:lnTo>
                  <a:lnTo>
                    <a:pt x="479" y="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0" name="Freeform 197"/>
            <p:cNvSpPr>
              <a:spLocks noEditPoints="1"/>
            </p:cNvSpPr>
            <p:nvPr/>
          </p:nvSpPr>
          <p:spPr bwMode="auto">
            <a:xfrm>
              <a:off x="5182760" y="2237888"/>
              <a:ext cx="258307" cy="207541"/>
            </a:xfrm>
            <a:custGeom>
              <a:avLst/>
              <a:gdLst>
                <a:gd name="T0" fmla="*/ 558 w 690"/>
                <a:gd name="T1" fmla="*/ 558 h 558"/>
                <a:gd name="T2" fmla="*/ 0 w 690"/>
                <a:gd name="T3" fmla="*/ 0 h 558"/>
                <a:gd name="T4" fmla="*/ 345 w 690"/>
                <a:gd name="T5" fmla="*/ 133 h 558"/>
                <a:gd name="T6" fmla="*/ 359 w 690"/>
                <a:gd name="T7" fmla="*/ 133 h 558"/>
                <a:gd name="T8" fmla="*/ 385 w 690"/>
                <a:gd name="T9" fmla="*/ 140 h 558"/>
                <a:gd name="T10" fmla="*/ 409 w 690"/>
                <a:gd name="T11" fmla="*/ 149 h 558"/>
                <a:gd name="T12" fmla="*/ 430 w 690"/>
                <a:gd name="T13" fmla="*/ 163 h 558"/>
                <a:gd name="T14" fmla="*/ 447 w 690"/>
                <a:gd name="T15" fmla="*/ 182 h 558"/>
                <a:gd name="T16" fmla="*/ 462 w 690"/>
                <a:gd name="T17" fmla="*/ 203 h 558"/>
                <a:gd name="T18" fmla="*/ 472 w 690"/>
                <a:gd name="T19" fmla="*/ 227 h 558"/>
                <a:gd name="T20" fmla="*/ 477 w 690"/>
                <a:gd name="T21" fmla="*/ 253 h 558"/>
                <a:gd name="T22" fmla="*/ 478 w 690"/>
                <a:gd name="T23" fmla="*/ 267 h 558"/>
                <a:gd name="T24" fmla="*/ 476 w 690"/>
                <a:gd name="T25" fmla="*/ 293 h 558"/>
                <a:gd name="T26" fmla="*/ 467 w 690"/>
                <a:gd name="T27" fmla="*/ 318 h 558"/>
                <a:gd name="T28" fmla="*/ 456 w 690"/>
                <a:gd name="T29" fmla="*/ 340 h 558"/>
                <a:gd name="T30" fmla="*/ 440 w 690"/>
                <a:gd name="T31" fmla="*/ 360 h 558"/>
                <a:gd name="T32" fmla="*/ 420 w 690"/>
                <a:gd name="T33" fmla="*/ 376 h 558"/>
                <a:gd name="T34" fmla="*/ 397 w 690"/>
                <a:gd name="T35" fmla="*/ 389 h 558"/>
                <a:gd name="T36" fmla="*/ 372 w 690"/>
                <a:gd name="T37" fmla="*/ 396 h 558"/>
                <a:gd name="T38" fmla="*/ 345 w 690"/>
                <a:gd name="T39" fmla="*/ 399 h 558"/>
                <a:gd name="T40" fmla="*/ 331 w 690"/>
                <a:gd name="T41" fmla="*/ 399 h 558"/>
                <a:gd name="T42" fmla="*/ 305 w 690"/>
                <a:gd name="T43" fmla="*/ 394 h 558"/>
                <a:gd name="T44" fmla="*/ 281 w 690"/>
                <a:gd name="T45" fmla="*/ 384 h 558"/>
                <a:gd name="T46" fmla="*/ 260 w 690"/>
                <a:gd name="T47" fmla="*/ 369 h 558"/>
                <a:gd name="T48" fmla="*/ 243 w 690"/>
                <a:gd name="T49" fmla="*/ 351 h 558"/>
                <a:gd name="T50" fmla="*/ 228 w 690"/>
                <a:gd name="T51" fmla="*/ 330 h 558"/>
                <a:gd name="T52" fmla="*/ 218 w 690"/>
                <a:gd name="T53" fmla="*/ 305 h 558"/>
                <a:gd name="T54" fmla="*/ 213 w 690"/>
                <a:gd name="T55" fmla="*/ 280 h 558"/>
                <a:gd name="T56" fmla="*/ 212 w 690"/>
                <a:gd name="T57" fmla="*/ 267 h 558"/>
                <a:gd name="T58" fmla="*/ 214 w 690"/>
                <a:gd name="T59" fmla="*/ 239 h 558"/>
                <a:gd name="T60" fmla="*/ 223 w 690"/>
                <a:gd name="T61" fmla="*/ 214 h 558"/>
                <a:gd name="T62" fmla="*/ 235 w 690"/>
                <a:gd name="T63" fmla="*/ 192 h 558"/>
                <a:gd name="T64" fmla="*/ 252 w 690"/>
                <a:gd name="T65" fmla="*/ 172 h 558"/>
                <a:gd name="T66" fmla="*/ 270 w 690"/>
                <a:gd name="T67" fmla="*/ 156 h 558"/>
                <a:gd name="T68" fmla="*/ 294 w 690"/>
                <a:gd name="T69" fmla="*/ 143 h 558"/>
                <a:gd name="T70" fmla="*/ 319 w 690"/>
                <a:gd name="T71" fmla="*/ 136 h 558"/>
                <a:gd name="T72" fmla="*/ 345 w 690"/>
                <a:gd name="T73" fmla="*/ 13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0" h="558">
                  <a:moveTo>
                    <a:pt x="106" y="558"/>
                  </a:moveTo>
                  <a:lnTo>
                    <a:pt x="558" y="558"/>
                  </a:lnTo>
                  <a:lnTo>
                    <a:pt x="690" y="0"/>
                  </a:lnTo>
                  <a:lnTo>
                    <a:pt x="0" y="0"/>
                  </a:lnTo>
                  <a:lnTo>
                    <a:pt x="106" y="558"/>
                  </a:lnTo>
                  <a:close/>
                  <a:moveTo>
                    <a:pt x="345" y="133"/>
                  </a:moveTo>
                  <a:lnTo>
                    <a:pt x="345" y="133"/>
                  </a:lnTo>
                  <a:lnTo>
                    <a:pt x="359" y="133"/>
                  </a:lnTo>
                  <a:lnTo>
                    <a:pt x="372" y="136"/>
                  </a:lnTo>
                  <a:lnTo>
                    <a:pt x="385" y="140"/>
                  </a:lnTo>
                  <a:lnTo>
                    <a:pt x="397" y="143"/>
                  </a:lnTo>
                  <a:lnTo>
                    <a:pt x="409" y="149"/>
                  </a:lnTo>
                  <a:lnTo>
                    <a:pt x="420" y="156"/>
                  </a:lnTo>
                  <a:lnTo>
                    <a:pt x="430" y="163"/>
                  </a:lnTo>
                  <a:lnTo>
                    <a:pt x="440" y="172"/>
                  </a:lnTo>
                  <a:lnTo>
                    <a:pt x="447" y="182"/>
                  </a:lnTo>
                  <a:lnTo>
                    <a:pt x="456" y="192"/>
                  </a:lnTo>
                  <a:lnTo>
                    <a:pt x="462" y="203"/>
                  </a:lnTo>
                  <a:lnTo>
                    <a:pt x="467" y="214"/>
                  </a:lnTo>
                  <a:lnTo>
                    <a:pt x="472" y="227"/>
                  </a:lnTo>
                  <a:lnTo>
                    <a:pt x="476" y="239"/>
                  </a:lnTo>
                  <a:lnTo>
                    <a:pt x="477" y="253"/>
                  </a:lnTo>
                  <a:lnTo>
                    <a:pt x="478" y="267"/>
                  </a:lnTo>
                  <a:lnTo>
                    <a:pt x="478" y="267"/>
                  </a:lnTo>
                  <a:lnTo>
                    <a:pt x="477" y="280"/>
                  </a:lnTo>
                  <a:lnTo>
                    <a:pt x="476" y="293"/>
                  </a:lnTo>
                  <a:lnTo>
                    <a:pt x="472" y="305"/>
                  </a:lnTo>
                  <a:lnTo>
                    <a:pt x="467" y="318"/>
                  </a:lnTo>
                  <a:lnTo>
                    <a:pt x="462" y="330"/>
                  </a:lnTo>
                  <a:lnTo>
                    <a:pt x="456" y="340"/>
                  </a:lnTo>
                  <a:lnTo>
                    <a:pt x="447" y="351"/>
                  </a:lnTo>
                  <a:lnTo>
                    <a:pt x="440" y="360"/>
                  </a:lnTo>
                  <a:lnTo>
                    <a:pt x="430" y="369"/>
                  </a:lnTo>
                  <a:lnTo>
                    <a:pt x="420" y="376"/>
                  </a:lnTo>
                  <a:lnTo>
                    <a:pt x="409" y="384"/>
                  </a:lnTo>
                  <a:lnTo>
                    <a:pt x="397" y="389"/>
                  </a:lnTo>
                  <a:lnTo>
                    <a:pt x="385" y="394"/>
                  </a:lnTo>
                  <a:lnTo>
                    <a:pt x="372" y="396"/>
                  </a:lnTo>
                  <a:lnTo>
                    <a:pt x="359" y="399"/>
                  </a:lnTo>
                  <a:lnTo>
                    <a:pt x="345" y="399"/>
                  </a:lnTo>
                  <a:lnTo>
                    <a:pt x="345" y="399"/>
                  </a:lnTo>
                  <a:lnTo>
                    <a:pt x="331" y="399"/>
                  </a:lnTo>
                  <a:lnTo>
                    <a:pt x="319" y="396"/>
                  </a:lnTo>
                  <a:lnTo>
                    <a:pt x="305" y="394"/>
                  </a:lnTo>
                  <a:lnTo>
                    <a:pt x="294" y="389"/>
                  </a:lnTo>
                  <a:lnTo>
                    <a:pt x="281" y="384"/>
                  </a:lnTo>
                  <a:lnTo>
                    <a:pt x="270" y="376"/>
                  </a:lnTo>
                  <a:lnTo>
                    <a:pt x="260" y="369"/>
                  </a:lnTo>
                  <a:lnTo>
                    <a:pt x="252" y="360"/>
                  </a:lnTo>
                  <a:lnTo>
                    <a:pt x="243" y="351"/>
                  </a:lnTo>
                  <a:lnTo>
                    <a:pt x="235" y="340"/>
                  </a:lnTo>
                  <a:lnTo>
                    <a:pt x="228" y="330"/>
                  </a:lnTo>
                  <a:lnTo>
                    <a:pt x="223" y="318"/>
                  </a:lnTo>
                  <a:lnTo>
                    <a:pt x="218" y="305"/>
                  </a:lnTo>
                  <a:lnTo>
                    <a:pt x="214" y="293"/>
                  </a:lnTo>
                  <a:lnTo>
                    <a:pt x="213" y="280"/>
                  </a:lnTo>
                  <a:lnTo>
                    <a:pt x="212" y="267"/>
                  </a:lnTo>
                  <a:lnTo>
                    <a:pt x="212" y="267"/>
                  </a:lnTo>
                  <a:lnTo>
                    <a:pt x="213" y="253"/>
                  </a:lnTo>
                  <a:lnTo>
                    <a:pt x="214" y="239"/>
                  </a:lnTo>
                  <a:lnTo>
                    <a:pt x="218" y="227"/>
                  </a:lnTo>
                  <a:lnTo>
                    <a:pt x="223" y="214"/>
                  </a:lnTo>
                  <a:lnTo>
                    <a:pt x="228" y="203"/>
                  </a:lnTo>
                  <a:lnTo>
                    <a:pt x="235" y="192"/>
                  </a:lnTo>
                  <a:lnTo>
                    <a:pt x="243" y="182"/>
                  </a:lnTo>
                  <a:lnTo>
                    <a:pt x="252" y="172"/>
                  </a:lnTo>
                  <a:lnTo>
                    <a:pt x="260" y="163"/>
                  </a:lnTo>
                  <a:lnTo>
                    <a:pt x="270" y="156"/>
                  </a:lnTo>
                  <a:lnTo>
                    <a:pt x="281" y="149"/>
                  </a:lnTo>
                  <a:lnTo>
                    <a:pt x="294" y="143"/>
                  </a:lnTo>
                  <a:lnTo>
                    <a:pt x="305" y="140"/>
                  </a:lnTo>
                  <a:lnTo>
                    <a:pt x="319" y="136"/>
                  </a:lnTo>
                  <a:lnTo>
                    <a:pt x="331" y="133"/>
                  </a:lnTo>
                  <a:lnTo>
                    <a:pt x="345" y="133"/>
                  </a:lnTo>
                  <a:lnTo>
                    <a:pt x="345" y="1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121" name="Freeform 80"/>
          <p:cNvSpPr>
            <a:spLocks noEditPoints="1"/>
          </p:cNvSpPr>
          <p:nvPr/>
        </p:nvSpPr>
        <p:spPr bwMode="auto">
          <a:xfrm>
            <a:off x="9736438" y="1831662"/>
            <a:ext cx="348010" cy="543928"/>
          </a:xfrm>
          <a:custGeom>
            <a:avLst/>
            <a:gdLst>
              <a:gd name="T0" fmla="*/ 48 w 135"/>
              <a:gd name="T1" fmla="*/ 3 h 211"/>
              <a:gd name="T2" fmla="*/ 20 w 135"/>
              <a:gd name="T3" fmla="*/ 20 h 211"/>
              <a:gd name="T4" fmla="*/ 3 w 135"/>
              <a:gd name="T5" fmla="*/ 47 h 211"/>
              <a:gd name="T6" fmla="*/ 0 w 135"/>
              <a:gd name="T7" fmla="*/ 73 h 211"/>
              <a:gd name="T8" fmla="*/ 14 w 135"/>
              <a:gd name="T9" fmla="*/ 106 h 211"/>
              <a:gd name="T10" fmla="*/ 31 w 135"/>
              <a:gd name="T11" fmla="*/ 151 h 211"/>
              <a:gd name="T12" fmla="*/ 36 w 135"/>
              <a:gd name="T13" fmla="*/ 159 h 211"/>
              <a:gd name="T14" fmla="*/ 35 w 135"/>
              <a:gd name="T15" fmla="*/ 166 h 211"/>
              <a:gd name="T16" fmla="*/ 38 w 135"/>
              <a:gd name="T17" fmla="*/ 171 h 211"/>
              <a:gd name="T18" fmla="*/ 35 w 135"/>
              <a:gd name="T19" fmla="*/ 180 h 211"/>
              <a:gd name="T20" fmla="*/ 38 w 135"/>
              <a:gd name="T21" fmla="*/ 185 h 211"/>
              <a:gd name="T22" fmla="*/ 35 w 135"/>
              <a:gd name="T23" fmla="*/ 194 h 211"/>
              <a:gd name="T24" fmla="*/ 54 w 135"/>
              <a:gd name="T25" fmla="*/ 198 h 211"/>
              <a:gd name="T26" fmla="*/ 64 w 135"/>
              <a:gd name="T27" fmla="*/ 210 h 211"/>
              <a:gd name="T28" fmla="*/ 82 w 135"/>
              <a:gd name="T29" fmla="*/ 203 h 211"/>
              <a:gd name="T30" fmla="*/ 100 w 135"/>
              <a:gd name="T31" fmla="*/ 196 h 211"/>
              <a:gd name="T32" fmla="*/ 101 w 135"/>
              <a:gd name="T33" fmla="*/ 187 h 211"/>
              <a:gd name="T34" fmla="*/ 101 w 135"/>
              <a:gd name="T35" fmla="*/ 182 h 211"/>
              <a:gd name="T36" fmla="*/ 101 w 135"/>
              <a:gd name="T37" fmla="*/ 173 h 211"/>
              <a:gd name="T38" fmla="*/ 101 w 135"/>
              <a:gd name="T39" fmla="*/ 168 h 211"/>
              <a:gd name="T40" fmla="*/ 101 w 135"/>
              <a:gd name="T41" fmla="*/ 159 h 211"/>
              <a:gd name="T42" fmla="*/ 104 w 135"/>
              <a:gd name="T43" fmla="*/ 151 h 211"/>
              <a:gd name="T44" fmla="*/ 121 w 135"/>
              <a:gd name="T45" fmla="*/ 106 h 211"/>
              <a:gd name="T46" fmla="*/ 135 w 135"/>
              <a:gd name="T47" fmla="*/ 73 h 211"/>
              <a:gd name="T48" fmla="*/ 132 w 135"/>
              <a:gd name="T49" fmla="*/ 47 h 211"/>
              <a:gd name="T50" fmla="*/ 115 w 135"/>
              <a:gd name="T51" fmla="*/ 20 h 211"/>
              <a:gd name="T52" fmla="*/ 88 w 135"/>
              <a:gd name="T53" fmla="*/ 3 h 211"/>
              <a:gd name="T54" fmla="*/ 66 w 135"/>
              <a:gd name="T55" fmla="*/ 148 h 211"/>
              <a:gd name="T56" fmla="*/ 74 w 135"/>
              <a:gd name="T57" fmla="*/ 77 h 211"/>
              <a:gd name="T58" fmla="*/ 49 w 135"/>
              <a:gd name="T59" fmla="*/ 187 h 211"/>
              <a:gd name="T60" fmla="*/ 47 w 135"/>
              <a:gd name="T61" fmla="*/ 182 h 211"/>
              <a:gd name="T62" fmla="*/ 91 w 135"/>
              <a:gd name="T63" fmla="*/ 184 h 211"/>
              <a:gd name="T64" fmla="*/ 88 w 135"/>
              <a:gd name="T65" fmla="*/ 170 h 211"/>
              <a:gd name="T66" fmla="*/ 46 w 135"/>
              <a:gd name="T67" fmla="*/ 167 h 211"/>
              <a:gd name="T68" fmla="*/ 90 w 135"/>
              <a:gd name="T69" fmla="*/ 165 h 211"/>
              <a:gd name="T70" fmla="*/ 88 w 135"/>
              <a:gd name="T71" fmla="*/ 170 h 211"/>
              <a:gd name="T72" fmla="*/ 101 w 135"/>
              <a:gd name="T73" fmla="*/ 122 h 211"/>
              <a:gd name="T74" fmla="*/ 94 w 135"/>
              <a:gd name="T75" fmla="*/ 80 h 211"/>
              <a:gd name="T76" fmla="*/ 100 w 135"/>
              <a:gd name="T77" fmla="*/ 74 h 211"/>
              <a:gd name="T78" fmla="*/ 95 w 135"/>
              <a:gd name="T79" fmla="*/ 63 h 211"/>
              <a:gd name="T80" fmla="*/ 43 w 135"/>
              <a:gd name="T81" fmla="*/ 63 h 211"/>
              <a:gd name="T82" fmla="*/ 33 w 135"/>
              <a:gd name="T83" fmla="*/ 74 h 211"/>
              <a:gd name="T84" fmla="*/ 40 w 135"/>
              <a:gd name="T85" fmla="*/ 82 h 211"/>
              <a:gd name="T86" fmla="*/ 42 w 135"/>
              <a:gd name="T87" fmla="*/ 148 h 211"/>
              <a:gd name="T88" fmla="*/ 28 w 135"/>
              <a:gd name="T89" fmla="*/ 108 h 211"/>
              <a:gd name="T90" fmla="*/ 15 w 135"/>
              <a:gd name="T91" fmla="*/ 85 h 211"/>
              <a:gd name="T92" fmla="*/ 15 w 135"/>
              <a:gd name="T93" fmla="*/ 46 h 211"/>
              <a:gd name="T94" fmla="*/ 56 w 135"/>
              <a:gd name="T95" fmla="*/ 12 h 211"/>
              <a:gd name="T96" fmla="*/ 99 w 135"/>
              <a:gd name="T97" fmla="*/ 21 h 211"/>
              <a:gd name="T98" fmla="*/ 124 w 135"/>
              <a:gd name="T99" fmla="*/ 68 h 211"/>
              <a:gd name="T100" fmla="*/ 112 w 135"/>
              <a:gd name="T101" fmla="*/ 10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211">
                <a:moveTo>
                  <a:pt x="68" y="0"/>
                </a:moveTo>
                <a:lnTo>
                  <a:pt x="68" y="0"/>
                </a:lnTo>
                <a:lnTo>
                  <a:pt x="61" y="0"/>
                </a:lnTo>
                <a:lnTo>
                  <a:pt x="54" y="1"/>
                </a:lnTo>
                <a:lnTo>
                  <a:pt x="48" y="3"/>
                </a:lnTo>
                <a:lnTo>
                  <a:pt x="41" y="5"/>
                </a:lnTo>
                <a:lnTo>
                  <a:pt x="35" y="8"/>
                </a:lnTo>
                <a:lnTo>
                  <a:pt x="30" y="12"/>
                </a:lnTo>
                <a:lnTo>
                  <a:pt x="25" y="15"/>
                </a:lnTo>
                <a:lnTo>
                  <a:pt x="20" y="20"/>
                </a:lnTo>
                <a:lnTo>
                  <a:pt x="15" y="25"/>
                </a:lnTo>
                <a:lnTo>
                  <a:pt x="12" y="30"/>
                </a:lnTo>
                <a:lnTo>
                  <a:pt x="8" y="35"/>
                </a:lnTo>
                <a:lnTo>
                  <a:pt x="5" y="41"/>
                </a:lnTo>
                <a:lnTo>
                  <a:pt x="3" y="47"/>
                </a:lnTo>
                <a:lnTo>
                  <a:pt x="1" y="54"/>
                </a:lnTo>
                <a:lnTo>
                  <a:pt x="0" y="61"/>
                </a:lnTo>
                <a:lnTo>
                  <a:pt x="0" y="68"/>
                </a:lnTo>
                <a:lnTo>
                  <a:pt x="0" y="68"/>
                </a:lnTo>
                <a:lnTo>
                  <a:pt x="0" y="73"/>
                </a:lnTo>
                <a:lnTo>
                  <a:pt x="1" y="78"/>
                </a:lnTo>
                <a:lnTo>
                  <a:pt x="5" y="88"/>
                </a:lnTo>
                <a:lnTo>
                  <a:pt x="10" y="98"/>
                </a:lnTo>
                <a:lnTo>
                  <a:pt x="14" y="106"/>
                </a:lnTo>
                <a:lnTo>
                  <a:pt x="14" y="106"/>
                </a:lnTo>
                <a:lnTo>
                  <a:pt x="18" y="113"/>
                </a:lnTo>
                <a:lnTo>
                  <a:pt x="18" y="113"/>
                </a:lnTo>
                <a:lnTo>
                  <a:pt x="25" y="130"/>
                </a:lnTo>
                <a:lnTo>
                  <a:pt x="29" y="143"/>
                </a:lnTo>
                <a:lnTo>
                  <a:pt x="31" y="151"/>
                </a:lnTo>
                <a:lnTo>
                  <a:pt x="31" y="154"/>
                </a:lnTo>
                <a:lnTo>
                  <a:pt x="31" y="154"/>
                </a:lnTo>
                <a:lnTo>
                  <a:pt x="32" y="156"/>
                </a:lnTo>
                <a:lnTo>
                  <a:pt x="33" y="157"/>
                </a:lnTo>
                <a:lnTo>
                  <a:pt x="36" y="159"/>
                </a:lnTo>
                <a:lnTo>
                  <a:pt x="36" y="159"/>
                </a:lnTo>
                <a:lnTo>
                  <a:pt x="35" y="161"/>
                </a:lnTo>
                <a:lnTo>
                  <a:pt x="35" y="163"/>
                </a:lnTo>
                <a:lnTo>
                  <a:pt x="35" y="163"/>
                </a:lnTo>
                <a:lnTo>
                  <a:pt x="35" y="166"/>
                </a:lnTo>
                <a:lnTo>
                  <a:pt x="36" y="168"/>
                </a:lnTo>
                <a:lnTo>
                  <a:pt x="38" y="169"/>
                </a:lnTo>
                <a:lnTo>
                  <a:pt x="40" y="170"/>
                </a:lnTo>
                <a:lnTo>
                  <a:pt x="40" y="170"/>
                </a:lnTo>
                <a:lnTo>
                  <a:pt x="38" y="171"/>
                </a:lnTo>
                <a:lnTo>
                  <a:pt x="36" y="173"/>
                </a:lnTo>
                <a:lnTo>
                  <a:pt x="35" y="175"/>
                </a:lnTo>
                <a:lnTo>
                  <a:pt x="35" y="177"/>
                </a:lnTo>
                <a:lnTo>
                  <a:pt x="35" y="177"/>
                </a:lnTo>
                <a:lnTo>
                  <a:pt x="35" y="180"/>
                </a:lnTo>
                <a:lnTo>
                  <a:pt x="36" y="182"/>
                </a:lnTo>
                <a:lnTo>
                  <a:pt x="38" y="183"/>
                </a:lnTo>
                <a:lnTo>
                  <a:pt x="40" y="184"/>
                </a:lnTo>
                <a:lnTo>
                  <a:pt x="40" y="184"/>
                </a:lnTo>
                <a:lnTo>
                  <a:pt x="38" y="185"/>
                </a:lnTo>
                <a:lnTo>
                  <a:pt x="36" y="187"/>
                </a:lnTo>
                <a:lnTo>
                  <a:pt x="35" y="189"/>
                </a:lnTo>
                <a:lnTo>
                  <a:pt x="35" y="191"/>
                </a:lnTo>
                <a:lnTo>
                  <a:pt x="35" y="191"/>
                </a:lnTo>
                <a:lnTo>
                  <a:pt x="35" y="194"/>
                </a:lnTo>
                <a:lnTo>
                  <a:pt x="37" y="196"/>
                </a:lnTo>
                <a:lnTo>
                  <a:pt x="39" y="198"/>
                </a:lnTo>
                <a:lnTo>
                  <a:pt x="42" y="198"/>
                </a:lnTo>
                <a:lnTo>
                  <a:pt x="54" y="198"/>
                </a:lnTo>
                <a:lnTo>
                  <a:pt x="54" y="198"/>
                </a:lnTo>
                <a:lnTo>
                  <a:pt x="55" y="201"/>
                </a:lnTo>
                <a:lnTo>
                  <a:pt x="55" y="201"/>
                </a:lnTo>
                <a:lnTo>
                  <a:pt x="57" y="205"/>
                </a:lnTo>
                <a:lnTo>
                  <a:pt x="60" y="208"/>
                </a:lnTo>
                <a:lnTo>
                  <a:pt x="64" y="210"/>
                </a:lnTo>
                <a:lnTo>
                  <a:pt x="69" y="211"/>
                </a:lnTo>
                <a:lnTo>
                  <a:pt x="69" y="211"/>
                </a:lnTo>
                <a:lnTo>
                  <a:pt x="74" y="210"/>
                </a:lnTo>
                <a:lnTo>
                  <a:pt x="79" y="208"/>
                </a:lnTo>
                <a:lnTo>
                  <a:pt x="82" y="203"/>
                </a:lnTo>
                <a:lnTo>
                  <a:pt x="83" y="198"/>
                </a:lnTo>
                <a:lnTo>
                  <a:pt x="95" y="198"/>
                </a:lnTo>
                <a:lnTo>
                  <a:pt x="95" y="198"/>
                </a:lnTo>
                <a:lnTo>
                  <a:pt x="98" y="198"/>
                </a:lnTo>
                <a:lnTo>
                  <a:pt x="100" y="196"/>
                </a:lnTo>
                <a:lnTo>
                  <a:pt x="102" y="194"/>
                </a:lnTo>
                <a:lnTo>
                  <a:pt x="103" y="191"/>
                </a:lnTo>
                <a:lnTo>
                  <a:pt x="103" y="191"/>
                </a:lnTo>
                <a:lnTo>
                  <a:pt x="102" y="189"/>
                </a:lnTo>
                <a:lnTo>
                  <a:pt x="101" y="187"/>
                </a:lnTo>
                <a:lnTo>
                  <a:pt x="99" y="185"/>
                </a:lnTo>
                <a:lnTo>
                  <a:pt x="97" y="184"/>
                </a:lnTo>
                <a:lnTo>
                  <a:pt x="97" y="184"/>
                </a:lnTo>
                <a:lnTo>
                  <a:pt x="99" y="183"/>
                </a:lnTo>
                <a:lnTo>
                  <a:pt x="101" y="182"/>
                </a:lnTo>
                <a:lnTo>
                  <a:pt x="102" y="180"/>
                </a:lnTo>
                <a:lnTo>
                  <a:pt x="102" y="177"/>
                </a:lnTo>
                <a:lnTo>
                  <a:pt x="102" y="177"/>
                </a:lnTo>
                <a:lnTo>
                  <a:pt x="102" y="175"/>
                </a:lnTo>
                <a:lnTo>
                  <a:pt x="101" y="173"/>
                </a:lnTo>
                <a:lnTo>
                  <a:pt x="99" y="171"/>
                </a:lnTo>
                <a:lnTo>
                  <a:pt x="97" y="170"/>
                </a:lnTo>
                <a:lnTo>
                  <a:pt x="97" y="170"/>
                </a:lnTo>
                <a:lnTo>
                  <a:pt x="99" y="169"/>
                </a:lnTo>
                <a:lnTo>
                  <a:pt x="101" y="168"/>
                </a:lnTo>
                <a:lnTo>
                  <a:pt x="102" y="166"/>
                </a:lnTo>
                <a:lnTo>
                  <a:pt x="102" y="163"/>
                </a:lnTo>
                <a:lnTo>
                  <a:pt x="102" y="163"/>
                </a:lnTo>
                <a:lnTo>
                  <a:pt x="102" y="161"/>
                </a:lnTo>
                <a:lnTo>
                  <a:pt x="101" y="159"/>
                </a:lnTo>
                <a:lnTo>
                  <a:pt x="101" y="159"/>
                </a:lnTo>
                <a:lnTo>
                  <a:pt x="103" y="157"/>
                </a:lnTo>
                <a:lnTo>
                  <a:pt x="104" y="154"/>
                </a:lnTo>
                <a:lnTo>
                  <a:pt x="104" y="154"/>
                </a:lnTo>
                <a:lnTo>
                  <a:pt x="104" y="151"/>
                </a:lnTo>
                <a:lnTo>
                  <a:pt x="106" y="143"/>
                </a:lnTo>
                <a:lnTo>
                  <a:pt x="110" y="130"/>
                </a:lnTo>
                <a:lnTo>
                  <a:pt x="117" y="113"/>
                </a:lnTo>
                <a:lnTo>
                  <a:pt x="117" y="113"/>
                </a:lnTo>
                <a:lnTo>
                  <a:pt x="121" y="106"/>
                </a:lnTo>
                <a:lnTo>
                  <a:pt x="121" y="106"/>
                </a:lnTo>
                <a:lnTo>
                  <a:pt x="126" y="98"/>
                </a:lnTo>
                <a:lnTo>
                  <a:pt x="130" y="88"/>
                </a:lnTo>
                <a:lnTo>
                  <a:pt x="134" y="78"/>
                </a:lnTo>
                <a:lnTo>
                  <a:pt x="135" y="73"/>
                </a:lnTo>
                <a:lnTo>
                  <a:pt x="135" y="68"/>
                </a:lnTo>
                <a:lnTo>
                  <a:pt x="135" y="68"/>
                </a:lnTo>
                <a:lnTo>
                  <a:pt x="135" y="61"/>
                </a:lnTo>
                <a:lnTo>
                  <a:pt x="134" y="54"/>
                </a:lnTo>
                <a:lnTo>
                  <a:pt x="132" y="47"/>
                </a:lnTo>
                <a:lnTo>
                  <a:pt x="130" y="41"/>
                </a:lnTo>
                <a:lnTo>
                  <a:pt x="127" y="35"/>
                </a:lnTo>
                <a:lnTo>
                  <a:pt x="124" y="30"/>
                </a:lnTo>
                <a:lnTo>
                  <a:pt x="120" y="25"/>
                </a:lnTo>
                <a:lnTo>
                  <a:pt x="115" y="20"/>
                </a:lnTo>
                <a:lnTo>
                  <a:pt x="111" y="15"/>
                </a:lnTo>
                <a:lnTo>
                  <a:pt x="105" y="12"/>
                </a:lnTo>
                <a:lnTo>
                  <a:pt x="100" y="8"/>
                </a:lnTo>
                <a:lnTo>
                  <a:pt x="94" y="5"/>
                </a:lnTo>
                <a:lnTo>
                  <a:pt x="88" y="3"/>
                </a:lnTo>
                <a:lnTo>
                  <a:pt x="81" y="1"/>
                </a:lnTo>
                <a:lnTo>
                  <a:pt x="74" y="0"/>
                </a:lnTo>
                <a:lnTo>
                  <a:pt x="68" y="0"/>
                </a:lnTo>
                <a:lnTo>
                  <a:pt x="68" y="0"/>
                </a:lnTo>
                <a:close/>
                <a:moveTo>
                  <a:pt x="66" y="148"/>
                </a:moveTo>
                <a:lnTo>
                  <a:pt x="53" y="79"/>
                </a:lnTo>
                <a:lnTo>
                  <a:pt x="53" y="79"/>
                </a:lnTo>
                <a:lnTo>
                  <a:pt x="59" y="78"/>
                </a:lnTo>
                <a:lnTo>
                  <a:pt x="66" y="77"/>
                </a:lnTo>
                <a:lnTo>
                  <a:pt x="74" y="77"/>
                </a:lnTo>
                <a:lnTo>
                  <a:pt x="83" y="79"/>
                </a:lnTo>
                <a:lnTo>
                  <a:pt x="69" y="148"/>
                </a:lnTo>
                <a:lnTo>
                  <a:pt x="66" y="148"/>
                </a:lnTo>
                <a:close/>
                <a:moveTo>
                  <a:pt x="88" y="187"/>
                </a:moveTo>
                <a:lnTo>
                  <a:pt x="49" y="187"/>
                </a:lnTo>
                <a:lnTo>
                  <a:pt x="49" y="187"/>
                </a:lnTo>
                <a:lnTo>
                  <a:pt x="47" y="186"/>
                </a:lnTo>
                <a:lnTo>
                  <a:pt x="46" y="184"/>
                </a:lnTo>
                <a:lnTo>
                  <a:pt x="46" y="184"/>
                </a:lnTo>
                <a:lnTo>
                  <a:pt x="47" y="182"/>
                </a:lnTo>
                <a:lnTo>
                  <a:pt x="49" y="181"/>
                </a:lnTo>
                <a:lnTo>
                  <a:pt x="88" y="181"/>
                </a:lnTo>
                <a:lnTo>
                  <a:pt x="88" y="181"/>
                </a:lnTo>
                <a:lnTo>
                  <a:pt x="90" y="182"/>
                </a:lnTo>
                <a:lnTo>
                  <a:pt x="91" y="184"/>
                </a:lnTo>
                <a:lnTo>
                  <a:pt x="91" y="184"/>
                </a:lnTo>
                <a:lnTo>
                  <a:pt x="90" y="186"/>
                </a:lnTo>
                <a:lnTo>
                  <a:pt x="88" y="187"/>
                </a:lnTo>
                <a:lnTo>
                  <a:pt x="88" y="187"/>
                </a:lnTo>
                <a:close/>
                <a:moveTo>
                  <a:pt x="88" y="170"/>
                </a:moveTo>
                <a:lnTo>
                  <a:pt x="49" y="170"/>
                </a:lnTo>
                <a:lnTo>
                  <a:pt x="49" y="170"/>
                </a:lnTo>
                <a:lnTo>
                  <a:pt x="47" y="169"/>
                </a:lnTo>
                <a:lnTo>
                  <a:pt x="46" y="167"/>
                </a:lnTo>
                <a:lnTo>
                  <a:pt x="46" y="167"/>
                </a:lnTo>
                <a:lnTo>
                  <a:pt x="47" y="165"/>
                </a:lnTo>
                <a:lnTo>
                  <a:pt x="49" y="164"/>
                </a:lnTo>
                <a:lnTo>
                  <a:pt x="88" y="164"/>
                </a:lnTo>
                <a:lnTo>
                  <a:pt x="88" y="164"/>
                </a:lnTo>
                <a:lnTo>
                  <a:pt x="90" y="165"/>
                </a:lnTo>
                <a:lnTo>
                  <a:pt x="91" y="167"/>
                </a:lnTo>
                <a:lnTo>
                  <a:pt x="91" y="167"/>
                </a:lnTo>
                <a:lnTo>
                  <a:pt x="90" y="169"/>
                </a:lnTo>
                <a:lnTo>
                  <a:pt x="88" y="170"/>
                </a:lnTo>
                <a:lnTo>
                  <a:pt x="88" y="170"/>
                </a:lnTo>
                <a:close/>
                <a:moveTo>
                  <a:pt x="112" y="100"/>
                </a:moveTo>
                <a:lnTo>
                  <a:pt x="112" y="100"/>
                </a:lnTo>
                <a:lnTo>
                  <a:pt x="107" y="108"/>
                </a:lnTo>
                <a:lnTo>
                  <a:pt x="107" y="108"/>
                </a:lnTo>
                <a:lnTo>
                  <a:pt x="101" y="122"/>
                </a:lnTo>
                <a:lnTo>
                  <a:pt x="98" y="133"/>
                </a:lnTo>
                <a:lnTo>
                  <a:pt x="95" y="142"/>
                </a:lnTo>
                <a:lnTo>
                  <a:pt x="94" y="148"/>
                </a:lnTo>
                <a:lnTo>
                  <a:pt x="81" y="148"/>
                </a:lnTo>
                <a:lnTo>
                  <a:pt x="94" y="80"/>
                </a:lnTo>
                <a:lnTo>
                  <a:pt x="94" y="80"/>
                </a:lnTo>
                <a:lnTo>
                  <a:pt x="98" y="78"/>
                </a:lnTo>
                <a:lnTo>
                  <a:pt x="99" y="77"/>
                </a:lnTo>
                <a:lnTo>
                  <a:pt x="100" y="74"/>
                </a:lnTo>
                <a:lnTo>
                  <a:pt x="100" y="74"/>
                </a:lnTo>
                <a:lnTo>
                  <a:pt x="101" y="71"/>
                </a:lnTo>
                <a:lnTo>
                  <a:pt x="100" y="68"/>
                </a:lnTo>
                <a:lnTo>
                  <a:pt x="98" y="65"/>
                </a:lnTo>
                <a:lnTo>
                  <a:pt x="95" y="63"/>
                </a:lnTo>
                <a:lnTo>
                  <a:pt x="95" y="63"/>
                </a:lnTo>
                <a:lnTo>
                  <a:pt x="84" y="60"/>
                </a:lnTo>
                <a:lnTo>
                  <a:pt x="73" y="59"/>
                </a:lnTo>
                <a:lnTo>
                  <a:pt x="64" y="59"/>
                </a:lnTo>
                <a:lnTo>
                  <a:pt x="56" y="60"/>
                </a:lnTo>
                <a:lnTo>
                  <a:pt x="43" y="63"/>
                </a:lnTo>
                <a:lnTo>
                  <a:pt x="38" y="65"/>
                </a:lnTo>
                <a:lnTo>
                  <a:pt x="38" y="65"/>
                </a:lnTo>
                <a:lnTo>
                  <a:pt x="36" y="67"/>
                </a:lnTo>
                <a:lnTo>
                  <a:pt x="34" y="70"/>
                </a:lnTo>
                <a:lnTo>
                  <a:pt x="33" y="74"/>
                </a:lnTo>
                <a:lnTo>
                  <a:pt x="34" y="77"/>
                </a:lnTo>
                <a:lnTo>
                  <a:pt x="34" y="77"/>
                </a:lnTo>
                <a:lnTo>
                  <a:pt x="36" y="79"/>
                </a:lnTo>
                <a:lnTo>
                  <a:pt x="38" y="81"/>
                </a:lnTo>
                <a:lnTo>
                  <a:pt x="40" y="82"/>
                </a:lnTo>
                <a:lnTo>
                  <a:pt x="42" y="82"/>
                </a:lnTo>
                <a:lnTo>
                  <a:pt x="42" y="82"/>
                </a:lnTo>
                <a:lnTo>
                  <a:pt x="42" y="82"/>
                </a:lnTo>
                <a:lnTo>
                  <a:pt x="55" y="148"/>
                </a:lnTo>
                <a:lnTo>
                  <a:pt x="42" y="148"/>
                </a:lnTo>
                <a:lnTo>
                  <a:pt x="42" y="148"/>
                </a:lnTo>
                <a:lnTo>
                  <a:pt x="40" y="142"/>
                </a:lnTo>
                <a:lnTo>
                  <a:pt x="38" y="133"/>
                </a:lnTo>
                <a:lnTo>
                  <a:pt x="34" y="122"/>
                </a:lnTo>
                <a:lnTo>
                  <a:pt x="28" y="108"/>
                </a:lnTo>
                <a:lnTo>
                  <a:pt x="28" y="108"/>
                </a:lnTo>
                <a:lnTo>
                  <a:pt x="24" y="100"/>
                </a:lnTo>
                <a:lnTo>
                  <a:pt x="24" y="100"/>
                </a:lnTo>
                <a:lnTo>
                  <a:pt x="19" y="93"/>
                </a:lnTo>
                <a:lnTo>
                  <a:pt x="15" y="85"/>
                </a:lnTo>
                <a:lnTo>
                  <a:pt x="12" y="76"/>
                </a:lnTo>
                <a:lnTo>
                  <a:pt x="11" y="68"/>
                </a:lnTo>
                <a:lnTo>
                  <a:pt x="11" y="68"/>
                </a:lnTo>
                <a:lnTo>
                  <a:pt x="12" y="56"/>
                </a:lnTo>
                <a:lnTo>
                  <a:pt x="15" y="46"/>
                </a:lnTo>
                <a:lnTo>
                  <a:pt x="21" y="36"/>
                </a:lnTo>
                <a:lnTo>
                  <a:pt x="28" y="28"/>
                </a:lnTo>
                <a:lnTo>
                  <a:pt x="36" y="21"/>
                </a:lnTo>
                <a:lnTo>
                  <a:pt x="46" y="15"/>
                </a:lnTo>
                <a:lnTo>
                  <a:pt x="56" y="12"/>
                </a:lnTo>
                <a:lnTo>
                  <a:pt x="68" y="11"/>
                </a:lnTo>
                <a:lnTo>
                  <a:pt x="68" y="11"/>
                </a:lnTo>
                <a:lnTo>
                  <a:pt x="79" y="12"/>
                </a:lnTo>
                <a:lnTo>
                  <a:pt x="90" y="15"/>
                </a:lnTo>
                <a:lnTo>
                  <a:pt x="99" y="21"/>
                </a:lnTo>
                <a:lnTo>
                  <a:pt x="108" y="28"/>
                </a:lnTo>
                <a:lnTo>
                  <a:pt x="114" y="36"/>
                </a:lnTo>
                <a:lnTo>
                  <a:pt x="120" y="46"/>
                </a:lnTo>
                <a:lnTo>
                  <a:pt x="123" y="56"/>
                </a:lnTo>
                <a:lnTo>
                  <a:pt x="124" y="68"/>
                </a:lnTo>
                <a:lnTo>
                  <a:pt x="124" y="68"/>
                </a:lnTo>
                <a:lnTo>
                  <a:pt x="123" y="76"/>
                </a:lnTo>
                <a:lnTo>
                  <a:pt x="120" y="85"/>
                </a:lnTo>
                <a:lnTo>
                  <a:pt x="116" y="93"/>
                </a:lnTo>
                <a:lnTo>
                  <a:pt x="112" y="100"/>
                </a:lnTo>
                <a:lnTo>
                  <a:pt x="112"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2" name="矩形 26"/>
          <p:cNvSpPr/>
          <p:nvPr/>
        </p:nvSpPr>
        <p:spPr>
          <a:xfrm rot="10800000">
            <a:off x="714615" y="2913099"/>
            <a:ext cx="1215993" cy="229894"/>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noFill/>
          <a:ln w="12700">
            <a:solidFill>
              <a:srgbClr val="009A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23" name="矩形 26"/>
          <p:cNvSpPr/>
          <p:nvPr/>
        </p:nvSpPr>
        <p:spPr>
          <a:xfrm rot="10800000">
            <a:off x="9895507" y="2912671"/>
            <a:ext cx="1218259" cy="230322"/>
          </a:xfrm>
          <a:custGeom>
            <a:avLst/>
            <a:gdLst>
              <a:gd name="connsiteX0" fmla="*/ 0 w 3435732"/>
              <a:gd name="connsiteY0" fmla="*/ 0 h 1397000"/>
              <a:gd name="connsiteX1" fmla="*/ 3435732 w 3435732"/>
              <a:gd name="connsiteY1" fmla="*/ 0 h 1397000"/>
              <a:gd name="connsiteX2" fmla="*/ 3435732 w 3435732"/>
              <a:gd name="connsiteY2" fmla="*/ 1397000 h 1397000"/>
              <a:gd name="connsiteX3" fmla="*/ 0 w 3435732"/>
              <a:gd name="connsiteY3" fmla="*/ 1397000 h 1397000"/>
              <a:gd name="connsiteX4" fmla="*/ 0 w 3435732"/>
              <a:gd name="connsiteY4" fmla="*/ 0 h 1397000"/>
              <a:gd name="connsiteX0" fmla="*/ 3435732 w 3527172"/>
              <a:gd name="connsiteY0" fmla="*/ 1397000 h 1488440"/>
              <a:gd name="connsiteX1" fmla="*/ 0 w 3527172"/>
              <a:gd name="connsiteY1" fmla="*/ 1397000 h 1488440"/>
              <a:gd name="connsiteX2" fmla="*/ 0 w 3527172"/>
              <a:gd name="connsiteY2" fmla="*/ 0 h 1488440"/>
              <a:gd name="connsiteX3" fmla="*/ 3435732 w 3527172"/>
              <a:gd name="connsiteY3" fmla="*/ 0 h 1488440"/>
              <a:gd name="connsiteX4" fmla="*/ 3527172 w 3527172"/>
              <a:gd name="connsiteY4" fmla="*/ 1488440 h 1488440"/>
              <a:gd name="connsiteX0" fmla="*/ 3435732 w 3435732"/>
              <a:gd name="connsiteY0" fmla="*/ 1397000 h 1397000"/>
              <a:gd name="connsiteX1" fmla="*/ 0 w 3435732"/>
              <a:gd name="connsiteY1" fmla="*/ 1397000 h 1397000"/>
              <a:gd name="connsiteX2" fmla="*/ 0 w 3435732"/>
              <a:gd name="connsiteY2" fmla="*/ 0 h 1397000"/>
              <a:gd name="connsiteX3" fmla="*/ 3435732 w 3435732"/>
              <a:gd name="connsiteY3" fmla="*/ 0 h 1397000"/>
              <a:gd name="connsiteX0" fmla="*/ 0 w 3435732"/>
              <a:gd name="connsiteY0" fmla="*/ 1397000 h 1397000"/>
              <a:gd name="connsiteX1" fmla="*/ 0 w 3435732"/>
              <a:gd name="connsiteY1" fmla="*/ 0 h 1397000"/>
              <a:gd name="connsiteX2" fmla="*/ 3435732 w 3435732"/>
              <a:gd name="connsiteY2" fmla="*/ 0 h 1397000"/>
              <a:gd name="connsiteX0" fmla="*/ 0 w 3435732"/>
              <a:gd name="connsiteY0" fmla="*/ 0 h 0"/>
              <a:gd name="connsiteX1" fmla="*/ 3435732 w 3435732"/>
              <a:gd name="connsiteY1" fmla="*/ 0 h 0"/>
              <a:gd name="connsiteX0" fmla="*/ 0 w 26820"/>
              <a:gd name="connsiteY0" fmla="*/ 0 h 0"/>
              <a:gd name="connsiteX1" fmla="*/ 26820 w 26820"/>
              <a:gd name="connsiteY1" fmla="*/ 0 h 0"/>
            </a:gdLst>
            <a:ahLst/>
            <a:cxnLst>
              <a:cxn ang="0">
                <a:pos x="connsiteX0" y="connsiteY0"/>
              </a:cxn>
              <a:cxn ang="0">
                <a:pos x="connsiteX1" y="connsiteY1"/>
              </a:cxn>
            </a:cxnLst>
            <a:rect l="l" t="t" r="r" b="b"/>
            <a:pathLst>
              <a:path w="26820">
                <a:moveTo>
                  <a:pt x="0" y="0"/>
                </a:moveTo>
                <a:lnTo>
                  <a:pt x="26820" y="0"/>
                </a:lnTo>
              </a:path>
            </a:pathLst>
          </a:custGeom>
          <a:noFill/>
          <a:ln w="12700">
            <a:solidFill>
              <a:srgbClr val="009A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24" name="椭圆 123"/>
          <p:cNvSpPr/>
          <p:nvPr/>
        </p:nvSpPr>
        <p:spPr>
          <a:xfrm rot="5400000">
            <a:off x="1872832" y="3077274"/>
            <a:ext cx="126950" cy="126950"/>
          </a:xfrm>
          <a:prstGeom prst="ellipse">
            <a:avLst/>
          </a:pr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25" name="椭圆 124"/>
          <p:cNvSpPr/>
          <p:nvPr/>
        </p:nvSpPr>
        <p:spPr>
          <a:xfrm rot="5400000">
            <a:off x="3448497" y="3077274"/>
            <a:ext cx="126950" cy="126950"/>
          </a:xfrm>
          <a:prstGeom prst="ellipse">
            <a:avLst/>
          </a:pr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26" name="椭圆 125"/>
          <p:cNvSpPr/>
          <p:nvPr/>
        </p:nvSpPr>
        <p:spPr>
          <a:xfrm rot="5400000">
            <a:off x="5052740" y="3077274"/>
            <a:ext cx="126950" cy="126950"/>
          </a:xfrm>
          <a:prstGeom prst="ellipse">
            <a:avLst/>
          </a:pr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27" name="椭圆 126"/>
          <p:cNvSpPr/>
          <p:nvPr/>
        </p:nvSpPr>
        <p:spPr>
          <a:xfrm rot="5400000">
            <a:off x="6654597" y="3077274"/>
            <a:ext cx="126950" cy="126950"/>
          </a:xfrm>
          <a:prstGeom prst="ellipse">
            <a:avLst/>
          </a:pr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28" name="椭圆 127"/>
          <p:cNvSpPr/>
          <p:nvPr/>
        </p:nvSpPr>
        <p:spPr>
          <a:xfrm rot="5400000">
            <a:off x="8242171" y="3077274"/>
            <a:ext cx="126950" cy="126950"/>
          </a:xfrm>
          <a:prstGeom prst="ellipse">
            <a:avLst/>
          </a:pr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29" name="椭圆 128"/>
          <p:cNvSpPr/>
          <p:nvPr/>
        </p:nvSpPr>
        <p:spPr>
          <a:xfrm rot="5400000">
            <a:off x="9822912" y="3077274"/>
            <a:ext cx="126950" cy="126950"/>
          </a:xfrm>
          <a:prstGeom prst="ellipse">
            <a:avLst/>
          </a:prstGeom>
          <a:solidFill>
            <a:srgbClr val="45D8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30" name="文本框 129"/>
          <p:cNvSpPr txBox="1"/>
          <p:nvPr/>
        </p:nvSpPr>
        <p:spPr>
          <a:xfrm>
            <a:off x="1566239" y="2711309"/>
            <a:ext cx="777878" cy="418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lnSpc>
                <a:spcPct val="150000"/>
              </a:lnSpc>
            </a:pPr>
            <a:r>
              <a:rPr lang="en-US" altLang="zh-CN" sz="1600" dirty="0">
                <a:solidFill>
                  <a:schemeClr val="bg1"/>
                </a:solidFill>
                <a:cs typeface="+mn-ea"/>
                <a:sym typeface="+mn-lt"/>
              </a:rPr>
              <a:t>6.4</a:t>
            </a:r>
            <a:endParaRPr lang="zh-CN" altLang="en-US" sz="1600" dirty="0">
              <a:solidFill>
                <a:schemeClr val="bg1"/>
              </a:solidFill>
              <a:cs typeface="+mn-ea"/>
              <a:sym typeface="+mn-lt"/>
            </a:endParaRPr>
          </a:p>
        </p:txBody>
      </p:sp>
      <p:sp>
        <p:nvSpPr>
          <p:cNvPr id="131" name="文本框 130"/>
          <p:cNvSpPr txBox="1"/>
          <p:nvPr/>
        </p:nvSpPr>
        <p:spPr>
          <a:xfrm>
            <a:off x="3137864" y="2711309"/>
            <a:ext cx="777878" cy="418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lnSpc>
                <a:spcPct val="150000"/>
              </a:lnSpc>
            </a:pPr>
            <a:r>
              <a:rPr lang="en-US" altLang="zh-CN" sz="1600" dirty="0">
                <a:solidFill>
                  <a:schemeClr val="bg1"/>
                </a:solidFill>
                <a:cs typeface="+mn-ea"/>
                <a:sym typeface="+mn-lt"/>
              </a:rPr>
              <a:t>6.6</a:t>
            </a:r>
            <a:endParaRPr lang="zh-CN" altLang="en-US" sz="1600" dirty="0">
              <a:solidFill>
                <a:schemeClr val="bg1"/>
              </a:solidFill>
              <a:cs typeface="+mn-ea"/>
              <a:sym typeface="+mn-lt"/>
            </a:endParaRPr>
          </a:p>
        </p:txBody>
      </p:sp>
      <p:sp>
        <p:nvSpPr>
          <p:cNvPr id="132" name="文本框 131"/>
          <p:cNvSpPr txBox="1"/>
          <p:nvPr/>
        </p:nvSpPr>
        <p:spPr>
          <a:xfrm>
            <a:off x="4736162" y="2711309"/>
            <a:ext cx="777878" cy="418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lnSpc>
                <a:spcPct val="150000"/>
              </a:lnSpc>
            </a:pPr>
            <a:r>
              <a:rPr lang="en-US" altLang="zh-CN" sz="1600" dirty="0">
                <a:solidFill>
                  <a:schemeClr val="bg1"/>
                </a:solidFill>
                <a:cs typeface="+mn-ea"/>
                <a:sym typeface="+mn-lt"/>
              </a:rPr>
              <a:t>6.12</a:t>
            </a:r>
            <a:endParaRPr lang="zh-CN" altLang="en-US" sz="1600" dirty="0">
              <a:solidFill>
                <a:schemeClr val="bg1"/>
              </a:solidFill>
              <a:cs typeface="+mn-ea"/>
              <a:sym typeface="+mn-lt"/>
            </a:endParaRPr>
          </a:p>
        </p:txBody>
      </p:sp>
      <p:sp>
        <p:nvSpPr>
          <p:cNvPr id="133" name="文本框 132"/>
          <p:cNvSpPr txBox="1"/>
          <p:nvPr/>
        </p:nvSpPr>
        <p:spPr>
          <a:xfrm>
            <a:off x="6324454" y="2711309"/>
            <a:ext cx="777878" cy="418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lnSpc>
                <a:spcPct val="150000"/>
              </a:lnSpc>
            </a:pPr>
            <a:r>
              <a:rPr lang="en-US" altLang="zh-CN" sz="1600" dirty="0">
                <a:solidFill>
                  <a:schemeClr val="bg1"/>
                </a:solidFill>
                <a:cs typeface="+mn-ea"/>
                <a:sym typeface="+mn-lt"/>
              </a:rPr>
              <a:t>6.16</a:t>
            </a:r>
            <a:endParaRPr lang="zh-CN" altLang="en-US" sz="1600" dirty="0">
              <a:solidFill>
                <a:schemeClr val="bg1"/>
              </a:solidFill>
              <a:cs typeface="+mn-ea"/>
              <a:sym typeface="+mn-lt"/>
            </a:endParaRPr>
          </a:p>
        </p:txBody>
      </p:sp>
      <p:sp>
        <p:nvSpPr>
          <p:cNvPr id="134" name="文本框 133"/>
          <p:cNvSpPr txBox="1"/>
          <p:nvPr/>
        </p:nvSpPr>
        <p:spPr>
          <a:xfrm>
            <a:off x="7898463" y="2711309"/>
            <a:ext cx="777878" cy="418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lnSpc>
                <a:spcPct val="150000"/>
              </a:lnSpc>
            </a:pPr>
            <a:r>
              <a:rPr lang="en-US" altLang="zh-CN" sz="1600" dirty="0">
                <a:solidFill>
                  <a:schemeClr val="bg1"/>
                </a:solidFill>
                <a:cs typeface="+mn-ea"/>
                <a:sym typeface="+mn-lt"/>
              </a:rPr>
              <a:t>6.18</a:t>
            </a:r>
            <a:endParaRPr lang="zh-CN" altLang="en-US" sz="1600" dirty="0">
              <a:solidFill>
                <a:schemeClr val="bg1"/>
              </a:solidFill>
              <a:cs typeface="+mn-ea"/>
              <a:sym typeface="+mn-lt"/>
            </a:endParaRPr>
          </a:p>
        </p:txBody>
      </p:sp>
      <p:sp>
        <p:nvSpPr>
          <p:cNvPr id="135" name="文本框 134"/>
          <p:cNvSpPr txBox="1"/>
          <p:nvPr/>
        </p:nvSpPr>
        <p:spPr>
          <a:xfrm>
            <a:off x="9484689" y="2711309"/>
            <a:ext cx="777878" cy="418191"/>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lnSpc>
                <a:spcPct val="150000"/>
              </a:lnSpc>
            </a:pPr>
            <a:r>
              <a:rPr lang="en-US" altLang="zh-CN" sz="1600" dirty="0">
                <a:solidFill>
                  <a:schemeClr val="bg1"/>
                </a:solidFill>
                <a:cs typeface="+mn-ea"/>
                <a:sym typeface="+mn-lt"/>
              </a:rPr>
              <a:t>6.22</a:t>
            </a:r>
            <a:endParaRPr lang="zh-CN" altLang="en-US" sz="1600" dirty="0">
              <a:solidFill>
                <a:schemeClr val="bg1"/>
              </a:solidFill>
              <a:cs typeface="+mn-ea"/>
              <a:sym typeface="+mn-lt"/>
            </a:endParaRPr>
          </a:p>
        </p:txBody>
      </p:sp>
      <p:sp>
        <p:nvSpPr>
          <p:cNvPr id="136" name="文本框 135"/>
          <p:cNvSpPr txBox="1"/>
          <p:nvPr/>
        </p:nvSpPr>
        <p:spPr>
          <a:xfrm flipH="1">
            <a:off x="7626280" y="3696624"/>
            <a:ext cx="1392439" cy="422405"/>
          </a:xfrm>
          <a:prstGeom prst="rect">
            <a:avLst/>
          </a:prstGeom>
          <a:noFill/>
        </p:spPr>
        <p:txBody>
          <a:bodyPr wrap="square" lIns="0" tIns="72000" bIns="72000" rtlCol="0" anchor="ctr" anchorCtr="0">
            <a:spAutoFit/>
          </a:bodyPr>
          <a:lstStyle>
            <a:defPPr>
              <a:defRPr lang="zh-CN"/>
            </a:defPPr>
            <a:lvl1pPr algn="ctr">
              <a:defRPr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solidFill>
                  <a:schemeClr val="bg1"/>
                </a:solidFill>
                <a:cs typeface="+mn-ea"/>
                <a:sym typeface="+mn-lt"/>
              </a:rPr>
              <a:t>2020</a:t>
            </a:r>
            <a:endParaRPr lang="zh-CN" altLang="en-US" dirty="0">
              <a:solidFill>
                <a:schemeClr val="bg1"/>
              </a:solidFill>
              <a:cs typeface="+mn-ea"/>
              <a:sym typeface="+mn-lt"/>
            </a:endParaRPr>
          </a:p>
        </p:txBody>
      </p:sp>
      <p:sp>
        <p:nvSpPr>
          <p:cNvPr id="137" name="文本框 136"/>
          <p:cNvSpPr txBox="1"/>
          <p:nvPr/>
        </p:nvSpPr>
        <p:spPr>
          <a:xfrm>
            <a:off x="7205196" y="4045255"/>
            <a:ext cx="2328011" cy="46166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r>
              <a:rPr lang="en-US" altLang="zh-CN" dirty="0">
                <a:solidFill>
                  <a:schemeClr val="bg1"/>
                </a:solidFill>
                <a:cs typeface="+mn-ea"/>
                <a:sym typeface="+mn-lt"/>
              </a:rPr>
              <a:t>Egg</a:t>
            </a:r>
            <a:r>
              <a:rPr lang="zh-CN" altLang="en-US" dirty="0">
                <a:solidFill>
                  <a:schemeClr val="bg1"/>
                </a:solidFill>
                <a:cs typeface="+mn-ea"/>
                <a:sym typeface="+mn-lt"/>
              </a:rPr>
              <a:t>服务器部署</a:t>
            </a:r>
          </a:p>
        </p:txBody>
      </p:sp>
      <p:sp>
        <p:nvSpPr>
          <p:cNvPr id="138" name="文本框 137"/>
          <p:cNvSpPr txBox="1"/>
          <p:nvPr/>
        </p:nvSpPr>
        <p:spPr>
          <a:xfrm flipH="1">
            <a:off x="5764927" y="5022324"/>
            <a:ext cx="2019931" cy="422405"/>
          </a:xfrm>
          <a:prstGeom prst="rect">
            <a:avLst/>
          </a:prstGeom>
          <a:noFill/>
        </p:spPr>
        <p:txBody>
          <a:bodyPr wrap="square" lIns="0" tIns="72000" bIns="72000" rtlCol="0" anchor="ctr" anchorCtr="0">
            <a:spAutoFit/>
          </a:bodyPr>
          <a:lstStyle>
            <a:defPPr>
              <a:defRPr lang="zh-CN"/>
            </a:defPPr>
            <a:lvl1pPr algn="ctr">
              <a:defRPr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solidFill>
                  <a:schemeClr val="bg1"/>
                </a:solidFill>
                <a:cs typeface="+mn-ea"/>
                <a:sym typeface="+mn-lt"/>
              </a:rPr>
              <a:t>2020</a:t>
            </a:r>
            <a:endParaRPr lang="zh-CN" altLang="en-US" dirty="0">
              <a:solidFill>
                <a:schemeClr val="bg1"/>
              </a:solidFill>
              <a:cs typeface="+mn-ea"/>
              <a:sym typeface="+mn-lt"/>
            </a:endParaRPr>
          </a:p>
        </p:txBody>
      </p:sp>
      <p:sp>
        <p:nvSpPr>
          <p:cNvPr id="139" name="文本框 138"/>
          <p:cNvSpPr txBox="1"/>
          <p:nvPr/>
        </p:nvSpPr>
        <p:spPr>
          <a:xfrm>
            <a:off x="5626078" y="5330951"/>
            <a:ext cx="2150708" cy="46166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r>
              <a:rPr lang="en-US" altLang="zh-CN" dirty="0">
                <a:solidFill>
                  <a:schemeClr val="bg1"/>
                </a:solidFill>
                <a:cs typeface="+mn-ea"/>
                <a:sym typeface="+mn-lt"/>
              </a:rPr>
              <a:t>Nodejs</a:t>
            </a:r>
            <a:r>
              <a:rPr lang="zh-CN" altLang="en-US" dirty="0">
                <a:solidFill>
                  <a:schemeClr val="bg1"/>
                </a:solidFill>
                <a:cs typeface="+mn-ea"/>
                <a:sym typeface="+mn-lt"/>
              </a:rPr>
              <a:t>搭建</a:t>
            </a:r>
          </a:p>
        </p:txBody>
      </p:sp>
      <p:sp>
        <p:nvSpPr>
          <p:cNvPr id="140" name="文本框 139"/>
          <p:cNvSpPr txBox="1"/>
          <p:nvPr/>
        </p:nvSpPr>
        <p:spPr>
          <a:xfrm flipH="1">
            <a:off x="9315547" y="4881169"/>
            <a:ext cx="1392439" cy="422405"/>
          </a:xfrm>
          <a:prstGeom prst="rect">
            <a:avLst/>
          </a:prstGeom>
          <a:noFill/>
        </p:spPr>
        <p:txBody>
          <a:bodyPr wrap="square" lIns="0" tIns="72000" bIns="72000" rtlCol="0" anchor="ctr" anchorCtr="0">
            <a:spAutoFit/>
          </a:bodyPr>
          <a:lstStyle>
            <a:defPPr>
              <a:defRPr lang="zh-CN"/>
            </a:defPPr>
            <a:lvl1pPr algn="ctr">
              <a:defRPr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solidFill>
                  <a:schemeClr val="bg1"/>
                </a:solidFill>
                <a:cs typeface="+mn-ea"/>
                <a:sym typeface="+mn-lt"/>
              </a:rPr>
              <a:t>2020</a:t>
            </a:r>
            <a:endParaRPr lang="zh-CN" altLang="en-US" dirty="0">
              <a:solidFill>
                <a:schemeClr val="bg1"/>
              </a:solidFill>
              <a:cs typeface="+mn-ea"/>
              <a:sym typeface="+mn-lt"/>
            </a:endParaRPr>
          </a:p>
        </p:txBody>
      </p:sp>
      <p:sp>
        <p:nvSpPr>
          <p:cNvPr id="141" name="文本框 140"/>
          <p:cNvSpPr txBox="1"/>
          <p:nvPr/>
        </p:nvSpPr>
        <p:spPr>
          <a:xfrm>
            <a:off x="8894464" y="5229800"/>
            <a:ext cx="2150708" cy="46166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r>
              <a:rPr lang="zh-CN" altLang="en-US" dirty="0">
                <a:solidFill>
                  <a:schemeClr val="bg1"/>
                </a:solidFill>
                <a:cs typeface="+mn-ea"/>
                <a:sym typeface="+mn-lt"/>
              </a:rPr>
              <a:t>项目测试完成</a:t>
            </a:r>
          </a:p>
        </p:txBody>
      </p:sp>
      <p:sp>
        <p:nvSpPr>
          <p:cNvPr id="142" name="文本框 141"/>
          <p:cNvSpPr txBox="1"/>
          <p:nvPr/>
        </p:nvSpPr>
        <p:spPr>
          <a:xfrm flipH="1">
            <a:off x="2816489" y="5218267"/>
            <a:ext cx="1392439" cy="422405"/>
          </a:xfrm>
          <a:prstGeom prst="rect">
            <a:avLst/>
          </a:prstGeom>
          <a:noFill/>
        </p:spPr>
        <p:txBody>
          <a:bodyPr wrap="square" lIns="0" tIns="72000" bIns="72000" rtlCol="0" anchor="ctr" anchorCtr="0">
            <a:spAutoFit/>
          </a:bodyPr>
          <a:lstStyle>
            <a:defPPr>
              <a:defRPr lang="zh-CN"/>
            </a:defPPr>
            <a:lvl1pPr algn="ctr">
              <a:defRPr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en-US" altLang="zh-CN" dirty="0">
                <a:solidFill>
                  <a:schemeClr val="bg1"/>
                </a:solidFill>
                <a:cs typeface="+mn-ea"/>
                <a:sym typeface="+mn-lt"/>
              </a:rPr>
              <a:t>2020</a:t>
            </a:r>
            <a:endParaRPr lang="zh-CN" altLang="en-US" dirty="0">
              <a:solidFill>
                <a:schemeClr val="bg1"/>
              </a:solidFill>
              <a:cs typeface="+mn-ea"/>
              <a:sym typeface="+mn-lt"/>
            </a:endParaRPr>
          </a:p>
        </p:txBody>
      </p:sp>
      <p:sp>
        <p:nvSpPr>
          <p:cNvPr id="143" name="文本框 142"/>
          <p:cNvSpPr txBox="1"/>
          <p:nvPr/>
        </p:nvSpPr>
        <p:spPr>
          <a:xfrm>
            <a:off x="2395405" y="5566898"/>
            <a:ext cx="2319039" cy="46166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r>
              <a:rPr lang="en-US" altLang="zh-CN" dirty="0">
                <a:solidFill>
                  <a:schemeClr val="bg1"/>
                </a:solidFill>
                <a:cs typeface="+mn-ea"/>
                <a:sym typeface="+mn-lt"/>
              </a:rPr>
              <a:t>JS</a:t>
            </a:r>
            <a:r>
              <a:rPr lang="zh-CN" altLang="en-US" dirty="0">
                <a:solidFill>
                  <a:schemeClr val="bg1"/>
                </a:solidFill>
                <a:cs typeface="+mn-ea"/>
                <a:sym typeface="+mn-lt"/>
              </a:rPr>
              <a:t>编写</a:t>
            </a:r>
            <a:endParaRPr lang="en-US" altLang="zh-CN" dirty="0">
              <a:solidFill>
                <a:schemeClr val="bg1"/>
              </a:solidFill>
              <a:cs typeface="+mn-ea"/>
              <a:sym typeface="+mn-lt"/>
            </a:endParaRPr>
          </a:p>
        </p:txBody>
      </p:sp>
      <p:sp>
        <p:nvSpPr>
          <p:cNvPr id="144" name="文本框 143"/>
          <p:cNvSpPr txBox="1"/>
          <p:nvPr/>
        </p:nvSpPr>
        <p:spPr>
          <a:xfrm flipH="1">
            <a:off x="1283726" y="4163349"/>
            <a:ext cx="1392439" cy="422405"/>
          </a:xfrm>
          <a:prstGeom prst="rect">
            <a:avLst/>
          </a:prstGeom>
          <a:noFill/>
        </p:spPr>
        <p:txBody>
          <a:bodyPr wrap="square" lIns="0" tIns="72000" bIns="72000" rtlCol="0" anchor="ctr" anchorCtr="0">
            <a:spAutoFit/>
          </a:bodyPr>
          <a:lstStyle/>
          <a:p>
            <a:pPr algn="ctr"/>
            <a:r>
              <a:rPr lang="en-US" altLang="zh-CN" b="1" dirty="0">
                <a:solidFill>
                  <a:schemeClr val="bg1"/>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cs typeface="+mn-ea"/>
                <a:sym typeface="+mn-lt"/>
              </a:rPr>
              <a:t>2020</a:t>
            </a:r>
            <a:endParaRPr lang="zh-CN" altLang="en-US" b="1" dirty="0">
              <a:solidFill>
                <a:schemeClr val="bg1"/>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cs typeface="+mn-ea"/>
              <a:sym typeface="+mn-lt"/>
            </a:endParaRPr>
          </a:p>
        </p:txBody>
      </p:sp>
      <p:sp>
        <p:nvSpPr>
          <p:cNvPr id="145" name="文本框 144"/>
          <p:cNvSpPr txBox="1"/>
          <p:nvPr/>
        </p:nvSpPr>
        <p:spPr>
          <a:xfrm>
            <a:off x="942243" y="4525273"/>
            <a:ext cx="1953846" cy="46166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ctr"/>
            <a:r>
              <a:rPr lang="zh-CN" altLang="en-US" dirty="0">
                <a:solidFill>
                  <a:schemeClr val="bg1"/>
                </a:solidFill>
                <a:cs typeface="+mn-ea"/>
                <a:sym typeface="+mn-lt"/>
              </a:rPr>
              <a:t>页面布局</a:t>
            </a:r>
          </a:p>
        </p:txBody>
      </p:sp>
    </p:spTree>
    <p:extLst>
      <p:ext uri="{BB962C8B-B14F-4D97-AF65-F5344CB8AC3E}">
        <p14:creationId xmlns:p14="http://schemas.microsoft.com/office/powerpoint/2010/main" val="3747033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par>
                          <p:cTn id="28" fill="hold">
                            <p:stCondLst>
                              <p:cond delay="1900"/>
                            </p:stCondLst>
                            <p:childTnLst>
                              <p:par>
                                <p:cTn id="29" presetID="22" presetClass="entr" presetSubtype="8" fill="hold" grpId="0"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left)">
                                      <p:cBhvr>
                                        <p:cTn id="31" dur="500"/>
                                        <p:tgtEl>
                                          <p:spTgt spid="122"/>
                                        </p:tgtEl>
                                      </p:cBhvr>
                                    </p:animEffect>
                                  </p:childTnLst>
                                </p:cTn>
                              </p:par>
                            </p:childTnLst>
                          </p:cTn>
                        </p:par>
                        <p:par>
                          <p:cTn id="32" fill="hold">
                            <p:stCondLst>
                              <p:cond delay="2400"/>
                            </p:stCondLst>
                            <p:childTnLst>
                              <p:par>
                                <p:cTn id="33" presetID="53" presetClass="entr" presetSubtype="16" fill="hold" grpId="0" nodeType="afterEffect">
                                  <p:stCondLst>
                                    <p:cond delay="0"/>
                                  </p:stCondLst>
                                  <p:childTnLst>
                                    <p:set>
                                      <p:cBhvr>
                                        <p:cTn id="34" dur="1" fill="hold">
                                          <p:stCondLst>
                                            <p:cond delay="0"/>
                                          </p:stCondLst>
                                        </p:cTn>
                                        <p:tgtEl>
                                          <p:spTgt spid="124"/>
                                        </p:tgtEl>
                                        <p:attrNameLst>
                                          <p:attrName>style.visibility</p:attrName>
                                        </p:attrNameLst>
                                      </p:cBhvr>
                                      <p:to>
                                        <p:strVal val="visible"/>
                                      </p:to>
                                    </p:set>
                                    <p:anim calcmode="lin" valueType="num">
                                      <p:cBhvr>
                                        <p:cTn id="35" dur="200" fill="hold"/>
                                        <p:tgtEl>
                                          <p:spTgt spid="124"/>
                                        </p:tgtEl>
                                        <p:attrNameLst>
                                          <p:attrName>ppt_w</p:attrName>
                                        </p:attrNameLst>
                                      </p:cBhvr>
                                      <p:tavLst>
                                        <p:tav tm="0">
                                          <p:val>
                                            <p:fltVal val="0"/>
                                          </p:val>
                                        </p:tav>
                                        <p:tav tm="100000">
                                          <p:val>
                                            <p:strVal val="#ppt_w"/>
                                          </p:val>
                                        </p:tav>
                                      </p:tavLst>
                                    </p:anim>
                                    <p:anim calcmode="lin" valueType="num">
                                      <p:cBhvr>
                                        <p:cTn id="36" dur="200" fill="hold"/>
                                        <p:tgtEl>
                                          <p:spTgt spid="124"/>
                                        </p:tgtEl>
                                        <p:attrNameLst>
                                          <p:attrName>ppt_h</p:attrName>
                                        </p:attrNameLst>
                                      </p:cBhvr>
                                      <p:tavLst>
                                        <p:tav tm="0">
                                          <p:val>
                                            <p:fltVal val="0"/>
                                          </p:val>
                                        </p:tav>
                                        <p:tav tm="100000">
                                          <p:val>
                                            <p:strVal val="#ppt_h"/>
                                          </p:val>
                                        </p:tav>
                                      </p:tavLst>
                                    </p:anim>
                                    <p:animEffect transition="in" filter="fade">
                                      <p:cBhvr>
                                        <p:cTn id="37" dur="200"/>
                                        <p:tgtEl>
                                          <p:spTgt spid="124"/>
                                        </p:tgtEl>
                                      </p:cBhvr>
                                    </p:animEffect>
                                  </p:childTnLst>
                                </p:cTn>
                              </p:par>
                              <p:par>
                                <p:cTn id="38" presetID="53" presetClass="entr" presetSubtype="16" fill="hold" grpId="0" nodeType="withEffect">
                                  <p:stCondLst>
                                    <p:cond delay="0"/>
                                  </p:stCondLst>
                                  <p:iterate type="lt">
                                    <p:tmPct val="10000"/>
                                  </p:iterate>
                                  <p:childTnLst>
                                    <p:set>
                                      <p:cBhvr>
                                        <p:cTn id="39" dur="1" fill="hold">
                                          <p:stCondLst>
                                            <p:cond delay="0"/>
                                          </p:stCondLst>
                                        </p:cTn>
                                        <p:tgtEl>
                                          <p:spTgt spid="130"/>
                                        </p:tgtEl>
                                        <p:attrNameLst>
                                          <p:attrName>style.visibility</p:attrName>
                                        </p:attrNameLst>
                                      </p:cBhvr>
                                      <p:to>
                                        <p:strVal val="visible"/>
                                      </p:to>
                                    </p:set>
                                    <p:anim calcmode="lin" valueType="num">
                                      <p:cBhvr>
                                        <p:cTn id="40" dur="300" fill="hold"/>
                                        <p:tgtEl>
                                          <p:spTgt spid="130"/>
                                        </p:tgtEl>
                                        <p:attrNameLst>
                                          <p:attrName>ppt_w</p:attrName>
                                        </p:attrNameLst>
                                      </p:cBhvr>
                                      <p:tavLst>
                                        <p:tav tm="0">
                                          <p:val>
                                            <p:fltVal val="0"/>
                                          </p:val>
                                        </p:tav>
                                        <p:tav tm="100000">
                                          <p:val>
                                            <p:strVal val="#ppt_w"/>
                                          </p:val>
                                        </p:tav>
                                      </p:tavLst>
                                    </p:anim>
                                    <p:anim calcmode="lin" valueType="num">
                                      <p:cBhvr>
                                        <p:cTn id="41" dur="300" fill="hold"/>
                                        <p:tgtEl>
                                          <p:spTgt spid="130"/>
                                        </p:tgtEl>
                                        <p:attrNameLst>
                                          <p:attrName>ppt_h</p:attrName>
                                        </p:attrNameLst>
                                      </p:cBhvr>
                                      <p:tavLst>
                                        <p:tav tm="0">
                                          <p:val>
                                            <p:fltVal val="0"/>
                                          </p:val>
                                        </p:tav>
                                        <p:tav tm="100000">
                                          <p:val>
                                            <p:strVal val="#ppt_h"/>
                                          </p:val>
                                        </p:tav>
                                      </p:tavLst>
                                    </p:anim>
                                    <p:animEffect transition="in" filter="fade">
                                      <p:cBhvr>
                                        <p:cTn id="42" dur="300"/>
                                        <p:tgtEl>
                                          <p:spTgt spid="130"/>
                                        </p:tgtEl>
                                      </p:cBhvr>
                                    </p:animEffect>
                                  </p:childTnLst>
                                </p:cTn>
                              </p:par>
                              <p:par>
                                <p:cTn id="43" presetID="47"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500"/>
                                        <p:tgtEl>
                                          <p:spTgt spid="114"/>
                                        </p:tgtEl>
                                      </p:cBhvr>
                                    </p:animEffect>
                                    <p:anim calcmode="lin" valueType="num">
                                      <p:cBhvr>
                                        <p:cTn id="46" dur="500" fill="hold"/>
                                        <p:tgtEl>
                                          <p:spTgt spid="114"/>
                                        </p:tgtEl>
                                        <p:attrNameLst>
                                          <p:attrName>ppt_x</p:attrName>
                                        </p:attrNameLst>
                                      </p:cBhvr>
                                      <p:tavLst>
                                        <p:tav tm="0">
                                          <p:val>
                                            <p:strVal val="#ppt_x"/>
                                          </p:val>
                                        </p:tav>
                                        <p:tav tm="100000">
                                          <p:val>
                                            <p:strVal val="#ppt_x"/>
                                          </p:val>
                                        </p:tav>
                                      </p:tavLst>
                                    </p:anim>
                                    <p:anim calcmode="lin" valueType="num">
                                      <p:cBhvr>
                                        <p:cTn id="47" dur="500" fill="hold"/>
                                        <p:tgtEl>
                                          <p:spTgt spid="114"/>
                                        </p:tgtEl>
                                        <p:attrNameLst>
                                          <p:attrName>ppt_y</p:attrName>
                                        </p:attrNameLst>
                                      </p:cBhvr>
                                      <p:tavLst>
                                        <p:tav tm="0">
                                          <p:val>
                                            <p:strVal val="#ppt_y-.1"/>
                                          </p:val>
                                        </p:tav>
                                        <p:tav tm="100000">
                                          <p:val>
                                            <p:strVal val="#ppt_y"/>
                                          </p:val>
                                        </p:tav>
                                      </p:tavLst>
                                    </p:anim>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wipe(up)">
                                      <p:cBhvr>
                                        <p:cTn id="53" dur="500"/>
                                        <p:tgtEl>
                                          <p:spTgt spid="86"/>
                                        </p:tgtEl>
                                      </p:cBhvr>
                                    </p:animEffect>
                                  </p:childTnLst>
                                </p:cTn>
                              </p:par>
                              <p:par>
                                <p:cTn id="54" presetID="53" presetClass="entr" presetSubtype="16" fill="hold" grpId="0" nodeType="withEffect">
                                  <p:stCondLst>
                                    <p:cond delay="0"/>
                                  </p:stCondLst>
                                  <p:iterate type="lt">
                                    <p:tmPct val="10000"/>
                                  </p:iterate>
                                  <p:childTnLst>
                                    <p:set>
                                      <p:cBhvr>
                                        <p:cTn id="55" dur="1" fill="hold">
                                          <p:stCondLst>
                                            <p:cond delay="0"/>
                                          </p:stCondLst>
                                        </p:cTn>
                                        <p:tgtEl>
                                          <p:spTgt spid="144"/>
                                        </p:tgtEl>
                                        <p:attrNameLst>
                                          <p:attrName>style.visibility</p:attrName>
                                        </p:attrNameLst>
                                      </p:cBhvr>
                                      <p:to>
                                        <p:strVal val="visible"/>
                                      </p:to>
                                    </p:set>
                                    <p:anim calcmode="lin" valueType="num">
                                      <p:cBhvr>
                                        <p:cTn id="56" dur="300" fill="hold"/>
                                        <p:tgtEl>
                                          <p:spTgt spid="144"/>
                                        </p:tgtEl>
                                        <p:attrNameLst>
                                          <p:attrName>ppt_w</p:attrName>
                                        </p:attrNameLst>
                                      </p:cBhvr>
                                      <p:tavLst>
                                        <p:tav tm="0">
                                          <p:val>
                                            <p:fltVal val="0"/>
                                          </p:val>
                                        </p:tav>
                                        <p:tav tm="100000">
                                          <p:val>
                                            <p:strVal val="#ppt_w"/>
                                          </p:val>
                                        </p:tav>
                                      </p:tavLst>
                                    </p:anim>
                                    <p:anim calcmode="lin" valueType="num">
                                      <p:cBhvr>
                                        <p:cTn id="57" dur="300" fill="hold"/>
                                        <p:tgtEl>
                                          <p:spTgt spid="144"/>
                                        </p:tgtEl>
                                        <p:attrNameLst>
                                          <p:attrName>ppt_h</p:attrName>
                                        </p:attrNameLst>
                                      </p:cBhvr>
                                      <p:tavLst>
                                        <p:tav tm="0">
                                          <p:val>
                                            <p:fltVal val="0"/>
                                          </p:val>
                                        </p:tav>
                                        <p:tav tm="100000">
                                          <p:val>
                                            <p:strVal val="#ppt_h"/>
                                          </p:val>
                                        </p:tav>
                                      </p:tavLst>
                                    </p:anim>
                                    <p:animEffect transition="in" filter="fade">
                                      <p:cBhvr>
                                        <p:cTn id="58" dur="300"/>
                                        <p:tgtEl>
                                          <p:spTgt spid="144"/>
                                        </p:tgtEl>
                                      </p:cBhvr>
                                    </p:animEffect>
                                  </p:childTnLst>
                                </p:cTn>
                              </p:par>
                              <p:par>
                                <p:cTn id="59" presetID="53" presetClass="entr" presetSubtype="16" fill="hold" grpId="0" nodeType="withEffect">
                                  <p:stCondLst>
                                    <p:cond delay="0"/>
                                  </p:stCondLst>
                                  <p:iterate type="lt">
                                    <p:tmPct val="10000"/>
                                  </p:iterate>
                                  <p:childTnLst>
                                    <p:set>
                                      <p:cBhvr>
                                        <p:cTn id="60" dur="1" fill="hold">
                                          <p:stCondLst>
                                            <p:cond delay="0"/>
                                          </p:stCondLst>
                                        </p:cTn>
                                        <p:tgtEl>
                                          <p:spTgt spid="145"/>
                                        </p:tgtEl>
                                        <p:attrNameLst>
                                          <p:attrName>style.visibility</p:attrName>
                                        </p:attrNameLst>
                                      </p:cBhvr>
                                      <p:to>
                                        <p:strVal val="visible"/>
                                      </p:to>
                                    </p:set>
                                    <p:anim calcmode="lin" valueType="num">
                                      <p:cBhvr>
                                        <p:cTn id="61" dur="300" fill="hold"/>
                                        <p:tgtEl>
                                          <p:spTgt spid="145"/>
                                        </p:tgtEl>
                                        <p:attrNameLst>
                                          <p:attrName>ppt_w</p:attrName>
                                        </p:attrNameLst>
                                      </p:cBhvr>
                                      <p:tavLst>
                                        <p:tav tm="0">
                                          <p:val>
                                            <p:fltVal val="0"/>
                                          </p:val>
                                        </p:tav>
                                        <p:tav tm="100000">
                                          <p:val>
                                            <p:strVal val="#ppt_w"/>
                                          </p:val>
                                        </p:tav>
                                      </p:tavLst>
                                    </p:anim>
                                    <p:anim calcmode="lin" valueType="num">
                                      <p:cBhvr>
                                        <p:cTn id="62" dur="300" fill="hold"/>
                                        <p:tgtEl>
                                          <p:spTgt spid="145"/>
                                        </p:tgtEl>
                                        <p:attrNameLst>
                                          <p:attrName>ppt_h</p:attrName>
                                        </p:attrNameLst>
                                      </p:cBhvr>
                                      <p:tavLst>
                                        <p:tav tm="0">
                                          <p:val>
                                            <p:fltVal val="0"/>
                                          </p:val>
                                        </p:tav>
                                        <p:tav tm="100000">
                                          <p:val>
                                            <p:strVal val="#ppt_h"/>
                                          </p:val>
                                        </p:tav>
                                      </p:tavLst>
                                    </p:anim>
                                    <p:animEffect transition="in" filter="fade">
                                      <p:cBhvr>
                                        <p:cTn id="63" dur="300"/>
                                        <p:tgtEl>
                                          <p:spTgt spid="14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wipe(left)">
                                      <p:cBhvr>
                                        <p:cTn id="66" dur="500"/>
                                        <p:tgtEl>
                                          <p:spTgt spid="80"/>
                                        </p:tgtEl>
                                      </p:cBhvr>
                                    </p:animEffect>
                                  </p:childTnLst>
                                </p:cTn>
                              </p:par>
                            </p:childTnLst>
                          </p:cTn>
                        </p:par>
                        <p:par>
                          <p:cTn id="67" fill="hold">
                            <p:stCondLst>
                              <p:cond delay="2900"/>
                            </p:stCondLst>
                            <p:childTnLst>
                              <p:par>
                                <p:cTn id="68" presetID="53" presetClass="entr" presetSubtype="16" fill="hold" grpId="0" nodeType="afterEffect">
                                  <p:stCondLst>
                                    <p:cond delay="0"/>
                                  </p:stCondLst>
                                  <p:childTnLst>
                                    <p:set>
                                      <p:cBhvr>
                                        <p:cTn id="69" dur="1" fill="hold">
                                          <p:stCondLst>
                                            <p:cond delay="0"/>
                                          </p:stCondLst>
                                        </p:cTn>
                                        <p:tgtEl>
                                          <p:spTgt spid="125"/>
                                        </p:tgtEl>
                                        <p:attrNameLst>
                                          <p:attrName>style.visibility</p:attrName>
                                        </p:attrNameLst>
                                      </p:cBhvr>
                                      <p:to>
                                        <p:strVal val="visible"/>
                                      </p:to>
                                    </p:set>
                                    <p:anim calcmode="lin" valueType="num">
                                      <p:cBhvr>
                                        <p:cTn id="70" dur="200" fill="hold"/>
                                        <p:tgtEl>
                                          <p:spTgt spid="125"/>
                                        </p:tgtEl>
                                        <p:attrNameLst>
                                          <p:attrName>ppt_w</p:attrName>
                                        </p:attrNameLst>
                                      </p:cBhvr>
                                      <p:tavLst>
                                        <p:tav tm="0">
                                          <p:val>
                                            <p:fltVal val="0"/>
                                          </p:val>
                                        </p:tav>
                                        <p:tav tm="100000">
                                          <p:val>
                                            <p:strVal val="#ppt_w"/>
                                          </p:val>
                                        </p:tav>
                                      </p:tavLst>
                                    </p:anim>
                                    <p:anim calcmode="lin" valueType="num">
                                      <p:cBhvr>
                                        <p:cTn id="71" dur="200" fill="hold"/>
                                        <p:tgtEl>
                                          <p:spTgt spid="125"/>
                                        </p:tgtEl>
                                        <p:attrNameLst>
                                          <p:attrName>ppt_h</p:attrName>
                                        </p:attrNameLst>
                                      </p:cBhvr>
                                      <p:tavLst>
                                        <p:tav tm="0">
                                          <p:val>
                                            <p:fltVal val="0"/>
                                          </p:val>
                                        </p:tav>
                                        <p:tav tm="100000">
                                          <p:val>
                                            <p:strVal val="#ppt_h"/>
                                          </p:val>
                                        </p:tav>
                                      </p:tavLst>
                                    </p:anim>
                                    <p:animEffect transition="in" filter="fade">
                                      <p:cBhvr>
                                        <p:cTn id="72" dur="200"/>
                                        <p:tgtEl>
                                          <p:spTgt spid="125"/>
                                        </p:tgtEl>
                                      </p:cBhvr>
                                    </p:animEffect>
                                  </p:childTnLst>
                                </p:cTn>
                              </p:par>
                              <p:par>
                                <p:cTn id="73" presetID="53" presetClass="entr" presetSubtype="16" fill="hold" grpId="0" nodeType="withEffect">
                                  <p:stCondLst>
                                    <p:cond delay="0"/>
                                  </p:stCondLst>
                                  <p:iterate type="lt">
                                    <p:tmPct val="10000"/>
                                  </p:iterate>
                                  <p:childTnLst>
                                    <p:set>
                                      <p:cBhvr>
                                        <p:cTn id="74" dur="1" fill="hold">
                                          <p:stCondLst>
                                            <p:cond delay="0"/>
                                          </p:stCondLst>
                                        </p:cTn>
                                        <p:tgtEl>
                                          <p:spTgt spid="131"/>
                                        </p:tgtEl>
                                        <p:attrNameLst>
                                          <p:attrName>style.visibility</p:attrName>
                                        </p:attrNameLst>
                                      </p:cBhvr>
                                      <p:to>
                                        <p:strVal val="visible"/>
                                      </p:to>
                                    </p:set>
                                    <p:anim calcmode="lin" valueType="num">
                                      <p:cBhvr>
                                        <p:cTn id="75" dur="300" fill="hold"/>
                                        <p:tgtEl>
                                          <p:spTgt spid="131"/>
                                        </p:tgtEl>
                                        <p:attrNameLst>
                                          <p:attrName>ppt_w</p:attrName>
                                        </p:attrNameLst>
                                      </p:cBhvr>
                                      <p:tavLst>
                                        <p:tav tm="0">
                                          <p:val>
                                            <p:fltVal val="0"/>
                                          </p:val>
                                        </p:tav>
                                        <p:tav tm="100000">
                                          <p:val>
                                            <p:strVal val="#ppt_w"/>
                                          </p:val>
                                        </p:tav>
                                      </p:tavLst>
                                    </p:anim>
                                    <p:anim calcmode="lin" valueType="num">
                                      <p:cBhvr>
                                        <p:cTn id="76" dur="300" fill="hold"/>
                                        <p:tgtEl>
                                          <p:spTgt spid="131"/>
                                        </p:tgtEl>
                                        <p:attrNameLst>
                                          <p:attrName>ppt_h</p:attrName>
                                        </p:attrNameLst>
                                      </p:cBhvr>
                                      <p:tavLst>
                                        <p:tav tm="0">
                                          <p:val>
                                            <p:fltVal val="0"/>
                                          </p:val>
                                        </p:tav>
                                        <p:tav tm="100000">
                                          <p:val>
                                            <p:strVal val="#ppt_h"/>
                                          </p:val>
                                        </p:tav>
                                      </p:tavLst>
                                    </p:anim>
                                    <p:animEffect transition="in" filter="fade">
                                      <p:cBhvr>
                                        <p:cTn id="77" dur="300"/>
                                        <p:tgtEl>
                                          <p:spTgt spid="131"/>
                                        </p:tgtEl>
                                      </p:cBhvr>
                                    </p:animEffect>
                                  </p:childTnLst>
                                </p:cTn>
                              </p:par>
                              <p:par>
                                <p:cTn id="78" presetID="47" presetClass="entr" presetSubtype="0" fill="hold" grpId="0" nodeType="with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fade">
                                      <p:cBhvr>
                                        <p:cTn id="80" dur="500"/>
                                        <p:tgtEl>
                                          <p:spTgt spid="97"/>
                                        </p:tgtEl>
                                      </p:cBhvr>
                                    </p:animEffect>
                                    <p:anim calcmode="lin" valueType="num">
                                      <p:cBhvr>
                                        <p:cTn id="81" dur="500" fill="hold"/>
                                        <p:tgtEl>
                                          <p:spTgt spid="97"/>
                                        </p:tgtEl>
                                        <p:attrNameLst>
                                          <p:attrName>ppt_x</p:attrName>
                                        </p:attrNameLst>
                                      </p:cBhvr>
                                      <p:tavLst>
                                        <p:tav tm="0">
                                          <p:val>
                                            <p:strVal val="#ppt_x"/>
                                          </p:val>
                                        </p:tav>
                                        <p:tav tm="100000">
                                          <p:val>
                                            <p:strVal val="#ppt_x"/>
                                          </p:val>
                                        </p:tav>
                                      </p:tavLst>
                                    </p:anim>
                                    <p:anim calcmode="lin" valueType="num">
                                      <p:cBhvr>
                                        <p:cTn id="82" dur="500" fill="hold"/>
                                        <p:tgtEl>
                                          <p:spTgt spid="97"/>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Effect transition="in" filter="fade">
                                      <p:cBhvr>
                                        <p:cTn id="85" dur="500"/>
                                        <p:tgtEl>
                                          <p:spTgt spid="113"/>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53" presetClass="entr" presetSubtype="16" fill="hold" grpId="0" nodeType="withEffect">
                                  <p:stCondLst>
                                    <p:cond delay="0"/>
                                  </p:stCondLst>
                                  <p:iterate type="lt">
                                    <p:tmPct val="10000"/>
                                  </p:iterate>
                                  <p:childTnLst>
                                    <p:set>
                                      <p:cBhvr>
                                        <p:cTn id="90" dur="1" fill="hold">
                                          <p:stCondLst>
                                            <p:cond delay="0"/>
                                          </p:stCondLst>
                                        </p:cTn>
                                        <p:tgtEl>
                                          <p:spTgt spid="142"/>
                                        </p:tgtEl>
                                        <p:attrNameLst>
                                          <p:attrName>style.visibility</p:attrName>
                                        </p:attrNameLst>
                                      </p:cBhvr>
                                      <p:to>
                                        <p:strVal val="visible"/>
                                      </p:to>
                                    </p:set>
                                    <p:anim calcmode="lin" valueType="num">
                                      <p:cBhvr>
                                        <p:cTn id="91" dur="300" fill="hold"/>
                                        <p:tgtEl>
                                          <p:spTgt spid="142"/>
                                        </p:tgtEl>
                                        <p:attrNameLst>
                                          <p:attrName>ppt_w</p:attrName>
                                        </p:attrNameLst>
                                      </p:cBhvr>
                                      <p:tavLst>
                                        <p:tav tm="0">
                                          <p:val>
                                            <p:fltVal val="0"/>
                                          </p:val>
                                        </p:tav>
                                        <p:tav tm="100000">
                                          <p:val>
                                            <p:strVal val="#ppt_w"/>
                                          </p:val>
                                        </p:tav>
                                      </p:tavLst>
                                    </p:anim>
                                    <p:anim calcmode="lin" valueType="num">
                                      <p:cBhvr>
                                        <p:cTn id="92" dur="300" fill="hold"/>
                                        <p:tgtEl>
                                          <p:spTgt spid="142"/>
                                        </p:tgtEl>
                                        <p:attrNameLst>
                                          <p:attrName>ppt_h</p:attrName>
                                        </p:attrNameLst>
                                      </p:cBhvr>
                                      <p:tavLst>
                                        <p:tav tm="0">
                                          <p:val>
                                            <p:fltVal val="0"/>
                                          </p:val>
                                        </p:tav>
                                        <p:tav tm="100000">
                                          <p:val>
                                            <p:strVal val="#ppt_h"/>
                                          </p:val>
                                        </p:tav>
                                      </p:tavLst>
                                    </p:anim>
                                    <p:animEffect transition="in" filter="fade">
                                      <p:cBhvr>
                                        <p:cTn id="93" dur="300"/>
                                        <p:tgtEl>
                                          <p:spTgt spid="142"/>
                                        </p:tgtEl>
                                      </p:cBhvr>
                                    </p:animEffect>
                                  </p:childTnLst>
                                </p:cTn>
                              </p:par>
                              <p:par>
                                <p:cTn id="94" presetID="53" presetClass="entr" presetSubtype="16" fill="hold" grpId="0" nodeType="withEffect">
                                  <p:stCondLst>
                                    <p:cond delay="0"/>
                                  </p:stCondLst>
                                  <p:iterate type="lt">
                                    <p:tmPct val="10000"/>
                                  </p:iterate>
                                  <p:childTnLst>
                                    <p:set>
                                      <p:cBhvr>
                                        <p:cTn id="95" dur="1" fill="hold">
                                          <p:stCondLst>
                                            <p:cond delay="0"/>
                                          </p:stCondLst>
                                        </p:cTn>
                                        <p:tgtEl>
                                          <p:spTgt spid="143"/>
                                        </p:tgtEl>
                                        <p:attrNameLst>
                                          <p:attrName>style.visibility</p:attrName>
                                        </p:attrNameLst>
                                      </p:cBhvr>
                                      <p:to>
                                        <p:strVal val="visible"/>
                                      </p:to>
                                    </p:set>
                                    <p:anim calcmode="lin" valueType="num">
                                      <p:cBhvr>
                                        <p:cTn id="96" dur="300" fill="hold"/>
                                        <p:tgtEl>
                                          <p:spTgt spid="143"/>
                                        </p:tgtEl>
                                        <p:attrNameLst>
                                          <p:attrName>ppt_w</p:attrName>
                                        </p:attrNameLst>
                                      </p:cBhvr>
                                      <p:tavLst>
                                        <p:tav tm="0">
                                          <p:val>
                                            <p:fltVal val="0"/>
                                          </p:val>
                                        </p:tav>
                                        <p:tav tm="100000">
                                          <p:val>
                                            <p:strVal val="#ppt_w"/>
                                          </p:val>
                                        </p:tav>
                                      </p:tavLst>
                                    </p:anim>
                                    <p:anim calcmode="lin" valueType="num">
                                      <p:cBhvr>
                                        <p:cTn id="97" dur="300" fill="hold"/>
                                        <p:tgtEl>
                                          <p:spTgt spid="143"/>
                                        </p:tgtEl>
                                        <p:attrNameLst>
                                          <p:attrName>ppt_h</p:attrName>
                                        </p:attrNameLst>
                                      </p:cBhvr>
                                      <p:tavLst>
                                        <p:tav tm="0">
                                          <p:val>
                                            <p:fltVal val="0"/>
                                          </p:val>
                                        </p:tav>
                                        <p:tav tm="100000">
                                          <p:val>
                                            <p:strVal val="#ppt_h"/>
                                          </p:val>
                                        </p:tav>
                                      </p:tavLst>
                                    </p:anim>
                                    <p:animEffect transition="in" filter="fade">
                                      <p:cBhvr>
                                        <p:cTn id="98" dur="300"/>
                                        <p:tgtEl>
                                          <p:spTgt spid="143"/>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left)">
                                      <p:cBhvr>
                                        <p:cTn id="101" dur="500"/>
                                        <p:tgtEl>
                                          <p:spTgt spid="81"/>
                                        </p:tgtEl>
                                      </p:cBhvr>
                                    </p:animEffect>
                                  </p:childTnLst>
                                </p:cTn>
                              </p:par>
                            </p:childTnLst>
                          </p:cTn>
                        </p:par>
                        <p:par>
                          <p:cTn id="102" fill="hold">
                            <p:stCondLst>
                              <p:cond delay="3400"/>
                            </p:stCondLst>
                            <p:childTnLst>
                              <p:par>
                                <p:cTn id="103" presetID="53" presetClass="entr" presetSubtype="16" fill="hold" grpId="0" nodeType="afterEffect">
                                  <p:stCondLst>
                                    <p:cond delay="0"/>
                                  </p:stCondLst>
                                  <p:childTnLst>
                                    <p:set>
                                      <p:cBhvr>
                                        <p:cTn id="104" dur="1" fill="hold">
                                          <p:stCondLst>
                                            <p:cond delay="0"/>
                                          </p:stCondLst>
                                        </p:cTn>
                                        <p:tgtEl>
                                          <p:spTgt spid="126"/>
                                        </p:tgtEl>
                                        <p:attrNameLst>
                                          <p:attrName>style.visibility</p:attrName>
                                        </p:attrNameLst>
                                      </p:cBhvr>
                                      <p:to>
                                        <p:strVal val="visible"/>
                                      </p:to>
                                    </p:set>
                                    <p:anim calcmode="lin" valueType="num">
                                      <p:cBhvr>
                                        <p:cTn id="105" dur="200" fill="hold"/>
                                        <p:tgtEl>
                                          <p:spTgt spid="126"/>
                                        </p:tgtEl>
                                        <p:attrNameLst>
                                          <p:attrName>ppt_w</p:attrName>
                                        </p:attrNameLst>
                                      </p:cBhvr>
                                      <p:tavLst>
                                        <p:tav tm="0">
                                          <p:val>
                                            <p:fltVal val="0"/>
                                          </p:val>
                                        </p:tav>
                                        <p:tav tm="100000">
                                          <p:val>
                                            <p:strVal val="#ppt_w"/>
                                          </p:val>
                                        </p:tav>
                                      </p:tavLst>
                                    </p:anim>
                                    <p:anim calcmode="lin" valueType="num">
                                      <p:cBhvr>
                                        <p:cTn id="106" dur="200" fill="hold"/>
                                        <p:tgtEl>
                                          <p:spTgt spid="126"/>
                                        </p:tgtEl>
                                        <p:attrNameLst>
                                          <p:attrName>ppt_h</p:attrName>
                                        </p:attrNameLst>
                                      </p:cBhvr>
                                      <p:tavLst>
                                        <p:tav tm="0">
                                          <p:val>
                                            <p:fltVal val="0"/>
                                          </p:val>
                                        </p:tav>
                                        <p:tav tm="100000">
                                          <p:val>
                                            <p:strVal val="#ppt_h"/>
                                          </p:val>
                                        </p:tav>
                                      </p:tavLst>
                                    </p:anim>
                                    <p:animEffect transition="in" filter="fade">
                                      <p:cBhvr>
                                        <p:cTn id="107" dur="200"/>
                                        <p:tgtEl>
                                          <p:spTgt spid="126"/>
                                        </p:tgtEl>
                                      </p:cBhvr>
                                    </p:animEffect>
                                  </p:childTnLst>
                                </p:cTn>
                              </p:par>
                              <p:par>
                                <p:cTn id="108" presetID="53" presetClass="entr" presetSubtype="16" fill="hold" grpId="0" nodeType="withEffect">
                                  <p:stCondLst>
                                    <p:cond delay="0"/>
                                  </p:stCondLst>
                                  <p:iterate type="lt">
                                    <p:tmPct val="10000"/>
                                  </p:iterate>
                                  <p:childTnLst>
                                    <p:set>
                                      <p:cBhvr>
                                        <p:cTn id="109" dur="1" fill="hold">
                                          <p:stCondLst>
                                            <p:cond delay="0"/>
                                          </p:stCondLst>
                                        </p:cTn>
                                        <p:tgtEl>
                                          <p:spTgt spid="132"/>
                                        </p:tgtEl>
                                        <p:attrNameLst>
                                          <p:attrName>style.visibility</p:attrName>
                                        </p:attrNameLst>
                                      </p:cBhvr>
                                      <p:to>
                                        <p:strVal val="visible"/>
                                      </p:to>
                                    </p:set>
                                    <p:anim calcmode="lin" valueType="num">
                                      <p:cBhvr>
                                        <p:cTn id="110" dur="300" fill="hold"/>
                                        <p:tgtEl>
                                          <p:spTgt spid="132"/>
                                        </p:tgtEl>
                                        <p:attrNameLst>
                                          <p:attrName>ppt_w</p:attrName>
                                        </p:attrNameLst>
                                      </p:cBhvr>
                                      <p:tavLst>
                                        <p:tav tm="0">
                                          <p:val>
                                            <p:fltVal val="0"/>
                                          </p:val>
                                        </p:tav>
                                        <p:tav tm="100000">
                                          <p:val>
                                            <p:strVal val="#ppt_w"/>
                                          </p:val>
                                        </p:tav>
                                      </p:tavLst>
                                    </p:anim>
                                    <p:anim calcmode="lin" valueType="num">
                                      <p:cBhvr>
                                        <p:cTn id="111" dur="300" fill="hold"/>
                                        <p:tgtEl>
                                          <p:spTgt spid="132"/>
                                        </p:tgtEl>
                                        <p:attrNameLst>
                                          <p:attrName>ppt_h</p:attrName>
                                        </p:attrNameLst>
                                      </p:cBhvr>
                                      <p:tavLst>
                                        <p:tav tm="0">
                                          <p:val>
                                            <p:fltVal val="0"/>
                                          </p:val>
                                        </p:tav>
                                        <p:tav tm="100000">
                                          <p:val>
                                            <p:strVal val="#ppt_h"/>
                                          </p:val>
                                        </p:tav>
                                      </p:tavLst>
                                    </p:anim>
                                    <p:animEffect transition="in" filter="fade">
                                      <p:cBhvr>
                                        <p:cTn id="112" dur="300"/>
                                        <p:tgtEl>
                                          <p:spTgt spid="132"/>
                                        </p:tgtEl>
                                      </p:cBhvr>
                                    </p:animEffect>
                                  </p:childTnLst>
                                </p:cTn>
                              </p:par>
                              <p:par>
                                <p:cTn id="113" presetID="47" presetClass="entr" presetSubtype="0" fill="hold" grpId="0" nodeType="withEffect">
                                  <p:stCondLst>
                                    <p:cond delay="0"/>
                                  </p:stCondLst>
                                  <p:childTnLst>
                                    <p:set>
                                      <p:cBhvr>
                                        <p:cTn id="114" dur="1" fill="hold">
                                          <p:stCondLst>
                                            <p:cond delay="0"/>
                                          </p:stCondLst>
                                        </p:cTn>
                                        <p:tgtEl>
                                          <p:spTgt spid="99"/>
                                        </p:tgtEl>
                                        <p:attrNameLst>
                                          <p:attrName>style.visibility</p:attrName>
                                        </p:attrNameLst>
                                      </p:cBhvr>
                                      <p:to>
                                        <p:strVal val="visible"/>
                                      </p:to>
                                    </p:set>
                                    <p:animEffect transition="in" filter="fade">
                                      <p:cBhvr>
                                        <p:cTn id="115" dur="500"/>
                                        <p:tgtEl>
                                          <p:spTgt spid="99"/>
                                        </p:tgtEl>
                                      </p:cBhvr>
                                    </p:animEffect>
                                    <p:anim calcmode="lin" valueType="num">
                                      <p:cBhvr>
                                        <p:cTn id="116" dur="500" fill="hold"/>
                                        <p:tgtEl>
                                          <p:spTgt spid="99"/>
                                        </p:tgtEl>
                                        <p:attrNameLst>
                                          <p:attrName>ppt_x</p:attrName>
                                        </p:attrNameLst>
                                      </p:cBhvr>
                                      <p:tavLst>
                                        <p:tav tm="0">
                                          <p:val>
                                            <p:strVal val="#ppt_x"/>
                                          </p:val>
                                        </p:tav>
                                        <p:tav tm="100000">
                                          <p:val>
                                            <p:strVal val="#ppt_x"/>
                                          </p:val>
                                        </p:tav>
                                      </p:tavLst>
                                    </p:anim>
                                    <p:anim calcmode="lin" valueType="num">
                                      <p:cBhvr>
                                        <p:cTn id="117" dur="500" fill="hold"/>
                                        <p:tgtEl>
                                          <p:spTgt spid="99"/>
                                        </p:tgtEl>
                                        <p:attrNameLst>
                                          <p:attrName>ppt_y</p:attrName>
                                        </p:attrNameLst>
                                      </p:cBhvr>
                                      <p:tavLst>
                                        <p:tav tm="0">
                                          <p:val>
                                            <p:strVal val="#ppt_y-.1"/>
                                          </p:val>
                                        </p:tav>
                                        <p:tav tm="100000">
                                          <p:val>
                                            <p:strVal val="#ppt_y"/>
                                          </p:val>
                                        </p:tav>
                                      </p:tavLst>
                                    </p:anim>
                                  </p:childTnLst>
                                </p:cTn>
                              </p:par>
                              <p:par>
                                <p:cTn id="118" presetID="10" presetClass="entr" presetSubtype="0" fill="hold" nodeType="withEffect">
                                  <p:stCondLst>
                                    <p:cond delay="0"/>
                                  </p:stCondLst>
                                  <p:childTnLst>
                                    <p:set>
                                      <p:cBhvr>
                                        <p:cTn id="119" dur="1" fill="hold">
                                          <p:stCondLst>
                                            <p:cond delay="0"/>
                                          </p:stCondLst>
                                        </p:cTn>
                                        <p:tgtEl>
                                          <p:spTgt spid="117"/>
                                        </p:tgtEl>
                                        <p:attrNameLst>
                                          <p:attrName>style.visibility</p:attrName>
                                        </p:attrNameLst>
                                      </p:cBhvr>
                                      <p:to>
                                        <p:strVal val="visible"/>
                                      </p:to>
                                    </p:set>
                                    <p:animEffect transition="in" filter="fade">
                                      <p:cBhvr>
                                        <p:cTn id="120" dur="500"/>
                                        <p:tgtEl>
                                          <p:spTgt spid="117"/>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96"/>
                                        </p:tgtEl>
                                        <p:attrNameLst>
                                          <p:attrName>style.visibility</p:attrName>
                                        </p:attrNameLst>
                                      </p:cBhvr>
                                      <p:to>
                                        <p:strVal val="visible"/>
                                      </p:to>
                                    </p:set>
                                    <p:animEffect transition="in" filter="wipe(up)">
                                      <p:cBhvr>
                                        <p:cTn id="123" dur="500"/>
                                        <p:tgtEl>
                                          <p:spTgt spid="96"/>
                                        </p:tgtEl>
                                      </p:cBhvr>
                                    </p:animEffect>
                                  </p:childTnLst>
                                </p:cTn>
                              </p:par>
                              <p:par>
                                <p:cTn id="124" presetID="53" presetClass="entr" presetSubtype="16" fill="hold" grpId="0" nodeType="withEffect">
                                  <p:stCondLst>
                                    <p:cond delay="0"/>
                                  </p:stCondLst>
                                  <p:iterate type="lt">
                                    <p:tmPct val="10000"/>
                                  </p:iterate>
                                  <p:childTnLst>
                                    <p:set>
                                      <p:cBhvr>
                                        <p:cTn id="125" dur="1" fill="hold">
                                          <p:stCondLst>
                                            <p:cond delay="0"/>
                                          </p:stCondLst>
                                        </p:cTn>
                                        <p:tgtEl>
                                          <p:spTgt spid="87"/>
                                        </p:tgtEl>
                                        <p:attrNameLst>
                                          <p:attrName>style.visibility</p:attrName>
                                        </p:attrNameLst>
                                      </p:cBhvr>
                                      <p:to>
                                        <p:strVal val="visible"/>
                                      </p:to>
                                    </p:set>
                                    <p:anim calcmode="lin" valueType="num">
                                      <p:cBhvr>
                                        <p:cTn id="126" dur="300" fill="hold"/>
                                        <p:tgtEl>
                                          <p:spTgt spid="87"/>
                                        </p:tgtEl>
                                        <p:attrNameLst>
                                          <p:attrName>ppt_w</p:attrName>
                                        </p:attrNameLst>
                                      </p:cBhvr>
                                      <p:tavLst>
                                        <p:tav tm="0">
                                          <p:val>
                                            <p:fltVal val="0"/>
                                          </p:val>
                                        </p:tav>
                                        <p:tav tm="100000">
                                          <p:val>
                                            <p:strVal val="#ppt_w"/>
                                          </p:val>
                                        </p:tav>
                                      </p:tavLst>
                                    </p:anim>
                                    <p:anim calcmode="lin" valueType="num">
                                      <p:cBhvr>
                                        <p:cTn id="127" dur="300" fill="hold"/>
                                        <p:tgtEl>
                                          <p:spTgt spid="87"/>
                                        </p:tgtEl>
                                        <p:attrNameLst>
                                          <p:attrName>ppt_h</p:attrName>
                                        </p:attrNameLst>
                                      </p:cBhvr>
                                      <p:tavLst>
                                        <p:tav tm="0">
                                          <p:val>
                                            <p:fltVal val="0"/>
                                          </p:val>
                                        </p:tav>
                                        <p:tav tm="100000">
                                          <p:val>
                                            <p:strVal val="#ppt_h"/>
                                          </p:val>
                                        </p:tav>
                                      </p:tavLst>
                                    </p:anim>
                                    <p:animEffect transition="in" filter="fade">
                                      <p:cBhvr>
                                        <p:cTn id="128" dur="300"/>
                                        <p:tgtEl>
                                          <p:spTgt spid="87"/>
                                        </p:tgtEl>
                                      </p:cBhvr>
                                    </p:animEffect>
                                  </p:childTnLst>
                                </p:cTn>
                              </p:par>
                              <p:par>
                                <p:cTn id="129" presetID="53" presetClass="entr" presetSubtype="16" fill="hold" grpId="0" nodeType="withEffect">
                                  <p:stCondLst>
                                    <p:cond delay="0"/>
                                  </p:stCondLst>
                                  <p:iterate type="lt">
                                    <p:tmPct val="10000"/>
                                  </p:iterate>
                                  <p:childTnLst>
                                    <p:set>
                                      <p:cBhvr>
                                        <p:cTn id="130" dur="1" fill="hold">
                                          <p:stCondLst>
                                            <p:cond delay="0"/>
                                          </p:stCondLst>
                                        </p:cTn>
                                        <p:tgtEl>
                                          <p:spTgt spid="88"/>
                                        </p:tgtEl>
                                        <p:attrNameLst>
                                          <p:attrName>style.visibility</p:attrName>
                                        </p:attrNameLst>
                                      </p:cBhvr>
                                      <p:to>
                                        <p:strVal val="visible"/>
                                      </p:to>
                                    </p:set>
                                    <p:anim calcmode="lin" valueType="num">
                                      <p:cBhvr>
                                        <p:cTn id="131" dur="300" fill="hold"/>
                                        <p:tgtEl>
                                          <p:spTgt spid="88"/>
                                        </p:tgtEl>
                                        <p:attrNameLst>
                                          <p:attrName>ppt_w</p:attrName>
                                        </p:attrNameLst>
                                      </p:cBhvr>
                                      <p:tavLst>
                                        <p:tav tm="0">
                                          <p:val>
                                            <p:fltVal val="0"/>
                                          </p:val>
                                        </p:tav>
                                        <p:tav tm="100000">
                                          <p:val>
                                            <p:strVal val="#ppt_w"/>
                                          </p:val>
                                        </p:tav>
                                      </p:tavLst>
                                    </p:anim>
                                    <p:anim calcmode="lin" valueType="num">
                                      <p:cBhvr>
                                        <p:cTn id="132" dur="300" fill="hold"/>
                                        <p:tgtEl>
                                          <p:spTgt spid="88"/>
                                        </p:tgtEl>
                                        <p:attrNameLst>
                                          <p:attrName>ppt_h</p:attrName>
                                        </p:attrNameLst>
                                      </p:cBhvr>
                                      <p:tavLst>
                                        <p:tav tm="0">
                                          <p:val>
                                            <p:fltVal val="0"/>
                                          </p:val>
                                        </p:tav>
                                        <p:tav tm="100000">
                                          <p:val>
                                            <p:strVal val="#ppt_h"/>
                                          </p:val>
                                        </p:tav>
                                      </p:tavLst>
                                    </p:anim>
                                    <p:animEffect transition="in" filter="fade">
                                      <p:cBhvr>
                                        <p:cTn id="133" dur="300"/>
                                        <p:tgtEl>
                                          <p:spTgt spid="88"/>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Effect transition="in" filter="wipe(left)">
                                      <p:cBhvr>
                                        <p:cTn id="136" dur="500"/>
                                        <p:tgtEl>
                                          <p:spTgt spid="82"/>
                                        </p:tgtEl>
                                      </p:cBhvr>
                                    </p:animEffect>
                                  </p:childTnLst>
                                </p:cTn>
                              </p:par>
                            </p:childTnLst>
                          </p:cTn>
                        </p:par>
                        <p:par>
                          <p:cTn id="137" fill="hold">
                            <p:stCondLst>
                              <p:cond delay="3900"/>
                            </p:stCondLst>
                            <p:childTnLst>
                              <p:par>
                                <p:cTn id="138" presetID="53" presetClass="entr" presetSubtype="16" fill="hold" grpId="0" nodeType="afterEffect">
                                  <p:stCondLst>
                                    <p:cond delay="0"/>
                                  </p:stCondLst>
                                  <p:childTnLst>
                                    <p:set>
                                      <p:cBhvr>
                                        <p:cTn id="139" dur="1" fill="hold">
                                          <p:stCondLst>
                                            <p:cond delay="0"/>
                                          </p:stCondLst>
                                        </p:cTn>
                                        <p:tgtEl>
                                          <p:spTgt spid="127"/>
                                        </p:tgtEl>
                                        <p:attrNameLst>
                                          <p:attrName>style.visibility</p:attrName>
                                        </p:attrNameLst>
                                      </p:cBhvr>
                                      <p:to>
                                        <p:strVal val="visible"/>
                                      </p:to>
                                    </p:set>
                                    <p:anim calcmode="lin" valueType="num">
                                      <p:cBhvr>
                                        <p:cTn id="140" dur="200" fill="hold"/>
                                        <p:tgtEl>
                                          <p:spTgt spid="127"/>
                                        </p:tgtEl>
                                        <p:attrNameLst>
                                          <p:attrName>ppt_w</p:attrName>
                                        </p:attrNameLst>
                                      </p:cBhvr>
                                      <p:tavLst>
                                        <p:tav tm="0">
                                          <p:val>
                                            <p:fltVal val="0"/>
                                          </p:val>
                                        </p:tav>
                                        <p:tav tm="100000">
                                          <p:val>
                                            <p:strVal val="#ppt_w"/>
                                          </p:val>
                                        </p:tav>
                                      </p:tavLst>
                                    </p:anim>
                                    <p:anim calcmode="lin" valueType="num">
                                      <p:cBhvr>
                                        <p:cTn id="141" dur="200" fill="hold"/>
                                        <p:tgtEl>
                                          <p:spTgt spid="127"/>
                                        </p:tgtEl>
                                        <p:attrNameLst>
                                          <p:attrName>ppt_h</p:attrName>
                                        </p:attrNameLst>
                                      </p:cBhvr>
                                      <p:tavLst>
                                        <p:tav tm="0">
                                          <p:val>
                                            <p:fltVal val="0"/>
                                          </p:val>
                                        </p:tav>
                                        <p:tav tm="100000">
                                          <p:val>
                                            <p:strVal val="#ppt_h"/>
                                          </p:val>
                                        </p:tav>
                                      </p:tavLst>
                                    </p:anim>
                                    <p:animEffect transition="in" filter="fade">
                                      <p:cBhvr>
                                        <p:cTn id="142" dur="200"/>
                                        <p:tgtEl>
                                          <p:spTgt spid="127"/>
                                        </p:tgtEl>
                                      </p:cBhvr>
                                    </p:animEffect>
                                  </p:childTnLst>
                                </p:cTn>
                              </p:par>
                              <p:par>
                                <p:cTn id="143" presetID="53" presetClass="entr" presetSubtype="16" fill="hold" grpId="0" nodeType="withEffect">
                                  <p:stCondLst>
                                    <p:cond delay="0"/>
                                  </p:stCondLst>
                                  <p:iterate type="lt">
                                    <p:tmPct val="10000"/>
                                  </p:iterate>
                                  <p:childTnLst>
                                    <p:set>
                                      <p:cBhvr>
                                        <p:cTn id="144" dur="1" fill="hold">
                                          <p:stCondLst>
                                            <p:cond delay="0"/>
                                          </p:stCondLst>
                                        </p:cTn>
                                        <p:tgtEl>
                                          <p:spTgt spid="133"/>
                                        </p:tgtEl>
                                        <p:attrNameLst>
                                          <p:attrName>style.visibility</p:attrName>
                                        </p:attrNameLst>
                                      </p:cBhvr>
                                      <p:to>
                                        <p:strVal val="visible"/>
                                      </p:to>
                                    </p:set>
                                    <p:anim calcmode="lin" valueType="num">
                                      <p:cBhvr>
                                        <p:cTn id="145" dur="300" fill="hold"/>
                                        <p:tgtEl>
                                          <p:spTgt spid="133"/>
                                        </p:tgtEl>
                                        <p:attrNameLst>
                                          <p:attrName>ppt_w</p:attrName>
                                        </p:attrNameLst>
                                      </p:cBhvr>
                                      <p:tavLst>
                                        <p:tav tm="0">
                                          <p:val>
                                            <p:fltVal val="0"/>
                                          </p:val>
                                        </p:tav>
                                        <p:tav tm="100000">
                                          <p:val>
                                            <p:strVal val="#ppt_w"/>
                                          </p:val>
                                        </p:tav>
                                      </p:tavLst>
                                    </p:anim>
                                    <p:anim calcmode="lin" valueType="num">
                                      <p:cBhvr>
                                        <p:cTn id="146" dur="300" fill="hold"/>
                                        <p:tgtEl>
                                          <p:spTgt spid="133"/>
                                        </p:tgtEl>
                                        <p:attrNameLst>
                                          <p:attrName>ppt_h</p:attrName>
                                        </p:attrNameLst>
                                      </p:cBhvr>
                                      <p:tavLst>
                                        <p:tav tm="0">
                                          <p:val>
                                            <p:fltVal val="0"/>
                                          </p:val>
                                        </p:tav>
                                        <p:tav tm="100000">
                                          <p:val>
                                            <p:strVal val="#ppt_h"/>
                                          </p:val>
                                        </p:tav>
                                      </p:tavLst>
                                    </p:anim>
                                    <p:animEffect transition="in" filter="fade">
                                      <p:cBhvr>
                                        <p:cTn id="147" dur="300"/>
                                        <p:tgtEl>
                                          <p:spTgt spid="133"/>
                                        </p:tgtEl>
                                      </p:cBhvr>
                                    </p:animEffect>
                                  </p:childTnLst>
                                </p:cTn>
                              </p:par>
                              <p:par>
                                <p:cTn id="148" presetID="47" presetClass="entr" presetSubtype="0" fill="hold" grpId="0" nodeType="withEffect">
                                  <p:stCondLst>
                                    <p:cond delay="0"/>
                                  </p:stCondLst>
                                  <p:childTnLst>
                                    <p:set>
                                      <p:cBhvr>
                                        <p:cTn id="149" dur="1" fill="hold">
                                          <p:stCondLst>
                                            <p:cond delay="0"/>
                                          </p:stCondLst>
                                        </p:cTn>
                                        <p:tgtEl>
                                          <p:spTgt spid="102"/>
                                        </p:tgtEl>
                                        <p:attrNameLst>
                                          <p:attrName>style.visibility</p:attrName>
                                        </p:attrNameLst>
                                      </p:cBhvr>
                                      <p:to>
                                        <p:strVal val="visible"/>
                                      </p:to>
                                    </p:set>
                                    <p:animEffect transition="in" filter="fade">
                                      <p:cBhvr>
                                        <p:cTn id="150" dur="500"/>
                                        <p:tgtEl>
                                          <p:spTgt spid="102"/>
                                        </p:tgtEl>
                                      </p:cBhvr>
                                    </p:animEffect>
                                    <p:anim calcmode="lin" valueType="num">
                                      <p:cBhvr>
                                        <p:cTn id="151" dur="500" fill="hold"/>
                                        <p:tgtEl>
                                          <p:spTgt spid="102"/>
                                        </p:tgtEl>
                                        <p:attrNameLst>
                                          <p:attrName>ppt_x</p:attrName>
                                        </p:attrNameLst>
                                      </p:cBhvr>
                                      <p:tavLst>
                                        <p:tav tm="0">
                                          <p:val>
                                            <p:strVal val="#ppt_x"/>
                                          </p:val>
                                        </p:tav>
                                        <p:tav tm="100000">
                                          <p:val>
                                            <p:strVal val="#ppt_x"/>
                                          </p:val>
                                        </p:tav>
                                      </p:tavLst>
                                    </p:anim>
                                    <p:anim calcmode="lin" valueType="num">
                                      <p:cBhvr>
                                        <p:cTn id="152" dur="500" fill="hold"/>
                                        <p:tgtEl>
                                          <p:spTgt spid="102"/>
                                        </p:tgtEl>
                                        <p:attrNameLst>
                                          <p:attrName>ppt_y</p:attrName>
                                        </p:attrNameLst>
                                      </p:cBhvr>
                                      <p:tavLst>
                                        <p:tav tm="0">
                                          <p:val>
                                            <p:strVal val="#ppt_y-.1"/>
                                          </p:val>
                                        </p:tav>
                                        <p:tav tm="100000">
                                          <p:val>
                                            <p:strVal val="#ppt_y"/>
                                          </p:val>
                                        </p:tav>
                                      </p:tavLst>
                                    </p:anim>
                                  </p:childTnLst>
                                </p:cTn>
                              </p:par>
                              <p:par>
                                <p:cTn id="153" presetID="10" presetClass="entr" presetSubtype="0" fill="hold" nodeType="withEffect">
                                  <p:stCondLst>
                                    <p:cond delay="0"/>
                                  </p:stCondLst>
                                  <p:childTnLst>
                                    <p:set>
                                      <p:cBhvr>
                                        <p:cTn id="154" dur="1" fill="hold">
                                          <p:stCondLst>
                                            <p:cond delay="0"/>
                                          </p:stCondLst>
                                        </p:cTn>
                                        <p:tgtEl>
                                          <p:spTgt spid="108"/>
                                        </p:tgtEl>
                                        <p:attrNameLst>
                                          <p:attrName>style.visibility</p:attrName>
                                        </p:attrNameLst>
                                      </p:cBhvr>
                                      <p:to>
                                        <p:strVal val="visible"/>
                                      </p:to>
                                    </p:set>
                                    <p:animEffect transition="in" filter="fade">
                                      <p:cBhvr>
                                        <p:cTn id="155" dur="500"/>
                                        <p:tgtEl>
                                          <p:spTgt spid="108"/>
                                        </p:tgtEl>
                                      </p:cBhvr>
                                    </p:animEffect>
                                  </p:childTnLst>
                                </p:cTn>
                              </p:par>
                              <p:par>
                                <p:cTn id="156" presetID="22" presetClass="entr" presetSubtype="1" fill="hold" grpId="0" nodeType="withEffect">
                                  <p:stCondLst>
                                    <p:cond delay="0"/>
                                  </p:stCondLst>
                                  <p:childTnLst>
                                    <p:set>
                                      <p:cBhvr>
                                        <p:cTn id="157" dur="1" fill="hold">
                                          <p:stCondLst>
                                            <p:cond delay="0"/>
                                          </p:stCondLst>
                                        </p:cTn>
                                        <p:tgtEl>
                                          <p:spTgt spid="93"/>
                                        </p:tgtEl>
                                        <p:attrNameLst>
                                          <p:attrName>style.visibility</p:attrName>
                                        </p:attrNameLst>
                                      </p:cBhvr>
                                      <p:to>
                                        <p:strVal val="visible"/>
                                      </p:to>
                                    </p:set>
                                    <p:animEffect transition="in" filter="wipe(up)">
                                      <p:cBhvr>
                                        <p:cTn id="158" dur="500"/>
                                        <p:tgtEl>
                                          <p:spTgt spid="93"/>
                                        </p:tgtEl>
                                      </p:cBhvr>
                                    </p:animEffect>
                                  </p:childTnLst>
                                </p:cTn>
                              </p:par>
                              <p:par>
                                <p:cTn id="159" presetID="53" presetClass="entr" presetSubtype="16" fill="hold" grpId="0" nodeType="withEffect">
                                  <p:stCondLst>
                                    <p:cond delay="0"/>
                                  </p:stCondLst>
                                  <p:iterate type="lt">
                                    <p:tmPct val="10000"/>
                                  </p:iterate>
                                  <p:childTnLst>
                                    <p:set>
                                      <p:cBhvr>
                                        <p:cTn id="160" dur="1" fill="hold">
                                          <p:stCondLst>
                                            <p:cond delay="0"/>
                                          </p:stCondLst>
                                        </p:cTn>
                                        <p:tgtEl>
                                          <p:spTgt spid="138"/>
                                        </p:tgtEl>
                                        <p:attrNameLst>
                                          <p:attrName>style.visibility</p:attrName>
                                        </p:attrNameLst>
                                      </p:cBhvr>
                                      <p:to>
                                        <p:strVal val="visible"/>
                                      </p:to>
                                    </p:set>
                                    <p:anim calcmode="lin" valueType="num">
                                      <p:cBhvr>
                                        <p:cTn id="161" dur="300" fill="hold"/>
                                        <p:tgtEl>
                                          <p:spTgt spid="138"/>
                                        </p:tgtEl>
                                        <p:attrNameLst>
                                          <p:attrName>ppt_w</p:attrName>
                                        </p:attrNameLst>
                                      </p:cBhvr>
                                      <p:tavLst>
                                        <p:tav tm="0">
                                          <p:val>
                                            <p:fltVal val="0"/>
                                          </p:val>
                                        </p:tav>
                                        <p:tav tm="100000">
                                          <p:val>
                                            <p:strVal val="#ppt_w"/>
                                          </p:val>
                                        </p:tav>
                                      </p:tavLst>
                                    </p:anim>
                                    <p:anim calcmode="lin" valueType="num">
                                      <p:cBhvr>
                                        <p:cTn id="162" dur="300" fill="hold"/>
                                        <p:tgtEl>
                                          <p:spTgt spid="138"/>
                                        </p:tgtEl>
                                        <p:attrNameLst>
                                          <p:attrName>ppt_h</p:attrName>
                                        </p:attrNameLst>
                                      </p:cBhvr>
                                      <p:tavLst>
                                        <p:tav tm="0">
                                          <p:val>
                                            <p:fltVal val="0"/>
                                          </p:val>
                                        </p:tav>
                                        <p:tav tm="100000">
                                          <p:val>
                                            <p:strVal val="#ppt_h"/>
                                          </p:val>
                                        </p:tav>
                                      </p:tavLst>
                                    </p:anim>
                                    <p:animEffect transition="in" filter="fade">
                                      <p:cBhvr>
                                        <p:cTn id="163" dur="300"/>
                                        <p:tgtEl>
                                          <p:spTgt spid="138"/>
                                        </p:tgtEl>
                                      </p:cBhvr>
                                    </p:animEffect>
                                  </p:childTnLst>
                                </p:cTn>
                              </p:par>
                              <p:par>
                                <p:cTn id="164" presetID="53" presetClass="entr" presetSubtype="16" fill="hold" grpId="0" nodeType="withEffect">
                                  <p:stCondLst>
                                    <p:cond delay="0"/>
                                  </p:stCondLst>
                                  <p:iterate type="lt">
                                    <p:tmPct val="10000"/>
                                  </p:iterate>
                                  <p:childTnLst>
                                    <p:set>
                                      <p:cBhvr>
                                        <p:cTn id="165" dur="1" fill="hold">
                                          <p:stCondLst>
                                            <p:cond delay="0"/>
                                          </p:stCondLst>
                                        </p:cTn>
                                        <p:tgtEl>
                                          <p:spTgt spid="139"/>
                                        </p:tgtEl>
                                        <p:attrNameLst>
                                          <p:attrName>style.visibility</p:attrName>
                                        </p:attrNameLst>
                                      </p:cBhvr>
                                      <p:to>
                                        <p:strVal val="visible"/>
                                      </p:to>
                                    </p:set>
                                    <p:anim calcmode="lin" valueType="num">
                                      <p:cBhvr>
                                        <p:cTn id="166" dur="300" fill="hold"/>
                                        <p:tgtEl>
                                          <p:spTgt spid="139"/>
                                        </p:tgtEl>
                                        <p:attrNameLst>
                                          <p:attrName>ppt_w</p:attrName>
                                        </p:attrNameLst>
                                      </p:cBhvr>
                                      <p:tavLst>
                                        <p:tav tm="0">
                                          <p:val>
                                            <p:fltVal val="0"/>
                                          </p:val>
                                        </p:tav>
                                        <p:tav tm="100000">
                                          <p:val>
                                            <p:strVal val="#ppt_w"/>
                                          </p:val>
                                        </p:tav>
                                      </p:tavLst>
                                    </p:anim>
                                    <p:anim calcmode="lin" valueType="num">
                                      <p:cBhvr>
                                        <p:cTn id="167" dur="300" fill="hold"/>
                                        <p:tgtEl>
                                          <p:spTgt spid="139"/>
                                        </p:tgtEl>
                                        <p:attrNameLst>
                                          <p:attrName>ppt_h</p:attrName>
                                        </p:attrNameLst>
                                      </p:cBhvr>
                                      <p:tavLst>
                                        <p:tav tm="0">
                                          <p:val>
                                            <p:fltVal val="0"/>
                                          </p:val>
                                        </p:tav>
                                        <p:tav tm="100000">
                                          <p:val>
                                            <p:strVal val="#ppt_h"/>
                                          </p:val>
                                        </p:tav>
                                      </p:tavLst>
                                    </p:anim>
                                    <p:animEffect transition="in" filter="fade">
                                      <p:cBhvr>
                                        <p:cTn id="168" dur="300"/>
                                        <p:tgtEl>
                                          <p:spTgt spid="139"/>
                                        </p:tgtEl>
                                      </p:cBhvr>
                                    </p:animEffect>
                                  </p:childTnLst>
                                </p:cTn>
                              </p:par>
                              <p:par>
                                <p:cTn id="169" presetID="22" presetClass="entr" presetSubtype="8" fill="hold" grpId="0" nodeType="withEffect">
                                  <p:stCondLst>
                                    <p:cond delay="0"/>
                                  </p:stCondLst>
                                  <p:childTnLst>
                                    <p:set>
                                      <p:cBhvr>
                                        <p:cTn id="170" dur="1" fill="hold">
                                          <p:stCondLst>
                                            <p:cond delay="0"/>
                                          </p:stCondLst>
                                        </p:cTn>
                                        <p:tgtEl>
                                          <p:spTgt spid="84"/>
                                        </p:tgtEl>
                                        <p:attrNameLst>
                                          <p:attrName>style.visibility</p:attrName>
                                        </p:attrNameLst>
                                      </p:cBhvr>
                                      <p:to>
                                        <p:strVal val="visible"/>
                                      </p:to>
                                    </p:set>
                                    <p:animEffect transition="in" filter="wipe(left)">
                                      <p:cBhvr>
                                        <p:cTn id="171" dur="500"/>
                                        <p:tgtEl>
                                          <p:spTgt spid="84"/>
                                        </p:tgtEl>
                                      </p:cBhvr>
                                    </p:animEffect>
                                  </p:childTnLst>
                                </p:cTn>
                              </p:par>
                            </p:childTnLst>
                          </p:cTn>
                        </p:par>
                        <p:par>
                          <p:cTn id="172" fill="hold">
                            <p:stCondLst>
                              <p:cond delay="4410"/>
                            </p:stCondLst>
                            <p:childTnLst>
                              <p:par>
                                <p:cTn id="173" presetID="53" presetClass="entr" presetSubtype="16" fill="hold" grpId="0" nodeType="afterEffect">
                                  <p:stCondLst>
                                    <p:cond delay="0"/>
                                  </p:stCondLst>
                                  <p:childTnLst>
                                    <p:set>
                                      <p:cBhvr>
                                        <p:cTn id="174" dur="1" fill="hold">
                                          <p:stCondLst>
                                            <p:cond delay="0"/>
                                          </p:stCondLst>
                                        </p:cTn>
                                        <p:tgtEl>
                                          <p:spTgt spid="128"/>
                                        </p:tgtEl>
                                        <p:attrNameLst>
                                          <p:attrName>style.visibility</p:attrName>
                                        </p:attrNameLst>
                                      </p:cBhvr>
                                      <p:to>
                                        <p:strVal val="visible"/>
                                      </p:to>
                                    </p:set>
                                    <p:anim calcmode="lin" valueType="num">
                                      <p:cBhvr>
                                        <p:cTn id="175" dur="200" fill="hold"/>
                                        <p:tgtEl>
                                          <p:spTgt spid="128"/>
                                        </p:tgtEl>
                                        <p:attrNameLst>
                                          <p:attrName>ppt_w</p:attrName>
                                        </p:attrNameLst>
                                      </p:cBhvr>
                                      <p:tavLst>
                                        <p:tav tm="0">
                                          <p:val>
                                            <p:fltVal val="0"/>
                                          </p:val>
                                        </p:tav>
                                        <p:tav tm="100000">
                                          <p:val>
                                            <p:strVal val="#ppt_w"/>
                                          </p:val>
                                        </p:tav>
                                      </p:tavLst>
                                    </p:anim>
                                    <p:anim calcmode="lin" valueType="num">
                                      <p:cBhvr>
                                        <p:cTn id="176" dur="200" fill="hold"/>
                                        <p:tgtEl>
                                          <p:spTgt spid="128"/>
                                        </p:tgtEl>
                                        <p:attrNameLst>
                                          <p:attrName>ppt_h</p:attrName>
                                        </p:attrNameLst>
                                      </p:cBhvr>
                                      <p:tavLst>
                                        <p:tav tm="0">
                                          <p:val>
                                            <p:fltVal val="0"/>
                                          </p:val>
                                        </p:tav>
                                        <p:tav tm="100000">
                                          <p:val>
                                            <p:strVal val="#ppt_h"/>
                                          </p:val>
                                        </p:tav>
                                      </p:tavLst>
                                    </p:anim>
                                    <p:animEffect transition="in" filter="fade">
                                      <p:cBhvr>
                                        <p:cTn id="177" dur="200"/>
                                        <p:tgtEl>
                                          <p:spTgt spid="128"/>
                                        </p:tgtEl>
                                      </p:cBhvr>
                                    </p:animEffect>
                                  </p:childTnLst>
                                </p:cTn>
                              </p:par>
                              <p:par>
                                <p:cTn id="178" presetID="53" presetClass="entr" presetSubtype="16" fill="hold" grpId="0" nodeType="withEffect">
                                  <p:stCondLst>
                                    <p:cond delay="0"/>
                                  </p:stCondLst>
                                  <p:iterate type="lt">
                                    <p:tmPct val="10000"/>
                                  </p:iterate>
                                  <p:childTnLst>
                                    <p:set>
                                      <p:cBhvr>
                                        <p:cTn id="179" dur="1" fill="hold">
                                          <p:stCondLst>
                                            <p:cond delay="0"/>
                                          </p:stCondLst>
                                        </p:cTn>
                                        <p:tgtEl>
                                          <p:spTgt spid="134"/>
                                        </p:tgtEl>
                                        <p:attrNameLst>
                                          <p:attrName>style.visibility</p:attrName>
                                        </p:attrNameLst>
                                      </p:cBhvr>
                                      <p:to>
                                        <p:strVal val="visible"/>
                                      </p:to>
                                    </p:set>
                                    <p:anim calcmode="lin" valueType="num">
                                      <p:cBhvr>
                                        <p:cTn id="180" dur="300" fill="hold"/>
                                        <p:tgtEl>
                                          <p:spTgt spid="134"/>
                                        </p:tgtEl>
                                        <p:attrNameLst>
                                          <p:attrName>ppt_w</p:attrName>
                                        </p:attrNameLst>
                                      </p:cBhvr>
                                      <p:tavLst>
                                        <p:tav tm="0">
                                          <p:val>
                                            <p:fltVal val="0"/>
                                          </p:val>
                                        </p:tav>
                                        <p:tav tm="100000">
                                          <p:val>
                                            <p:strVal val="#ppt_w"/>
                                          </p:val>
                                        </p:tav>
                                      </p:tavLst>
                                    </p:anim>
                                    <p:anim calcmode="lin" valueType="num">
                                      <p:cBhvr>
                                        <p:cTn id="181" dur="300" fill="hold"/>
                                        <p:tgtEl>
                                          <p:spTgt spid="134"/>
                                        </p:tgtEl>
                                        <p:attrNameLst>
                                          <p:attrName>ppt_h</p:attrName>
                                        </p:attrNameLst>
                                      </p:cBhvr>
                                      <p:tavLst>
                                        <p:tav tm="0">
                                          <p:val>
                                            <p:fltVal val="0"/>
                                          </p:val>
                                        </p:tav>
                                        <p:tav tm="100000">
                                          <p:val>
                                            <p:strVal val="#ppt_h"/>
                                          </p:val>
                                        </p:tav>
                                      </p:tavLst>
                                    </p:anim>
                                    <p:animEffect transition="in" filter="fade">
                                      <p:cBhvr>
                                        <p:cTn id="182" dur="300"/>
                                        <p:tgtEl>
                                          <p:spTgt spid="134"/>
                                        </p:tgtEl>
                                      </p:cBhvr>
                                    </p:animEffect>
                                  </p:childTnLst>
                                </p:cTn>
                              </p:par>
                              <p:par>
                                <p:cTn id="183" presetID="47" presetClass="entr" presetSubtype="0" fill="hold" grpId="0" nodeType="with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fade">
                                      <p:cBhvr>
                                        <p:cTn id="185" dur="500"/>
                                        <p:tgtEl>
                                          <p:spTgt spid="103"/>
                                        </p:tgtEl>
                                      </p:cBhvr>
                                    </p:animEffect>
                                    <p:anim calcmode="lin" valueType="num">
                                      <p:cBhvr>
                                        <p:cTn id="186" dur="500" fill="hold"/>
                                        <p:tgtEl>
                                          <p:spTgt spid="103"/>
                                        </p:tgtEl>
                                        <p:attrNameLst>
                                          <p:attrName>ppt_x</p:attrName>
                                        </p:attrNameLst>
                                      </p:cBhvr>
                                      <p:tavLst>
                                        <p:tav tm="0">
                                          <p:val>
                                            <p:strVal val="#ppt_x"/>
                                          </p:val>
                                        </p:tav>
                                        <p:tav tm="100000">
                                          <p:val>
                                            <p:strVal val="#ppt_x"/>
                                          </p:val>
                                        </p:tav>
                                      </p:tavLst>
                                    </p:anim>
                                    <p:anim calcmode="lin" valueType="num">
                                      <p:cBhvr>
                                        <p:cTn id="187" dur="500" fill="hold"/>
                                        <p:tgtEl>
                                          <p:spTgt spid="103"/>
                                        </p:tgtEl>
                                        <p:attrNameLst>
                                          <p:attrName>ppt_y</p:attrName>
                                        </p:attrNameLst>
                                      </p:cBhvr>
                                      <p:tavLst>
                                        <p:tav tm="0">
                                          <p:val>
                                            <p:strVal val="#ppt_y-.1"/>
                                          </p:val>
                                        </p:tav>
                                        <p:tav tm="100000">
                                          <p:val>
                                            <p:strVal val="#ppt_y"/>
                                          </p:val>
                                        </p:tav>
                                      </p:tavLst>
                                    </p:anim>
                                  </p:childTnLst>
                                </p:cTn>
                              </p:par>
                              <p:par>
                                <p:cTn id="188" presetID="10" presetClass="entr" presetSubtype="0" fill="hold" grpId="0" nodeType="withEffect">
                                  <p:stCondLst>
                                    <p:cond delay="0"/>
                                  </p:stCondLst>
                                  <p:childTnLst>
                                    <p:set>
                                      <p:cBhvr>
                                        <p:cTn id="189" dur="1" fill="hold">
                                          <p:stCondLst>
                                            <p:cond delay="0"/>
                                          </p:stCondLst>
                                        </p:cTn>
                                        <p:tgtEl>
                                          <p:spTgt spid="116"/>
                                        </p:tgtEl>
                                        <p:attrNameLst>
                                          <p:attrName>style.visibility</p:attrName>
                                        </p:attrNameLst>
                                      </p:cBhvr>
                                      <p:to>
                                        <p:strVal val="visible"/>
                                      </p:to>
                                    </p:set>
                                    <p:animEffect transition="in" filter="fade">
                                      <p:cBhvr>
                                        <p:cTn id="190" dur="500"/>
                                        <p:tgtEl>
                                          <p:spTgt spid="116"/>
                                        </p:tgtEl>
                                      </p:cBhvr>
                                    </p:animEffect>
                                  </p:childTnLst>
                                </p:cTn>
                              </p:par>
                              <p:par>
                                <p:cTn id="191" presetID="22" presetClass="entr" presetSubtype="1" fill="hold" grpId="0" nodeType="withEffect">
                                  <p:stCondLst>
                                    <p:cond delay="0"/>
                                  </p:stCondLst>
                                  <p:childTnLst>
                                    <p:set>
                                      <p:cBhvr>
                                        <p:cTn id="192" dur="1" fill="hold">
                                          <p:stCondLst>
                                            <p:cond delay="0"/>
                                          </p:stCondLst>
                                        </p:cTn>
                                        <p:tgtEl>
                                          <p:spTgt spid="94"/>
                                        </p:tgtEl>
                                        <p:attrNameLst>
                                          <p:attrName>style.visibility</p:attrName>
                                        </p:attrNameLst>
                                      </p:cBhvr>
                                      <p:to>
                                        <p:strVal val="visible"/>
                                      </p:to>
                                    </p:set>
                                    <p:animEffect transition="in" filter="wipe(up)">
                                      <p:cBhvr>
                                        <p:cTn id="193" dur="500"/>
                                        <p:tgtEl>
                                          <p:spTgt spid="94"/>
                                        </p:tgtEl>
                                      </p:cBhvr>
                                    </p:animEffect>
                                  </p:childTnLst>
                                </p:cTn>
                              </p:par>
                              <p:par>
                                <p:cTn id="194" presetID="53" presetClass="entr" presetSubtype="16" fill="hold" grpId="0" nodeType="withEffect">
                                  <p:stCondLst>
                                    <p:cond delay="0"/>
                                  </p:stCondLst>
                                  <p:iterate type="lt">
                                    <p:tmPct val="10000"/>
                                  </p:iterate>
                                  <p:childTnLst>
                                    <p:set>
                                      <p:cBhvr>
                                        <p:cTn id="195" dur="1" fill="hold">
                                          <p:stCondLst>
                                            <p:cond delay="0"/>
                                          </p:stCondLst>
                                        </p:cTn>
                                        <p:tgtEl>
                                          <p:spTgt spid="136"/>
                                        </p:tgtEl>
                                        <p:attrNameLst>
                                          <p:attrName>style.visibility</p:attrName>
                                        </p:attrNameLst>
                                      </p:cBhvr>
                                      <p:to>
                                        <p:strVal val="visible"/>
                                      </p:to>
                                    </p:set>
                                    <p:anim calcmode="lin" valueType="num">
                                      <p:cBhvr>
                                        <p:cTn id="196" dur="300" fill="hold"/>
                                        <p:tgtEl>
                                          <p:spTgt spid="136"/>
                                        </p:tgtEl>
                                        <p:attrNameLst>
                                          <p:attrName>ppt_w</p:attrName>
                                        </p:attrNameLst>
                                      </p:cBhvr>
                                      <p:tavLst>
                                        <p:tav tm="0">
                                          <p:val>
                                            <p:fltVal val="0"/>
                                          </p:val>
                                        </p:tav>
                                        <p:tav tm="100000">
                                          <p:val>
                                            <p:strVal val="#ppt_w"/>
                                          </p:val>
                                        </p:tav>
                                      </p:tavLst>
                                    </p:anim>
                                    <p:anim calcmode="lin" valueType="num">
                                      <p:cBhvr>
                                        <p:cTn id="197" dur="300" fill="hold"/>
                                        <p:tgtEl>
                                          <p:spTgt spid="136"/>
                                        </p:tgtEl>
                                        <p:attrNameLst>
                                          <p:attrName>ppt_h</p:attrName>
                                        </p:attrNameLst>
                                      </p:cBhvr>
                                      <p:tavLst>
                                        <p:tav tm="0">
                                          <p:val>
                                            <p:fltVal val="0"/>
                                          </p:val>
                                        </p:tav>
                                        <p:tav tm="100000">
                                          <p:val>
                                            <p:strVal val="#ppt_h"/>
                                          </p:val>
                                        </p:tav>
                                      </p:tavLst>
                                    </p:anim>
                                    <p:animEffect transition="in" filter="fade">
                                      <p:cBhvr>
                                        <p:cTn id="198" dur="300"/>
                                        <p:tgtEl>
                                          <p:spTgt spid="136"/>
                                        </p:tgtEl>
                                      </p:cBhvr>
                                    </p:animEffect>
                                  </p:childTnLst>
                                </p:cTn>
                              </p:par>
                              <p:par>
                                <p:cTn id="199" presetID="53" presetClass="entr" presetSubtype="16" fill="hold" grpId="0" nodeType="withEffect">
                                  <p:stCondLst>
                                    <p:cond delay="0"/>
                                  </p:stCondLst>
                                  <p:iterate type="lt">
                                    <p:tmPct val="10000"/>
                                  </p:iterate>
                                  <p:childTnLst>
                                    <p:set>
                                      <p:cBhvr>
                                        <p:cTn id="200" dur="1" fill="hold">
                                          <p:stCondLst>
                                            <p:cond delay="0"/>
                                          </p:stCondLst>
                                        </p:cTn>
                                        <p:tgtEl>
                                          <p:spTgt spid="137"/>
                                        </p:tgtEl>
                                        <p:attrNameLst>
                                          <p:attrName>style.visibility</p:attrName>
                                        </p:attrNameLst>
                                      </p:cBhvr>
                                      <p:to>
                                        <p:strVal val="visible"/>
                                      </p:to>
                                    </p:set>
                                    <p:anim calcmode="lin" valueType="num">
                                      <p:cBhvr>
                                        <p:cTn id="201" dur="300" fill="hold"/>
                                        <p:tgtEl>
                                          <p:spTgt spid="137"/>
                                        </p:tgtEl>
                                        <p:attrNameLst>
                                          <p:attrName>ppt_w</p:attrName>
                                        </p:attrNameLst>
                                      </p:cBhvr>
                                      <p:tavLst>
                                        <p:tav tm="0">
                                          <p:val>
                                            <p:fltVal val="0"/>
                                          </p:val>
                                        </p:tav>
                                        <p:tav tm="100000">
                                          <p:val>
                                            <p:strVal val="#ppt_w"/>
                                          </p:val>
                                        </p:tav>
                                      </p:tavLst>
                                    </p:anim>
                                    <p:anim calcmode="lin" valueType="num">
                                      <p:cBhvr>
                                        <p:cTn id="202" dur="300" fill="hold"/>
                                        <p:tgtEl>
                                          <p:spTgt spid="137"/>
                                        </p:tgtEl>
                                        <p:attrNameLst>
                                          <p:attrName>ppt_h</p:attrName>
                                        </p:attrNameLst>
                                      </p:cBhvr>
                                      <p:tavLst>
                                        <p:tav tm="0">
                                          <p:val>
                                            <p:fltVal val="0"/>
                                          </p:val>
                                        </p:tav>
                                        <p:tav tm="100000">
                                          <p:val>
                                            <p:strVal val="#ppt_h"/>
                                          </p:val>
                                        </p:tav>
                                      </p:tavLst>
                                    </p:anim>
                                    <p:animEffect transition="in" filter="fade">
                                      <p:cBhvr>
                                        <p:cTn id="203" dur="300"/>
                                        <p:tgtEl>
                                          <p:spTgt spid="137"/>
                                        </p:tgtEl>
                                      </p:cBhvr>
                                    </p:animEffect>
                                  </p:childTnLst>
                                </p:cTn>
                              </p:par>
                              <p:par>
                                <p:cTn id="204" presetID="22" presetClass="entr" presetSubtype="8" fill="hold" grpId="0" nodeType="withEffect">
                                  <p:stCondLst>
                                    <p:cond delay="0"/>
                                  </p:stCondLst>
                                  <p:childTnLst>
                                    <p:set>
                                      <p:cBhvr>
                                        <p:cTn id="205" dur="1" fill="hold">
                                          <p:stCondLst>
                                            <p:cond delay="0"/>
                                          </p:stCondLst>
                                        </p:cTn>
                                        <p:tgtEl>
                                          <p:spTgt spid="85"/>
                                        </p:tgtEl>
                                        <p:attrNameLst>
                                          <p:attrName>style.visibility</p:attrName>
                                        </p:attrNameLst>
                                      </p:cBhvr>
                                      <p:to>
                                        <p:strVal val="visible"/>
                                      </p:to>
                                    </p:set>
                                    <p:animEffect transition="in" filter="wipe(left)">
                                      <p:cBhvr>
                                        <p:cTn id="206" dur="500"/>
                                        <p:tgtEl>
                                          <p:spTgt spid="85"/>
                                        </p:tgtEl>
                                      </p:cBhvr>
                                    </p:animEffect>
                                  </p:childTnLst>
                                </p:cTn>
                              </p:par>
                            </p:childTnLst>
                          </p:cTn>
                        </p:par>
                        <p:par>
                          <p:cTn id="207" fill="hold">
                            <p:stCondLst>
                              <p:cond delay="4920"/>
                            </p:stCondLst>
                            <p:childTnLst>
                              <p:par>
                                <p:cTn id="208" presetID="53" presetClass="entr" presetSubtype="16" fill="hold" grpId="0" nodeType="afterEffect">
                                  <p:stCondLst>
                                    <p:cond delay="0"/>
                                  </p:stCondLst>
                                  <p:childTnLst>
                                    <p:set>
                                      <p:cBhvr>
                                        <p:cTn id="209" dur="1" fill="hold">
                                          <p:stCondLst>
                                            <p:cond delay="0"/>
                                          </p:stCondLst>
                                        </p:cTn>
                                        <p:tgtEl>
                                          <p:spTgt spid="129"/>
                                        </p:tgtEl>
                                        <p:attrNameLst>
                                          <p:attrName>style.visibility</p:attrName>
                                        </p:attrNameLst>
                                      </p:cBhvr>
                                      <p:to>
                                        <p:strVal val="visible"/>
                                      </p:to>
                                    </p:set>
                                    <p:anim calcmode="lin" valueType="num">
                                      <p:cBhvr>
                                        <p:cTn id="210" dur="200" fill="hold"/>
                                        <p:tgtEl>
                                          <p:spTgt spid="129"/>
                                        </p:tgtEl>
                                        <p:attrNameLst>
                                          <p:attrName>ppt_w</p:attrName>
                                        </p:attrNameLst>
                                      </p:cBhvr>
                                      <p:tavLst>
                                        <p:tav tm="0">
                                          <p:val>
                                            <p:fltVal val="0"/>
                                          </p:val>
                                        </p:tav>
                                        <p:tav tm="100000">
                                          <p:val>
                                            <p:strVal val="#ppt_w"/>
                                          </p:val>
                                        </p:tav>
                                      </p:tavLst>
                                    </p:anim>
                                    <p:anim calcmode="lin" valueType="num">
                                      <p:cBhvr>
                                        <p:cTn id="211" dur="200" fill="hold"/>
                                        <p:tgtEl>
                                          <p:spTgt spid="129"/>
                                        </p:tgtEl>
                                        <p:attrNameLst>
                                          <p:attrName>ppt_h</p:attrName>
                                        </p:attrNameLst>
                                      </p:cBhvr>
                                      <p:tavLst>
                                        <p:tav tm="0">
                                          <p:val>
                                            <p:fltVal val="0"/>
                                          </p:val>
                                        </p:tav>
                                        <p:tav tm="100000">
                                          <p:val>
                                            <p:strVal val="#ppt_h"/>
                                          </p:val>
                                        </p:tav>
                                      </p:tavLst>
                                    </p:anim>
                                    <p:animEffect transition="in" filter="fade">
                                      <p:cBhvr>
                                        <p:cTn id="212" dur="200"/>
                                        <p:tgtEl>
                                          <p:spTgt spid="129"/>
                                        </p:tgtEl>
                                      </p:cBhvr>
                                    </p:animEffect>
                                  </p:childTnLst>
                                </p:cTn>
                              </p:par>
                              <p:par>
                                <p:cTn id="213" presetID="53" presetClass="entr" presetSubtype="16" fill="hold" grpId="0" nodeType="withEffect">
                                  <p:stCondLst>
                                    <p:cond delay="0"/>
                                  </p:stCondLst>
                                  <p:iterate type="lt">
                                    <p:tmPct val="10000"/>
                                  </p:iterate>
                                  <p:childTnLst>
                                    <p:set>
                                      <p:cBhvr>
                                        <p:cTn id="214" dur="1" fill="hold">
                                          <p:stCondLst>
                                            <p:cond delay="0"/>
                                          </p:stCondLst>
                                        </p:cTn>
                                        <p:tgtEl>
                                          <p:spTgt spid="135"/>
                                        </p:tgtEl>
                                        <p:attrNameLst>
                                          <p:attrName>style.visibility</p:attrName>
                                        </p:attrNameLst>
                                      </p:cBhvr>
                                      <p:to>
                                        <p:strVal val="visible"/>
                                      </p:to>
                                    </p:set>
                                    <p:anim calcmode="lin" valueType="num">
                                      <p:cBhvr>
                                        <p:cTn id="215" dur="300" fill="hold"/>
                                        <p:tgtEl>
                                          <p:spTgt spid="135"/>
                                        </p:tgtEl>
                                        <p:attrNameLst>
                                          <p:attrName>ppt_w</p:attrName>
                                        </p:attrNameLst>
                                      </p:cBhvr>
                                      <p:tavLst>
                                        <p:tav tm="0">
                                          <p:val>
                                            <p:fltVal val="0"/>
                                          </p:val>
                                        </p:tav>
                                        <p:tav tm="100000">
                                          <p:val>
                                            <p:strVal val="#ppt_w"/>
                                          </p:val>
                                        </p:tav>
                                      </p:tavLst>
                                    </p:anim>
                                    <p:anim calcmode="lin" valueType="num">
                                      <p:cBhvr>
                                        <p:cTn id="216" dur="300" fill="hold"/>
                                        <p:tgtEl>
                                          <p:spTgt spid="135"/>
                                        </p:tgtEl>
                                        <p:attrNameLst>
                                          <p:attrName>ppt_h</p:attrName>
                                        </p:attrNameLst>
                                      </p:cBhvr>
                                      <p:tavLst>
                                        <p:tav tm="0">
                                          <p:val>
                                            <p:fltVal val="0"/>
                                          </p:val>
                                        </p:tav>
                                        <p:tav tm="100000">
                                          <p:val>
                                            <p:strVal val="#ppt_h"/>
                                          </p:val>
                                        </p:tav>
                                      </p:tavLst>
                                    </p:anim>
                                    <p:animEffect transition="in" filter="fade">
                                      <p:cBhvr>
                                        <p:cTn id="217" dur="300"/>
                                        <p:tgtEl>
                                          <p:spTgt spid="135"/>
                                        </p:tgtEl>
                                      </p:cBhvr>
                                    </p:animEffect>
                                  </p:childTnLst>
                                </p:cTn>
                              </p:par>
                              <p:par>
                                <p:cTn id="218" presetID="47" presetClass="entr" presetSubtype="0" fill="hold" grpId="0" nodeType="withEffect">
                                  <p:stCondLst>
                                    <p:cond delay="0"/>
                                  </p:stCondLst>
                                  <p:childTnLst>
                                    <p:set>
                                      <p:cBhvr>
                                        <p:cTn id="219" dur="1" fill="hold">
                                          <p:stCondLst>
                                            <p:cond delay="0"/>
                                          </p:stCondLst>
                                        </p:cTn>
                                        <p:tgtEl>
                                          <p:spTgt spid="107"/>
                                        </p:tgtEl>
                                        <p:attrNameLst>
                                          <p:attrName>style.visibility</p:attrName>
                                        </p:attrNameLst>
                                      </p:cBhvr>
                                      <p:to>
                                        <p:strVal val="visible"/>
                                      </p:to>
                                    </p:set>
                                    <p:animEffect transition="in" filter="fade">
                                      <p:cBhvr>
                                        <p:cTn id="220" dur="500"/>
                                        <p:tgtEl>
                                          <p:spTgt spid="107"/>
                                        </p:tgtEl>
                                      </p:cBhvr>
                                    </p:animEffect>
                                    <p:anim calcmode="lin" valueType="num">
                                      <p:cBhvr>
                                        <p:cTn id="221" dur="500" fill="hold"/>
                                        <p:tgtEl>
                                          <p:spTgt spid="107"/>
                                        </p:tgtEl>
                                        <p:attrNameLst>
                                          <p:attrName>ppt_x</p:attrName>
                                        </p:attrNameLst>
                                      </p:cBhvr>
                                      <p:tavLst>
                                        <p:tav tm="0">
                                          <p:val>
                                            <p:strVal val="#ppt_x"/>
                                          </p:val>
                                        </p:tav>
                                        <p:tav tm="100000">
                                          <p:val>
                                            <p:strVal val="#ppt_x"/>
                                          </p:val>
                                        </p:tav>
                                      </p:tavLst>
                                    </p:anim>
                                    <p:anim calcmode="lin" valueType="num">
                                      <p:cBhvr>
                                        <p:cTn id="222" dur="500" fill="hold"/>
                                        <p:tgtEl>
                                          <p:spTgt spid="107"/>
                                        </p:tgtEl>
                                        <p:attrNameLst>
                                          <p:attrName>ppt_y</p:attrName>
                                        </p:attrNameLst>
                                      </p:cBhvr>
                                      <p:tavLst>
                                        <p:tav tm="0">
                                          <p:val>
                                            <p:strVal val="#ppt_y-.1"/>
                                          </p:val>
                                        </p:tav>
                                        <p:tav tm="100000">
                                          <p:val>
                                            <p:strVal val="#ppt_y"/>
                                          </p:val>
                                        </p:tav>
                                      </p:tavLst>
                                    </p:anim>
                                  </p:childTnLst>
                                </p:cTn>
                              </p:par>
                              <p:par>
                                <p:cTn id="223" presetID="10" presetClass="entr" presetSubtype="0" fill="hold" grpId="0" nodeType="withEffect">
                                  <p:stCondLst>
                                    <p:cond delay="0"/>
                                  </p:stCondLst>
                                  <p:childTnLst>
                                    <p:set>
                                      <p:cBhvr>
                                        <p:cTn id="224" dur="1" fill="hold">
                                          <p:stCondLst>
                                            <p:cond delay="0"/>
                                          </p:stCondLst>
                                        </p:cTn>
                                        <p:tgtEl>
                                          <p:spTgt spid="121"/>
                                        </p:tgtEl>
                                        <p:attrNameLst>
                                          <p:attrName>style.visibility</p:attrName>
                                        </p:attrNameLst>
                                      </p:cBhvr>
                                      <p:to>
                                        <p:strVal val="visible"/>
                                      </p:to>
                                    </p:set>
                                    <p:animEffect transition="in" filter="fade">
                                      <p:cBhvr>
                                        <p:cTn id="225" dur="500"/>
                                        <p:tgtEl>
                                          <p:spTgt spid="121"/>
                                        </p:tgtEl>
                                      </p:cBhvr>
                                    </p:animEffect>
                                  </p:childTnLst>
                                </p:cTn>
                              </p:par>
                              <p:par>
                                <p:cTn id="226" presetID="22" presetClass="entr" presetSubtype="1" fill="hold" grpId="0" nodeType="withEffect">
                                  <p:stCondLst>
                                    <p:cond delay="0"/>
                                  </p:stCondLst>
                                  <p:childTnLst>
                                    <p:set>
                                      <p:cBhvr>
                                        <p:cTn id="227" dur="1" fill="hold">
                                          <p:stCondLst>
                                            <p:cond delay="0"/>
                                          </p:stCondLst>
                                        </p:cTn>
                                        <p:tgtEl>
                                          <p:spTgt spid="95"/>
                                        </p:tgtEl>
                                        <p:attrNameLst>
                                          <p:attrName>style.visibility</p:attrName>
                                        </p:attrNameLst>
                                      </p:cBhvr>
                                      <p:to>
                                        <p:strVal val="visible"/>
                                      </p:to>
                                    </p:set>
                                    <p:animEffect transition="in" filter="wipe(up)">
                                      <p:cBhvr>
                                        <p:cTn id="228" dur="500"/>
                                        <p:tgtEl>
                                          <p:spTgt spid="95"/>
                                        </p:tgtEl>
                                      </p:cBhvr>
                                    </p:animEffect>
                                  </p:childTnLst>
                                </p:cTn>
                              </p:par>
                              <p:par>
                                <p:cTn id="229" presetID="53" presetClass="entr" presetSubtype="16" fill="hold" grpId="0" nodeType="withEffect">
                                  <p:stCondLst>
                                    <p:cond delay="0"/>
                                  </p:stCondLst>
                                  <p:iterate type="lt">
                                    <p:tmPct val="10000"/>
                                  </p:iterate>
                                  <p:childTnLst>
                                    <p:set>
                                      <p:cBhvr>
                                        <p:cTn id="230" dur="1" fill="hold">
                                          <p:stCondLst>
                                            <p:cond delay="0"/>
                                          </p:stCondLst>
                                        </p:cTn>
                                        <p:tgtEl>
                                          <p:spTgt spid="140"/>
                                        </p:tgtEl>
                                        <p:attrNameLst>
                                          <p:attrName>style.visibility</p:attrName>
                                        </p:attrNameLst>
                                      </p:cBhvr>
                                      <p:to>
                                        <p:strVal val="visible"/>
                                      </p:to>
                                    </p:set>
                                    <p:anim calcmode="lin" valueType="num">
                                      <p:cBhvr>
                                        <p:cTn id="231" dur="300" fill="hold"/>
                                        <p:tgtEl>
                                          <p:spTgt spid="140"/>
                                        </p:tgtEl>
                                        <p:attrNameLst>
                                          <p:attrName>ppt_w</p:attrName>
                                        </p:attrNameLst>
                                      </p:cBhvr>
                                      <p:tavLst>
                                        <p:tav tm="0">
                                          <p:val>
                                            <p:fltVal val="0"/>
                                          </p:val>
                                        </p:tav>
                                        <p:tav tm="100000">
                                          <p:val>
                                            <p:strVal val="#ppt_w"/>
                                          </p:val>
                                        </p:tav>
                                      </p:tavLst>
                                    </p:anim>
                                    <p:anim calcmode="lin" valueType="num">
                                      <p:cBhvr>
                                        <p:cTn id="232" dur="300" fill="hold"/>
                                        <p:tgtEl>
                                          <p:spTgt spid="140"/>
                                        </p:tgtEl>
                                        <p:attrNameLst>
                                          <p:attrName>ppt_h</p:attrName>
                                        </p:attrNameLst>
                                      </p:cBhvr>
                                      <p:tavLst>
                                        <p:tav tm="0">
                                          <p:val>
                                            <p:fltVal val="0"/>
                                          </p:val>
                                        </p:tav>
                                        <p:tav tm="100000">
                                          <p:val>
                                            <p:strVal val="#ppt_h"/>
                                          </p:val>
                                        </p:tav>
                                      </p:tavLst>
                                    </p:anim>
                                    <p:animEffect transition="in" filter="fade">
                                      <p:cBhvr>
                                        <p:cTn id="233" dur="300"/>
                                        <p:tgtEl>
                                          <p:spTgt spid="140"/>
                                        </p:tgtEl>
                                      </p:cBhvr>
                                    </p:animEffect>
                                  </p:childTnLst>
                                </p:cTn>
                              </p:par>
                              <p:par>
                                <p:cTn id="234" presetID="53" presetClass="entr" presetSubtype="16" fill="hold" grpId="0" nodeType="withEffect">
                                  <p:stCondLst>
                                    <p:cond delay="0"/>
                                  </p:stCondLst>
                                  <p:iterate type="lt">
                                    <p:tmPct val="10000"/>
                                  </p:iterate>
                                  <p:childTnLst>
                                    <p:set>
                                      <p:cBhvr>
                                        <p:cTn id="235" dur="1" fill="hold">
                                          <p:stCondLst>
                                            <p:cond delay="0"/>
                                          </p:stCondLst>
                                        </p:cTn>
                                        <p:tgtEl>
                                          <p:spTgt spid="141"/>
                                        </p:tgtEl>
                                        <p:attrNameLst>
                                          <p:attrName>style.visibility</p:attrName>
                                        </p:attrNameLst>
                                      </p:cBhvr>
                                      <p:to>
                                        <p:strVal val="visible"/>
                                      </p:to>
                                    </p:set>
                                    <p:anim calcmode="lin" valueType="num">
                                      <p:cBhvr>
                                        <p:cTn id="236" dur="300" fill="hold"/>
                                        <p:tgtEl>
                                          <p:spTgt spid="141"/>
                                        </p:tgtEl>
                                        <p:attrNameLst>
                                          <p:attrName>ppt_w</p:attrName>
                                        </p:attrNameLst>
                                      </p:cBhvr>
                                      <p:tavLst>
                                        <p:tav tm="0">
                                          <p:val>
                                            <p:fltVal val="0"/>
                                          </p:val>
                                        </p:tav>
                                        <p:tav tm="100000">
                                          <p:val>
                                            <p:strVal val="#ppt_w"/>
                                          </p:val>
                                        </p:tav>
                                      </p:tavLst>
                                    </p:anim>
                                    <p:anim calcmode="lin" valueType="num">
                                      <p:cBhvr>
                                        <p:cTn id="237" dur="300" fill="hold"/>
                                        <p:tgtEl>
                                          <p:spTgt spid="141"/>
                                        </p:tgtEl>
                                        <p:attrNameLst>
                                          <p:attrName>ppt_h</p:attrName>
                                        </p:attrNameLst>
                                      </p:cBhvr>
                                      <p:tavLst>
                                        <p:tav tm="0">
                                          <p:val>
                                            <p:fltVal val="0"/>
                                          </p:val>
                                        </p:tav>
                                        <p:tav tm="100000">
                                          <p:val>
                                            <p:strVal val="#ppt_h"/>
                                          </p:val>
                                        </p:tav>
                                      </p:tavLst>
                                    </p:anim>
                                    <p:animEffect transition="in" filter="fade">
                                      <p:cBhvr>
                                        <p:cTn id="238" dur="300"/>
                                        <p:tgtEl>
                                          <p:spTgt spid="141"/>
                                        </p:tgtEl>
                                      </p:cBhvr>
                                    </p:animEffect>
                                  </p:childTnLst>
                                </p:cTn>
                              </p:par>
                              <p:par>
                                <p:cTn id="239" presetID="22" presetClass="entr" presetSubtype="8" fill="hold" grpId="0" nodeType="withEffect">
                                  <p:stCondLst>
                                    <p:cond delay="0"/>
                                  </p:stCondLst>
                                  <p:childTnLst>
                                    <p:set>
                                      <p:cBhvr>
                                        <p:cTn id="240" dur="1" fill="hold">
                                          <p:stCondLst>
                                            <p:cond delay="0"/>
                                          </p:stCondLst>
                                        </p:cTn>
                                        <p:tgtEl>
                                          <p:spTgt spid="123"/>
                                        </p:tgtEl>
                                        <p:attrNameLst>
                                          <p:attrName>style.visibility</p:attrName>
                                        </p:attrNameLst>
                                      </p:cBhvr>
                                      <p:to>
                                        <p:strVal val="visible"/>
                                      </p:to>
                                    </p:set>
                                    <p:animEffect transition="in" filter="wipe(left)">
                                      <p:cBhvr>
                                        <p:cTn id="241"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80" grpId="0" animBg="1"/>
      <p:bldP spid="81" grpId="0" animBg="1"/>
      <p:bldP spid="82" grpId="0" animBg="1"/>
      <p:bldP spid="84" grpId="0" animBg="1"/>
      <p:bldP spid="85" grpId="0" animBg="1"/>
      <p:bldP spid="86" grpId="0" animBg="1"/>
      <p:bldP spid="87" grpId="0"/>
      <p:bldP spid="88" grpId="0"/>
      <p:bldP spid="89" grpId="0" animBg="1"/>
      <p:bldP spid="93" grpId="0" animBg="1"/>
      <p:bldP spid="94" grpId="0" animBg="1"/>
      <p:bldP spid="95" grpId="0" animBg="1"/>
      <p:bldP spid="96" grpId="0" animBg="1"/>
      <p:bldP spid="97" grpId="0" animBg="1"/>
      <p:bldP spid="99" grpId="0" animBg="1"/>
      <p:bldP spid="102" grpId="0" animBg="1"/>
      <p:bldP spid="103" grpId="0" animBg="1"/>
      <p:bldP spid="107" grpId="0" animBg="1"/>
      <p:bldP spid="113" grpId="0" animBg="1"/>
      <p:bldP spid="114" grpId="0" animBg="1"/>
      <p:bldP spid="115" grpId="0" animBg="1"/>
      <p:bldP spid="116"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2403" y="496076"/>
            <a:ext cx="4841986"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代码编写及查找资料</a:t>
            </a:r>
          </a:p>
        </p:txBody>
      </p:sp>
      <p:grpSp>
        <p:nvGrpSpPr>
          <p:cNvPr id="3" name="组合 2"/>
          <p:cNvGrpSpPr/>
          <p:nvPr/>
        </p:nvGrpSpPr>
        <p:grpSpPr>
          <a:xfrm>
            <a:off x="942243" y="1024713"/>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文本框 1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3</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grpSp>
        <p:nvGrpSpPr>
          <p:cNvPr id="51" name="组合 50"/>
          <p:cNvGrpSpPr/>
          <p:nvPr/>
        </p:nvGrpSpPr>
        <p:grpSpPr>
          <a:xfrm>
            <a:off x="280456" y="1502201"/>
            <a:ext cx="7183862" cy="5241495"/>
            <a:chOff x="4530725" y="2362770"/>
            <a:chExt cx="3870325" cy="3183955"/>
          </a:xfrm>
        </p:grpSpPr>
        <p:grpSp>
          <p:nvGrpSpPr>
            <p:cNvPr id="53" name="组合 52"/>
            <p:cNvGrpSpPr/>
            <p:nvPr/>
          </p:nvGrpSpPr>
          <p:grpSpPr>
            <a:xfrm>
              <a:off x="4530725" y="2362770"/>
              <a:ext cx="3870325" cy="3183955"/>
              <a:chOff x="4530725" y="2362770"/>
              <a:chExt cx="3870325" cy="3183955"/>
            </a:xfrm>
          </p:grpSpPr>
          <p:sp>
            <p:nvSpPr>
              <p:cNvPr id="55" name="Freeform 9"/>
              <p:cNvSpPr>
                <a:spLocks/>
              </p:cNvSpPr>
              <p:nvPr/>
            </p:nvSpPr>
            <p:spPr bwMode="auto">
              <a:xfrm>
                <a:off x="5849238" y="4823169"/>
                <a:ext cx="1233298" cy="704963"/>
              </a:xfrm>
              <a:custGeom>
                <a:avLst/>
                <a:gdLst>
                  <a:gd name="T0" fmla="*/ 542 w 671"/>
                  <a:gd name="T1" fmla="*/ 0 h 382"/>
                  <a:gd name="T2" fmla="*/ 579 w 671"/>
                  <a:gd name="T3" fmla="*/ 37 h 382"/>
                  <a:gd name="T4" fmla="*/ 579 w 671"/>
                  <a:gd name="T5" fmla="*/ 244 h 382"/>
                  <a:gd name="T6" fmla="*/ 605 w 671"/>
                  <a:gd name="T7" fmla="*/ 307 h 382"/>
                  <a:gd name="T8" fmla="*/ 657 w 671"/>
                  <a:gd name="T9" fmla="*/ 357 h 382"/>
                  <a:gd name="T10" fmla="*/ 646 w 671"/>
                  <a:gd name="T11" fmla="*/ 382 h 382"/>
                  <a:gd name="T12" fmla="*/ 372 w 671"/>
                  <a:gd name="T13" fmla="*/ 382 h 382"/>
                  <a:gd name="T14" fmla="*/ 299 w 671"/>
                  <a:gd name="T15" fmla="*/ 382 h 382"/>
                  <a:gd name="T16" fmla="*/ 25 w 671"/>
                  <a:gd name="T17" fmla="*/ 382 h 382"/>
                  <a:gd name="T18" fmla="*/ 14 w 671"/>
                  <a:gd name="T19" fmla="*/ 357 h 382"/>
                  <a:gd name="T20" fmla="*/ 66 w 671"/>
                  <a:gd name="T21" fmla="*/ 307 h 382"/>
                  <a:gd name="T22" fmla="*/ 92 w 671"/>
                  <a:gd name="T23" fmla="*/ 244 h 382"/>
                  <a:gd name="T24" fmla="*/ 92 w 671"/>
                  <a:gd name="T25" fmla="*/ 37 h 382"/>
                  <a:gd name="T26" fmla="*/ 129 w 671"/>
                  <a:gd name="T27" fmla="*/ 0 h 382"/>
                  <a:gd name="T28" fmla="*/ 542 w 671"/>
                  <a:gd name="T2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1" h="382">
                    <a:moveTo>
                      <a:pt x="542" y="0"/>
                    </a:moveTo>
                    <a:cubicBezTo>
                      <a:pt x="562" y="0"/>
                      <a:pt x="579" y="17"/>
                      <a:pt x="579" y="37"/>
                    </a:cubicBezTo>
                    <a:cubicBezTo>
                      <a:pt x="579" y="244"/>
                      <a:pt x="579" y="244"/>
                      <a:pt x="579" y="244"/>
                    </a:cubicBezTo>
                    <a:cubicBezTo>
                      <a:pt x="579" y="264"/>
                      <a:pt x="591" y="292"/>
                      <a:pt x="605" y="307"/>
                    </a:cubicBezTo>
                    <a:cubicBezTo>
                      <a:pt x="657" y="357"/>
                      <a:pt x="657" y="357"/>
                      <a:pt x="657" y="357"/>
                    </a:cubicBezTo>
                    <a:cubicBezTo>
                      <a:pt x="671" y="371"/>
                      <a:pt x="667" y="382"/>
                      <a:pt x="646" y="382"/>
                    </a:cubicBezTo>
                    <a:cubicBezTo>
                      <a:pt x="372" y="382"/>
                      <a:pt x="372" y="382"/>
                      <a:pt x="372" y="382"/>
                    </a:cubicBezTo>
                    <a:cubicBezTo>
                      <a:pt x="352" y="382"/>
                      <a:pt x="319" y="382"/>
                      <a:pt x="299" y="382"/>
                    </a:cubicBezTo>
                    <a:cubicBezTo>
                      <a:pt x="25" y="382"/>
                      <a:pt x="25" y="382"/>
                      <a:pt x="25" y="382"/>
                    </a:cubicBezTo>
                    <a:cubicBezTo>
                      <a:pt x="5" y="382"/>
                      <a:pt x="0" y="371"/>
                      <a:pt x="14" y="357"/>
                    </a:cubicBezTo>
                    <a:cubicBezTo>
                      <a:pt x="66" y="307"/>
                      <a:pt x="66" y="307"/>
                      <a:pt x="66" y="307"/>
                    </a:cubicBezTo>
                    <a:cubicBezTo>
                      <a:pt x="80" y="292"/>
                      <a:pt x="92" y="264"/>
                      <a:pt x="92" y="244"/>
                    </a:cubicBezTo>
                    <a:cubicBezTo>
                      <a:pt x="92" y="37"/>
                      <a:pt x="92" y="37"/>
                      <a:pt x="92" y="37"/>
                    </a:cubicBezTo>
                    <a:cubicBezTo>
                      <a:pt x="92" y="17"/>
                      <a:pt x="109" y="0"/>
                      <a:pt x="129" y="0"/>
                    </a:cubicBezTo>
                    <a:lnTo>
                      <a:pt x="542" y="0"/>
                    </a:lnTo>
                    <a:close/>
                  </a:path>
                </a:pathLst>
              </a:custGeom>
              <a:gradFill flip="none" rotWithShape="1">
                <a:gsLst>
                  <a:gs pos="58000">
                    <a:srgbClr val="EFEFEF"/>
                  </a:gs>
                  <a:gs pos="68000">
                    <a:srgbClr val="8C8C8C"/>
                  </a:gs>
                  <a:gs pos="27000">
                    <a:srgbClr val="C1C1C1"/>
                  </a:gs>
                  <a:gs pos="100000">
                    <a:srgbClr val="EEEEEE"/>
                  </a:gs>
                  <a:gs pos="83000">
                    <a:srgbClr val="BCBCBC"/>
                  </a:gs>
                  <a:gs pos="0">
                    <a:srgbClr val="919191"/>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56" name="Freeform 14"/>
              <p:cNvSpPr>
                <a:spLocks/>
              </p:cNvSpPr>
              <p:nvPr/>
            </p:nvSpPr>
            <p:spPr bwMode="auto">
              <a:xfrm>
                <a:off x="4530725" y="2362770"/>
                <a:ext cx="3870325" cy="2647873"/>
              </a:xfrm>
              <a:custGeom>
                <a:avLst/>
                <a:gdLst>
                  <a:gd name="T0" fmla="*/ 2112 w 2112"/>
                  <a:gd name="T1" fmla="*/ 1395 h 1444"/>
                  <a:gd name="T2" fmla="*/ 2063 w 2112"/>
                  <a:gd name="T3" fmla="*/ 1444 h 1444"/>
                  <a:gd name="T4" fmla="*/ 48 w 2112"/>
                  <a:gd name="T5" fmla="*/ 1444 h 1444"/>
                  <a:gd name="T6" fmla="*/ 0 w 2112"/>
                  <a:gd name="T7" fmla="*/ 1395 h 1444"/>
                  <a:gd name="T8" fmla="*/ 0 w 2112"/>
                  <a:gd name="T9" fmla="*/ 48 h 1444"/>
                  <a:gd name="T10" fmla="*/ 48 w 2112"/>
                  <a:gd name="T11" fmla="*/ 0 h 1444"/>
                  <a:gd name="T12" fmla="*/ 2063 w 2112"/>
                  <a:gd name="T13" fmla="*/ 0 h 1444"/>
                  <a:gd name="T14" fmla="*/ 2112 w 2112"/>
                  <a:gd name="T15" fmla="*/ 48 h 1444"/>
                  <a:gd name="T16" fmla="*/ 2112 w 2112"/>
                  <a:gd name="T17" fmla="*/ 1395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2" h="1444">
                    <a:moveTo>
                      <a:pt x="2112" y="1395"/>
                    </a:moveTo>
                    <a:cubicBezTo>
                      <a:pt x="2112" y="1422"/>
                      <a:pt x="2090" y="1444"/>
                      <a:pt x="2063" y="1444"/>
                    </a:cubicBezTo>
                    <a:cubicBezTo>
                      <a:pt x="48" y="1444"/>
                      <a:pt x="48" y="1444"/>
                      <a:pt x="48" y="1444"/>
                    </a:cubicBezTo>
                    <a:cubicBezTo>
                      <a:pt x="21" y="1444"/>
                      <a:pt x="0" y="1422"/>
                      <a:pt x="0" y="1395"/>
                    </a:cubicBezTo>
                    <a:cubicBezTo>
                      <a:pt x="0" y="48"/>
                      <a:pt x="0" y="48"/>
                      <a:pt x="0" y="48"/>
                    </a:cubicBezTo>
                    <a:cubicBezTo>
                      <a:pt x="0" y="22"/>
                      <a:pt x="21" y="0"/>
                      <a:pt x="48" y="0"/>
                    </a:cubicBezTo>
                    <a:cubicBezTo>
                      <a:pt x="2063" y="0"/>
                      <a:pt x="2063" y="0"/>
                      <a:pt x="2063" y="0"/>
                    </a:cubicBezTo>
                    <a:cubicBezTo>
                      <a:pt x="2090" y="0"/>
                      <a:pt x="2112" y="22"/>
                      <a:pt x="2112" y="48"/>
                    </a:cubicBezTo>
                    <a:lnTo>
                      <a:pt x="2112" y="1395"/>
                    </a:lnTo>
                    <a:close/>
                  </a:path>
                </a:pathLst>
              </a:custGeom>
              <a:gradFill flip="none" rotWithShape="1">
                <a:gsLst>
                  <a:gs pos="100000">
                    <a:schemeClr val="bg1"/>
                  </a:gs>
                  <a:gs pos="55800">
                    <a:schemeClr val="bg1">
                      <a:lumMod val="85000"/>
                    </a:schemeClr>
                  </a:gs>
                  <a:gs pos="0">
                    <a:srgbClr val="919191"/>
                  </a:gs>
                </a:gsLst>
                <a:lin ang="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57" name="Freeform 13"/>
              <p:cNvSpPr>
                <a:spLocks/>
              </p:cNvSpPr>
              <p:nvPr/>
            </p:nvSpPr>
            <p:spPr bwMode="auto">
              <a:xfrm>
                <a:off x="5855436" y="5511864"/>
                <a:ext cx="1222453" cy="34861"/>
              </a:xfrm>
              <a:custGeom>
                <a:avLst/>
                <a:gdLst>
                  <a:gd name="T0" fmla="*/ 643 w 665"/>
                  <a:gd name="T1" fmla="*/ 6 h 16"/>
                  <a:gd name="T2" fmla="*/ 369 w 665"/>
                  <a:gd name="T3" fmla="*/ 6 h 16"/>
                  <a:gd name="T4" fmla="*/ 296 w 665"/>
                  <a:gd name="T5" fmla="*/ 6 h 16"/>
                  <a:gd name="T6" fmla="*/ 22 w 665"/>
                  <a:gd name="T7" fmla="*/ 6 h 16"/>
                  <a:gd name="T8" fmla="*/ 4 w 665"/>
                  <a:gd name="T9" fmla="*/ 0 h 16"/>
                  <a:gd name="T10" fmla="*/ 22 w 665"/>
                  <a:gd name="T11" fmla="*/ 16 h 16"/>
                  <a:gd name="T12" fmla="*/ 296 w 665"/>
                  <a:gd name="T13" fmla="*/ 16 h 16"/>
                  <a:gd name="T14" fmla="*/ 369 w 665"/>
                  <a:gd name="T15" fmla="*/ 16 h 16"/>
                  <a:gd name="T16" fmla="*/ 643 w 665"/>
                  <a:gd name="T17" fmla="*/ 16 h 16"/>
                  <a:gd name="T18" fmla="*/ 661 w 665"/>
                  <a:gd name="T19" fmla="*/ 0 h 16"/>
                  <a:gd name="T20" fmla="*/ 643 w 665"/>
                  <a:gd name="T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5" h="16">
                    <a:moveTo>
                      <a:pt x="643" y="6"/>
                    </a:moveTo>
                    <a:cubicBezTo>
                      <a:pt x="369" y="6"/>
                      <a:pt x="369" y="6"/>
                      <a:pt x="369" y="6"/>
                    </a:cubicBezTo>
                    <a:cubicBezTo>
                      <a:pt x="349" y="6"/>
                      <a:pt x="316" y="6"/>
                      <a:pt x="296" y="6"/>
                    </a:cubicBezTo>
                    <a:cubicBezTo>
                      <a:pt x="22" y="6"/>
                      <a:pt x="22" y="6"/>
                      <a:pt x="22" y="6"/>
                    </a:cubicBezTo>
                    <a:cubicBezTo>
                      <a:pt x="13" y="6"/>
                      <a:pt x="7" y="3"/>
                      <a:pt x="4" y="0"/>
                    </a:cubicBezTo>
                    <a:cubicBezTo>
                      <a:pt x="0" y="9"/>
                      <a:pt x="6" y="16"/>
                      <a:pt x="22" y="16"/>
                    </a:cubicBezTo>
                    <a:cubicBezTo>
                      <a:pt x="296" y="16"/>
                      <a:pt x="296" y="16"/>
                      <a:pt x="296" y="16"/>
                    </a:cubicBezTo>
                    <a:cubicBezTo>
                      <a:pt x="316" y="16"/>
                      <a:pt x="349" y="16"/>
                      <a:pt x="369" y="16"/>
                    </a:cubicBezTo>
                    <a:cubicBezTo>
                      <a:pt x="643" y="16"/>
                      <a:pt x="643" y="16"/>
                      <a:pt x="643" y="16"/>
                    </a:cubicBezTo>
                    <a:cubicBezTo>
                      <a:pt x="659" y="16"/>
                      <a:pt x="665" y="9"/>
                      <a:pt x="661" y="0"/>
                    </a:cubicBezTo>
                    <a:cubicBezTo>
                      <a:pt x="658" y="3"/>
                      <a:pt x="652" y="6"/>
                      <a:pt x="643" y="6"/>
                    </a:cubicBezTo>
                    <a:close/>
                  </a:path>
                </a:pathLst>
              </a:custGeom>
              <a:solidFill>
                <a:srgbClr val="8C8C8C"/>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nvGrpSpPr>
              <p:cNvPr id="58" name="组合 57"/>
              <p:cNvGrpSpPr/>
              <p:nvPr/>
            </p:nvGrpSpPr>
            <p:grpSpPr>
              <a:xfrm>
                <a:off x="6381750" y="4726657"/>
                <a:ext cx="168274" cy="193021"/>
                <a:chOff x="6381750" y="4726657"/>
                <a:chExt cx="168274" cy="193021"/>
              </a:xfrm>
            </p:grpSpPr>
            <p:sp>
              <p:nvSpPr>
                <p:cNvPr id="60" name="Freeform 21"/>
                <p:cNvSpPr>
                  <a:spLocks/>
                </p:cNvSpPr>
                <p:nvPr/>
              </p:nvSpPr>
              <p:spPr bwMode="auto">
                <a:xfrm>
                  <a:off x="6381750" y="4771200"/>
                  <a:ext cx="168274" cy="148478"/>
                </a:xfrm>
                <a:custGeom>
                  <a:avLst/>
                  <a:gdLst>
                    <a:gd name="T0" fmla="*/ 94 w 112"/>
                    <a:gd name="T1" fmla="*/ 39 h 99"/>
                    <a:gd name="T2" fmla="*/ 108 w 112"/>
                    <a:gd name="T3" fmla="*/ 14 h 99"/>
                    <a:gd name="T4" fmla="*/ 85 w 112"/>
                    <a:gd name="T5" fmla="*/ 1 h 99"/>
                    <a:gd name="T6" fmla="*/ 60 w 112"/>
                    <a:gd name="T7" fmla="*/ 7 h 99"/>
                    <a:gd name="T8" fmla="*/ 39 w 112"/>
                    <a:gd name="T9" fmla="*/ 2 h 99"/>
                    <a:gd name="T10" fmla="*/ 12 w 112"/>
                    <a:gd name="T11" fmla="*/ 18 h 99"/>
                    <a:gd name="T12" fmla="*/ 20 w 112"/>
                    <a:gd name="T13" fmla="*/ 83 h 99"/>
                    <a:gd name="T14" fmla="*/ 40 w 112"/>
                    <a:gd name="T15" fmla="*/ 99 h 99"/>
                    <a:gd name="T16" fmla="*/ 62 w 112"/>
                    <a:gd name="T17" fmla="*/ 94 h 99"/>
                    <a:gd name="T18" fmla="*/ 83 w 112"/>
                    <a:gd name="T19" fmla="*/ 99 h 99"/>
                    <a:gd name="T20" fmla="*/ 103 w 112"/>
                    <a:gd name="T21" fmla="*/ 83 h 99"/>
                    <a:gd name="T22" fmla="*/ 112 w 112"/>
                    <a:gd name="T23" fmla="*/ 65 h 99"/>
                    <a:gd name="T24" fmla="*/ 94 w 112"/>
                    <a:gd name="T25" fmla="*/ 3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99">
                      <a:moveTo>
                        <a:pt x="94" y="39"/>
                      </a:moveTo>
                      <a:cubicBezTo>
                        <a:pt x="94" y="22"/>
                        <a:pt x="108" y="14"/>
                        <a:pt x="108" y="14"/>
                      </a:cubicBezTo>
                      <a:cubicBezTo>
                        <a:pt x="101" y="3"/>
                        <a:pt x="89" y="1"/>
                        <a:pt x="85" y="1"/>
                      </a:cubicBezTo>
                      <a:cubicBezTo>
                        <a:pt x="75" y="0"/>
                        <a:pt x="65" y="7"/>
                        <a:pt x="60" y="7"/>
                      </a:cubicBezTo>
                      <a:cubicBezTo>
                        <a:pt x="55" y="7"/>
                        <a:pt x="47" y="1"/>
                        <a:pt x="39" y="2"/>
                      </a:cubicBezTo>
                      <a:cubicBezTo>
                        <a:pt x="28" y="2"/>
                        <a:pt x="17" y="8"/>
                        <a:pt x="12" y="18"/>
                      </a:cubicBezTo>
                      <a:cubicBezTo>
                        <a:pt x="0" y="38"/>
                        <a:pt x="9" y="67"/>
                        <a:pt x="20" y="83"/>
                      </a:cubicBezTo>
                      <a:cubicBezTo>
                        <a:pt x="25" y="91"/>
                        <a:pt x="32" y="99"/>
                        <a:pt x="40" y="99"/>
                      </a:cubicBezTo>
                      <a:cubicBezTo>
                        <a:pt x="49" y="99"/>
                        <a:pt x="52" y="94"/>
                        <a:pt x="62" y="94"/>
                      </a:cubicBezTo>
                      <a:cubicBezTo>
                        <a:pt x="71" y="94"/>
                        <a:pt x="74" y="99"/>
                        <a:pt x="83" y="99"/>
                      </a:cubicBezTo>
                      <a:cubicBezTo>
                        <a:pt x="92" y="99"/>
                        <a:pt x="97" y="91"/>
                        <a:pt x="103" y="83"/>
                      </a:cubicBezTo>
                      <a:cubicBezTo>
                        <a:pt x="109" y="74"/>
                        <a:pt x="111" y="65"/>
                        <a:pt x="112" y="65"/>
                      </a:cubicBezTo>
                      <a:cubicBezTo>
                        <a:pt x="111" y="65"/>
                        <a:pt x="94" y="58"/>
                        <a:pt x="94" y="3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61" name="Freeform 22"/>
                <p:cNvSpPr>
                  <a:spLocks/>
                </p:cNvSpPr>
                <p:nvPr/>
              </p:nvSpPr>
              <p:spPr bwMode="auto">
                <a:xfrm>
                  <a:off x="6468980" y="4726657"/>
                  <a:ext cx="42069" cy="44543"/>
                </a:xfrm>
                <a:custGeom>
                  <a:avLst/>
                  <a:gdLst>
                    <a:gd name="T0" fmla="*/ 20 w 28"/>
                    <a:gd name="T1" fmla="*/ 21 h 30"/>
                    <a:gd name="T2" fmla="*/ 27 w 28"/>
                    <a:gd name="T3" fmla="*/ 0 h 30"/>
                    <a:gd name="T4" fmla="*/ 8 w 28"/>
                    <a:gd name="T5" fmla="*/ 10 h 30"/>
                    <a:gd name="T6" fmla="*/ 1 w 28"/>
                    <a:gd name="T7" fmla="*/ 30 h 30"/>
                    <a:gd name="T8" fmla="*/ 20 w 28"/>
                    <a:gd name="T9" fmla="*/ 21 h 30"/>
                  </a:gdLst>
                  <a:ahLst/>
                  <a:cxnLst>
                    <a:cxn ang="0">
                      <a:pos x="T0" y="T1"/>
                    </a:cxn>
                    <a:cxn ang="0">
                      <a:pos x="T2" y="T3"/>
                    </a:cxn>
                    <a:cxn ang="0">
                      <a:pos x="T4" y="T5"/>
                    </a:cxn>
                    <a:cxn ang="0">
                      <a:pos x="T6" y="T7"/>
                    </a:cxn>
                    <a:cxn ang="0">
                      <a:pos x="T8" y="T9"/>
                    </a:cxn>
                  </a:cxnLst>
                  <a:rect l="0" t="0" r="r" b="b"/>
                  <a:pathLst>
                    <a:path w="28" h="30">
                      <a:moveTo>
                        <a:pt x="20" y="21"/>
                      </a:moveTo>
                      <a:cubicBezTo>
                        <a:pt x="24" y="15"/>
                        <a:pt x="28" y="8"/>
                        <a:pt x="27" y="0"/>
                      </a:cubicBezTo>
                      <a:cubicBezTo>
                        <a:pt x="20" y="0"/>
                        <a:pt x="12" y="4"/>
                        <a:pt x="8" y="10"/>
                      </a:cubicBezTo>
                      <a:cubicBezTo>
                        <a:pt x="4" y="15"/>
                        <a:pt x="0" y="22"/>
                        <a:pt x="1" y="30"/>
                      </a:cubicBezTo>
                      <a:cubicBezTo>
                        <a:pt x="8" y="30"/>
                        <a:pt x="15" y="26"/>
                        <a:pt x="20"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sp>
            <p:nvSpPr>
              <p:cNvPr id="59" name="任意多边形 58"/>
              <p:cNvSpPr>
                <a:spLocks/>
              </p:cNvSpPr>
              <p:nvPr/>
            </p:nvSpPr>
            <p:spPr bwMode="auto">
              <a:xfrm flipV="1">
                <a:off x="4549774" y="2381926"/>
                <a:ext cx="3832226" cy="2295038"/>
              </a:xfrm>
              <a:custGeom>
                <a:avLst/>
                <a:gdLst>
                  <a:gd name="connsiteX0" fmla="*/ 87096 w 3832226"/>
                  <a:gd name="connsiteY0" fmla="*/ 2295038 h 2295038"/>
                  <a:gd name="connsiteX1" fmla="*/ 3743315 w 3832226"/>
                  <a:gd name="connsiteY1" fmla="*/ 2295038 h 2295038"/>
                  <a:gd name="connsiteX2" fmla="*/ 3832226 w 3832226"/>
                  <a:gd name="connsiteY2" fmla="*/ 2207885 h 2295038"/>
                  <a:gd name="connsiteX3" fmla="*/ 3832226 w 3832226"/>
                  <a:gd name="connsiteY3" fmla="*/ 1319416 h 2295038"/>
                  <a:gd name="connsiteX4" fmla="*/ 3832226 w 3832226"/>
                  <a:gd name="connsiteY4" fmla="*/ 1301305 h 2295038"/>
                  <a:gd name="connsiteX5" fmla="*/ 3832226 w 3832226"/>
                  <a:gd name="connsiteY5" fmla="*/ 1271412 h 2295038"/>
                  <a:gd name="connsiteX6" fmla="*/ 3832226 w 3832226"/>
                  <a:gd name="connsiteY6" fmla="*/ 1216996 h 2295038"/>
                  <a:gd name="connsiteX7" fmla="*/ 3832226 w 3832226"/>
                  <a:gd name="connsiteY7" fmla="*/ 1106993 h 2295038"/>
                  <a:gd name="connsiteX8" fmla="*/ 3832226 w 3832226"/>
                  <a:gd name="connsiteY8" fmla="*/ 1062952 h 2295038"/>
                  <a:gd name="connsiteX9" fmla="*/ 3832226 w 3832226"/>
                  <a:gd name="connsiteY9" fmla="*/ 989135 h 2295038"/>
                  <a:gd name="connsiteX10" fmla="*/ 3832226 w 3832226"/>
                  <a:gd name="connsiteY10" fmla="*/ 880514 h 2295038"/>
                  <a:gd name="connsiteX11" fmla="*/ 3832226 w 3832226"/>
                  <a:gd name="connsiteY11" fmla="*/ 863153 h 2295038"/>
                  <a:gd name="connsiteX12" fmla="*/ 3832226 w 3832226"/>
                  <a:gd name="connsiteY12" fmla="*/ 728774 h 2295038"/>
                  <a:gd name="connsiteX13" fmla="*/ 3832226 w 3832226"/>
                  <a:gd name="connsiteY13" fmla="*/ 722362 h 2295038"/>
                  <a:gd name="connsiteX14" fmla="*/ 3832226 w 3832226"/>
                  <a:gd name="connsiteY14" fmla="*/ 586762 h 2295038"/>
                  <a:gd name="connsiteX15" fmla="*/ 3832226 w 3832226"/>
                  <a:gd name="connsiteY15" fmla="*/ 577405 h 2295038"/>
                  <a:gd name="connsiteX16" fmla="*/ 3832226 w 3832226"/>
                  <a:gd name="connsiteY16" fmla="*/ 471980 h 2295038"/>
                  <a:gd name="connsiteX17" fmla="*/ 3832226 w 3832226"/>
                  <a:gd name="connsiteY17" fmla="*/ 87153 h 2295038"/>
                  <a:gd name="connsiteX18" fmla="*/ 3743315 w 3832226"/>
                  <a:gd name="connsiteY18" fmla="*/ 0 h 2295038"/>
                  <a:gd name="connsiteX19" fmla="*/ 87096 w 3832226"/>
                  <a:gd name="connsiteY19" fmla="*/ 0 h 2295038"/>
                  <a:gd name="connsiteX20" fmla="*/ 0 w 3832226"/>
                  <a:gd name="connsiteY20" fmla="*/ 87153 h 2295038"/>
                  <a:gd name="connsiteX21" fmla="*/ 0 w 3832226"/>
                  <a:gd name="connsiteY21" fmla="*/ 429936 h 2295038"/>
                  <a:gd name="connsiteX22" fmla="*/ 0 w 3832226"/>
                  <a:gd name="connsiteY22" fmla="*/ 577405 h 2295038"/>
                  <a:gd name="connsiteX23" fmla="*/ 0 w 3832226"/>
                  <a:gd name="connsiteY23" fmla="*/ 587147 h 2295038"/>
                  <a:gd name="connsiteX24" fmla="*/ 0 w 3832226"/>
                  <a:gd name="connsiteY24" fmla="*/ 624000 h 2295038"/>
                  <a:gd name="connsiteX25" fmla="*/ 0 w 3832226"/>
                  <a:gd name="connsiteY25" fmla="*/ 735266 h 2295038"/>
                  <a:gd name="connsiteX26" fmla="*/ 0 w 3832226"/>
                  <a:gd name="connsiteY26" fmla="*/ 754772 h 2295038"/>
                  <a:gd name="connsiteX27" fmla="*/ 0 w 3832226"/>
                  <a:gd name="connsiteY27" fmla="*/ 874564 h 2295038"/>
                  <a:gd name="connsiteX28" fmla="*/ 0 w 3832226"/>
                  <a:gd name="connsiteY28" fmla="*/ 902646 h 2295038"/>
                  <a:gd name="connsiteX29" fmla="*/ 0 w 3832226"/>
                  <a:gd name="connsiteY29" fmla="*/ 1005311 h 2295038"/>
                  <a:gd name="connsiteX30" fmla="*/ 0 w 3832226"/>
                  <a:gd name="connsiteY30" fmla="*/ 1068673 h 2295038"/>
                  <a:gd name="connsiteX31" fmla="*/ 0 w 3832226"/>
                  <a:gd name="connsiteY31" fmla="*/ 1127779 h 2295038"/>
                  <a:gd name="connsiteX32" fmla="*/ 0 w 3832226"/>
                  <a:gd name="connsiteY32" fmla="*/ 1242237 h 2295038"/>
                  <a:gd name="connsiteX33" fmla="*/ 0 w 3832226"/>
                  <a:gd name="connsiteY33" fmla="*/ 1253904 h 2295038"/>
                  <a:gd name="connsiteX34" fmla="*/ 0 w 3832226"/>
                  <a:gd name="connsiteY34" fmla="*/ 1301305 h 2295038"/>
                  <a:gd name="connsiteX35" fmla="*/ 0 w 3832226"/>
                  <a:gd name="connsiteY35" fmla="*/ 1459389 h 2295038"/>
                  <a:gd name="connsiteX36" fmla="*/ 0 w 3832226"/>
                  <a:gd name="connsiteY36" fmla="*/ 2207885 h 2295038"/>
                  <a:gd name="connsiteX37" fmla="*/ 87096 w 3832226"/>
                  <a:gd name="connsiteY37" fmla="*/ 2295038 h 229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32226" h="2295038">
                    <a:moveTo>
                      <a:pt x="87096" y="2295038"/>
                    </a:moveTo>
                    <a:cubicBezTo>
                      <a:pt x="87096" y="2295038"/>
                      <a:pt x="87096" y="2295038"/>
                      <a:pt x="3743315" y="2295038"/>
                    </a:cubicBezTo>
                    <a:cubicBezTo>
                      <a:pt x="3792307" y="2295038"/>
                      <a:pt x="3832226" y="2255093"/>
                      <a:pt x="3832226" y="2207885"/>
                    </a:cubicBezTo>
                    <a:cubicBezTo>
                      <a:pt x="3832226" y="2207885"/>
                      <a:pt x="3832226" y="2207885"/>
                      <a:pt x="3832226" y="1319416"/>
                    </a:cubicBezTo>
                    <a:lnTo>
                      <a:pt x="3832226" y="1301305"/>
                    </a:lnTo>
                    <a:lnTo>
                      <a:pt x="3832226" y="1271412"/>
                    </a:lnTo>
                    <a:lnTo>
                      <a:pt x="3832226" y="1216996"/>
                    </a:lnTo>
                    <a:lnTo>
                      <a:pt x="3832226" y="1106993"/>
                    </a:lnTo>
                    <a:lnTo>
                      <a:pt x="3832226" y="1062952"/>
                    </a:lnTo>
                    <a:lnTo>
                      <a:pt x="3832226" y="989135"/>
                    </a:lnTo>
                    <a:lnTo>
                      <a:pt x="3832226" y="880514"/>
                    </a:lnTo>
                    <a:lnTo>
                      <a:pt x="3832226" y="863153"/>
                    </a:lnTo>
                    <a:lnTo>
                      <a:pt x="3832226" y="728774"/>
                    </a:lnTo>
                    <a:lnTo>
                      <a:pt x="3832226" y="722362"/>
                    </a:lnTo>
                    <a:cubicBezTo>
                      <a:pt x="3832226" y="673500"/>
                      <a:pt x="3832226" y="628396"/>
                      <a:pt x="3832226" y="586762"/>
                    </a:cubicBezTo>
                    <a:lnTo>
                      <a:pt x="3832226" y="577405"/>
                    </a:lnTo>
                    <a:lnTo>
                      <a:pt x="3832226" y="471980"/>
                    </a:lnTo>
                    <a:cubicBezTo>
                      <a:pt x="3832226" y="87153"/>
                      <a:pt x="3832226" y="87153"/>
                      <a:pt x="3832226" y="87153"/>
                    </a:cubicBezTo>
                    <a:cubicBezTo>
                      <a:pt x="3832226" y="39945"/>
                      <a:pt x="3792307" y="0"/>
                      <a:pt x="3743315" y="0"/>
                    </a:cubicBezTo>
                    <a:cubicBezTo>
                      <a:pt x="87096" y="0"/>
                      <a:pt x="87096" y="0"/>
                      <a:pt x="87096" y="0"/>
                    </a:cubicBezTo>
                    <a:cubicBezTo>
                      <a:pt x="38105" y="0"/>
                      <a:pt x="0" y="39945"/>
                      <a:pt x="0" y="87153"/>
                    </a:cubicBezTo>
                    <a:cubicBezTo>
                      <a:pt x="0" y="207897"/>
                      <a:pt x="0" y="322038"/>
                      <a:pt x="0" y="429936"/>
                    </a:cubicBezTo>
                    <a:lnTo>
                      <a:pt x="0" y="577405"/>
                    </a:lnTo>
                    <a:lnTo>
                      <a:pt x="0" y="587147"/>
                    </a:lnTo>
                    <a:lnTo>
                      <a:pt x="0" y="624000"/>
                    </a:lnTo>
                    <a:lnTo>
                      <a:pt x="0" y="735266"/>
                    </a:lnTo>
                    <a:lnTo>
                      <a:pt x="0" y="754772"/>
                    </a:lnTo>
                    <a:lnTo>
                      <a:pt x="0" y="874564"/>
                    </a:lnTo>
                    <a:lnTo>
                      <a:pt x="0" y="902646"/>
                    </a:lnTo>
                    <a:lnTo>
                      <a:pt x="0" y="1005311"/>
                    </a:lnTo>
                    <a:lnTo>
                      <a:pt x="0" y="1068673"/>
                    </a:lnTo>
                    <a:lnTo>
                      <a:pt x="0" y="1127779"/>
                    </a:lnTo>
                    <a:cubicBezTo>
                      <a:pt x="0" y="1167251"/>
                      <a:pt x="0" y="1205389"/>
                      <a:pt x="0" y="1242237"/>
                    </a:cubicBezTo>
                    <a:lnTo>
                      <a:pt x="0" y="1253904"/>
                    </a:lnTo>
                    <a:lnTo>
                      <a:pt x="0" y="1301305"/>
                    </a:lnTo>
                    <a:lnTo>
                      <a:pt x="0" y="1459389"/>
                    </a:lnTo>
                    <a:cubicBezTo>
                      <a:pt x="0" y="1675353"/>
                      <a:pt x="0" y="1923275"/>
                      <a:pt x="0" y="2207885"/>
                    </a:cubicBezTo>
                    <a:cubicBezTo>
                      <a:pt x="0" y="2255093"/>
                      <a:pt x="38105" y="2295038"/>
                      <a:pt x="87096" y="22950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grpSp>
        <p:sp>
          <p:nvSpPr>
            <p:cNvPr id="54" name="Freeform 35"/>
            <p:cNvSpPr>
              <a:spLocks/>
            </p:cNvSpPr>
            <p:nvPr/>
          </p:nvSpPr>
          <p:spPr bwMode="auto">
            <a:xfrm>
              <a:off x="4549774" y="2381926"/>
              <a:ext cx="3052558" cy="2292761"/>
            </a:xfrm>
            <a:custGeom>
              <a:avLst/>
              <a:gdLst>
                <a:gd name="T0" fmla="*/ 1351 w 1351"/>
                <a:gd name="T1" fmla="*/ 0 h 1014"/>
                <a:gd name="T2" fmla="*/ 47 w 1351"/>
                <a:gd name="T3" fmla="*/ 0 h 1014"/>
                <a:gd name="T4" fmla="*/ 0 w 1351"/>
                <a:gd name="T5" fmla="*/ 46 h 1014"/>
                <a:gd name="T6" fmla="*/ 0 w 1351"/>
                <a:gd name="T7" fmla="*/ 968 h 1014"/>
                <a:gd name="T8" fmla="*/ 47 w 1351"/>
                <a:gd name="T9" fmla="*/ 1014 h 1014"/>
                <a:gd name="T10" fmla="*/ 338 w 1351"/>
                <a:gd name="T11" fmla="*/ 1014 h 1014"/>
                <a:gd name="T12" fmla="*/ 1351 w 1351"/>
                <a:gd name="T13" fmla="*/ 0 h 1014"/>
              </a:gdLst>
              <a:ahLst/>
              <a:cxnLst>
                <a:cxn ang="0">
                  <a:pos x="T0" y="T1"/>
                </a:cxn>
                <a:cxn ang="0">
                  <a:pos x="T2" y="T3"/>
                </a:cxn>
                <a:cxn ang="0">
                  <a:pos x="T4" y="T5"/>
                </a:cxn>
                <a:cxn ang="0">
                  <a:pos x="T6" y="T7"/>
                </a:cxn>
                <a:cxn ang="0">
                  <a:pos x="T8" y="T9"/>
                </a:cxn>
                <a:cxn ang="0">
                  <a:pos x="T10" y="T11"/>
                </a:cxn>
                <a:cxn ang="0">
                  <a:pos x="T12" y="T13"/>
                </a:cxn>
              </a:cxnLst>
              <a:rect l="0" t="0" r="r" b="b"/>
              <a:pathLst>
                <a:path w="1351" h="1014">
                  <a:moveTo>
                    <a:pt x="1351" y="0"/>
                  </a:moveTo>
                  <a:cubicBezTo>
                    <a:pt x="47" y="0"/>
                    <a:pt x="47" y="0"/>
                    <a:pt x="47" y="0"/>
                  </a:cubicBezTo>
                  <a:cubicBezTo>
                    <a:pt x="21" y="0"/>
                    <a:pt x="0" y="21"/>
                    <a:pt x="0" y="46"/>
                  </a:cubicBezTo>
                  <a:cubicBezTo>
                    <a:pt x="0" y="968"/>
                    <a:pt x="0" y="968"/>
                    <a:pt x="0" y="968"/>
                  </a:cubicBezTo>
                  <a:cubicBezTo>
                    <a:pt x="0" y="993"/>
                    <a:pt x="21" y="1014"/>
                    <a:pt x="47" y="1014"/>
                  </a:cubicBezTo>
                  <a:cubicBezTo>
                    <a:pt x="338" y="1014"/>
                    <a:pt x="338" y="1014"/>
                    <a:pt x="338" y="1014"/>
                  </a:cubicBezTo>
                  <a:lnTo>
                    <a:pt x="1351" y="0"/>
                  </a:lnTo>
                  <a:close/>
                </a:path>
              </a:pathLst>
            </a:custGeom>
            <a:gradFill flip="none" rotWithShape="1">
              <a:gsLst>
                <a:gs pos="15000">
                  <a:schemeClr val="accent1">
                    <a:lumMod val="5000"/>
                    <a:lumOff val="95000"/>
                    <a:alpha val="40000"/>
                  </a:schemeClr>
                </a:gs>
                <a:gs pos="89000">
                  <a:schemeClr val="bg1">
                    <a:lumMod val="75000"/>
                    <a:alpha val="0"/>
                  </a:schemeClr>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grpSp>
        <p:nvGrpSpPr>
          <p:cNvPr id="62" name="组合 61"/>
          <p:cNvGrpSpPr/>
          <p:nvPr/>
        </p:nvGrpSpPr>
        <p:grpSpPr>
          <a:xfrm>
            <a:off x="7648478" y="2892681"/>
            <a:ext cx="1619250" cy="2987674"/>
            <a:chOff x="9556287" y="2942475"/>
            <a:chExt cx="1619250" cy="2987674"/>
          </a:xfrm>
        </p:grpSpPr>
        <p:sp>
          <p:nvSpPr>
            <p:cNvPr id="63" name="AutoShape 24"/>
            <p:cNvSpPr>
              <a:spLocks noChangeAspect="1" noChangeArrowheads="1" noTextEdit="1"/>
            </p:cNvSpPr>
            <p:nvPr/>
          </p:nvSpPr>
          <p:spPr bwMode="auto">
            <a:xfrm>
              <a:off x="9556287" y="2947237"/>
              <a:ext cx="1619250"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64" name="Freeform 26"/>
            <p:cNvSpPr>
              <a:spLocks/>
            </p:cNvSpPr>
            <p:nvPr/>
          </p:nvSpPr>
          <p:spPr bwMode="auto">
            <a:xfrm>
              <a:off x="9561050" y="2942475"/>
              <a:ext cx="1609725" cy="2987674"/>
            </a:xfrm>
            <a:custGeom>
              <a:avLst/>
              <a:gdLst>
                <a:gd name="T0" fmla="*/ 34 w 337"/>
                <a:gd name="T1" fmla="*/ 628 h 628"/>
                <a:gd name="T2" fmla="*/ 0 w 337"/>
                <a:gd name="T3" fmla="*/ 591 h 628"/>
                <a:gd name="T4" fmla="*/ 0 w 337"/>
                <a:gd name="T5" fmla="*/ 37 h 628"/>
                <a:gd name="T6" fmla="*/ 34 w 337"/>
                <a:gd name="T7" fmla="*/ 0 h 628"/>
                <a:gd name="T8" fmla="*/ 303 w 337"/>
                <a:gd name="T9" fmla="*/ 0 h 628"/>
                <a:gd name="T10" fmla="*/ 337 w 337"/>
                <a:gd name="T11" fmla="*/ 37 h 628"/>
                <a:gd name="T12" fmla="*/ 337 w 337"/>
                <a:gd name="T13" fmla="*/ 591 h 628"/>
                <a:gd name="T14" fmla="*/ 303 w 337"/>
                <a:gd name="T15" fmla="*/ 628 h 628"/>
                <a:gd name="T16" fmla="*/ 34 w 337"/>
                <a:gd name="T17"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628">
                  <a:moveTo>
                    <a:pt x="34" y="628"/>
                  </a:moveTo>
                  <a:cubicBezTo>
                    <a:pt x="15" y="628"/>
                    <a:pt x="0" y="612"/>
                    <a:pt x="0" y="591"/>
                  </a:cubicBezTo>
                  <a:cubicBezTo>
                    <a:pt x="0" y="37"/>
                    <a:pt x="0" y="37"/>
                    <a:pt x="0" y="37"/>
                  </a:cubicBezTo>
                  <a:cubicBezTo>
                    <a:pt x="0" y="17"/>
                    <a:pt x="15" y="0"/>
                    <a:pt x="34" y="0"/>
                  </a:cubicBezTo>
                  <a:cubicBezTo>
                    <a:pt x="303" y="0"/>
                    <a:pt x="303" y="0"/>
                    <a:pt x="303" y="0"/>
                  </a:cubicBezTo>
                  <a:cubicBezTo>
                    <a:pt x="321" y="0"/>
                    <a:pt x="337" y="17"/>
                    <a:pt x="337" y="37"/>
                  </a:cubicBezTo>
                  <a:cubicBezTo>
                    <a:pt x="337" y="591"/>
                    <a:pt x="337" y="591"/>
                    <a:pt x="337" y="591"/>
                  </a:cubicBezTo>
                  <a:cubicBezTo>
                    <a:pt x="337" y="612"/>
                    <a:pt x="321" y="628"/>
                    <a:pt x="303" y="628"/>
                  </a:cubicBezTo>
                  <a:lnTo>
                    <a:pt x="34" y="628"/>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65" name="Freeform 27"/>
            <p:cNvSpPr>
              <a:spLocks/>
            </p:cNvSpPr>
            <p:nvPr/>
          </p:nvSpPr>
          <p:spPr bwMode="auto">
            <a:xfrm>
              <a:off x="9575337" y="2956762"/>
              <a:ext cx="1581150" cy="2959100"/>
            </a:xfrm>
            <a:custGeom>
              <a:avLst/>
              <a:gdLst>
                <a:gd name="T0" fmla="*/ 32 w 331"/>
                <a:gd name="T1" fmla="*/ 622 h 622"/>
                <a:gd name="T2" fmla="*/ 0 w 331"/>
                <a:gd name="T3" fmla="*/ 587 h 622"/>
                <a:gd name="T4" fmla="*/ 0 w 331"/>
                <a:gd name="T5" fmla="*/ 35 h 622"/>
                <a:gd name="T6" fmla="*/ 32 w 331"/>
                <a:gd name="T7" fmla="*/ 0 h 622"/>
                <a:gd name="T8" fmla="*/ 299 w 331"/>
                <a:gd name="T9" fmla="*/ 0 h 622"/>
                <a:gd name="T10" fmla="*/ 331 w 331"/>
                <a:gd name="T11" fmla="*/ 35 h 622"/>
                <a:gd name="T12" fmla="*/ 331 w 331"/>
                <a:gd name="T13" fmla="*/ 587 h 622"/>
                <a:gd name="T14" fmla="*/ 299 w 331"/>
                <a:gd name="T15" fmla="*/ 622 h 622"/>
                <a:gd name="T16" fmla="*/ 32 w 331"/>
                <a:gd name="T17" fmla="*/ 622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622">
                  <a:moveTo>
                    <a:pt x="32" y="622"/>
                  </a:moveTo>
                  <a:cubicBezTo>
                    <a:pt x="14" y="622"/>
                    <a:pt x="0" y="606"/>
                    <a:pt x="0" y="587"/>
                  </a:cubicBezTo>
                  <a:cubicBezTo>
                    <a:pt x="0" y="35"/>
                    <a:pt x="0" y="35"/>
                    <a:pt x="0" y="35"/>
                  </a:cubicBezTo>
                  <a:cubicBezTo>
                    <a:pt x="0" y="16"/>
                    <a:pt x="14" y="0"/>
                    <a:pt x="32" y="0"/>
                  </a:cubicBezTo>
                  <a:cubicBezTo>
                    <a:pt x="299" y="0"/>
                    <a:pt x="299" y="0"/>
                    <a:pt x="299" y="0"/>
                  </a:cubicBezTo>
                  <a:cubicBezTo>
                    <a:pt x="317" y="0"/>
                    <a:pt x="331" y="16"/>
                    <a:pt x="331" y="35"/>
                  </a:cubicBezTo>
                  <a:cubicBezTo>
                    <a:pt x="331" y="587"/>
                    <a:pt x="331" y="587"/>
                    <a:pt x="331" y="587"/>
                  </a:cubicBezTo>
                  <a:cubicBezTo>
                    <a:pt x="331" y="606"/>
                    <a:pt x="317" y="622"/>
                    <a:pt x="299" y="622"/>
                  </a:cubicBezTo>
                  <a:lnTo>
                    <a:pt x="32" y="62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66" name="Freeform 28"/>
            <p:cNvSpPr>
              <a:spLocks/>
            </p:cNvSpPr>
            <p:nvPr/>
          </p:nvSpPr>
          <p:spPr bwMode="auto">
            <a:xfrm>
              <a:off x="9580100" y="2966287"/>
              <a:ext cx="1571625" cy="2944812"/>
            </a:xfrm>
            <a:custGeom>
              <a:avLst/>
              <a:gdLst>
                <a:gd name="T0" fmla="*/ 329 w 329"/>
                <a:gd name="T1" fmla="*/ 585 h 619"/>
                <a:gd name="T2" fmla="*/ 298 w 329"/>
                <a:gd name="T3" fmla="*/ 619 h 619"/>
                <a:gd name="T4" fmla="*/ 31 w 329"/>
                <a:gd name="T5" fmla="*/ 619 h 619"/>
                <a:gd name="T6" fmla="*/ 0 w 329"/>
                <a:gd name="T7" fmla="*/ 585 h 619"/>
                <a:gd name="T8" fmla="*/ 0 w 329"/>
                <a:gd name="T9" fmla="*/ 33 h 619"/>
                <a:gd name="T10" fmla="*/ 31 w 329"/>
                <a:gd name="T11" fmla="*/ 0 h 619"/>
                <a:gd name="T12" fmla="*/ 298 w 329"/>
                <a:gd name="T13" fmla="*/ 0 h 619"/>
                <a:gd name="T14" fmla="*/ 329 w 329"/>
                <a:gd name="T15" fmla="*/ 33 h 619"/>
                <a:gd name="T16" fmla="*/ 329 w 329"/>
                <a:gd name="T17" fmla="*/ 58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619">
                  <a:moveTo>
                    <a:pt x="329" y="585"/>
                  </a:moveTo>
                  <a:cubicBezTo>
                    <a:pt x="329" y="604"/>
                    <a:pt x="315" y="619"/>
                    <a:pt x="298" y="619"/>
                  </a:cubicBezTo>
                  <a:cubicBezTo>
                    <a:pt x="31" y="619"/>
                    <a:pt x="31" y="619"/>
                    <a:pt x="31" y="619"/>
                  </a:cubicBezTo>
                  <a:cubicBezTo>
                    <a:pt x="14" y="619"/>
                    <a:pt x="0" y="604"/>
                    <a:pt x="0" y="585"/>
                  </a:cubicBezTo>
                  <a:cubicBezTo>
                    <a:pt x="0" y="33"/>
                    <a:pt x="0" y="33"/>
                    <a:pt x="0" y="33"/>
                  </a:cubicBezTo>
                  <a:cubicBezTo>
                    <a:pt x="0" y="15"/>
                    <a:pt x="14" y="0"/>
                    <a:pt x="31" y="0"/>
                  </a:cubicBezTo>
                  <a:cubicBezTo>
                    <a:pt x="298" y="0"/>
                    <a:pt x="298" y="0"/>
                    <a:pt x="298" y="0"/>
                  </a:cubicBezTo>
                  <a:cubicBezTo>
                    <a:pt x="315" y="0"/>
                    <a:pt x="329" y="15"/>
                    <a:pt x="329" y="33"/>
                  </a:cubicBezTo>
                  <a:lnTo>
                    <a:pt x="329"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67" name="Freeform 31"/>
            <p:cNvSpPr>
              <a:spLocks/>
            </p:cNvSpPr>
            <p:nvPr/>
          </p:nvSpPr>
          <p:spPr bwMode="auto">
            <a:xfrm>
              <a:off x="10110325" y="5663449"/>
              <a:ext cx="511175" cy="71437"/>
            </a:xfrm>
            <a:custGeom>
              <a:avLst/>
              <a:gdLst>
                <a:gd name="T0" fmla="*/ 8 w 107"/>
                <a:gd name="T1" fmla="*/ 15 h 15"/>
                <a:gd name="T2" fmla="*/ 0 w 107"/>
                <a:gd name="T3" fmla="*/ 7 h 15"/>
                <a:gd name="T4" fmla="*/ 8 w 107"/>
                <a:gd name="T5" fmla="*/ 0 h 15"/>
                <a:gd name="T6" fmla="*/ 99 w 107"/>
                <a:gd name="T7" fmla="*/ 0 h 15"/>
                <a:gd name="T8" fmla="*/ 107 w 107"/>
                <a:gd name="T9" fmla="*/ 7 h 15"/>
                <a:gd name="T10" fmla="*/ 99 w 107"/>
                <a:gd name="T11" fmla="*/ 15 h 15"/>
                <a:gd name="T12" fmla="*/ 8 w 10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7" h="15">
                  <a:moveTo>
                    <a:pt x="8" y="15"/>
                  </a:moveTo>
                  <a:cubicBezTo>
                    <a:pt x="4" y="15"/>
                    <a:pt x="0" y="12"/>
                    <a:pt x="0" y="7"/>
                  </a:cubicBezTo>
                  <a:cubicBezTo>
                    <a:pt x="0" y="3"/>
                    <a:pt x="4" y="0"/>
                    <a:pt x="8" y="0"/>
                  </a:cubicBezTo>
                  <a:cubicBezTo>
                    <a:pt x="99" y="0"/>
                    <a:pt x="99" y="0"/>
                    <a:pt x="99" y="0"/>
                  </a:cubicBezTo>
                  <a:cubicBezTo>
                    <a:pt x="103" y="0"/>
                    <a:pt x="107" y="3"/>
                    <a:pt x="107" y="7"/>
                  </a:cubicBezTo>
                  <a:cubicBezTo>
                    <a:pt x="107" y="12"/>
                    <a:pt x="103" y="15"/>
                    <a:pt x="99" y="15"/>
                  </a:cubicBezTo>
                  <a:lnTo>
                    <a:pt x="8"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68" name="Freeform 32"/>
            <p:cNvSpPr>
              <a:spLocks/>
            </p:cNvSpPr>
            <p:nvPr/>
          </p:nvSpPr>
          <p:spPr bwMode="auto">
            <a:xfrm>
              <a:off x="10119850" y="5672974"/>
              <a:ext cx="492125" cy="52387"/>
            </a:xfrm>
            <a:custGeom>
              <a:avLst/>
              <a:gdLst>
                <a:gd name="T0" fmla="*/ 103 w 103"/>
                <a:gd name="T1" fmla="*/ 5 h 11"/>
                <a:gd name="T2" fmla="*/ 97 w 103"/>
                <a:gd name="T3" fmla="*/ 11 h 11"/>
                <a:gd name="T4" fmla="*/ 6 w 103"/>
                <a:gd name="T5" fmla="*/ 11 h 11"/>
                <a:gd name="T6" fmla="*/ 0 w 103"/>
                <a:gd name="T7" fmla="*/ 5 h 11"/>
                <a:gd name="T8" fmla="*/ 6 w 103"/>
                <a:gd name="T9" fmla="*/ 0 h 11"/>
                <a:gd name="T10" fmla="*/ 97 w 103"/>
                <a:gd name="T11" fmla="*/ 0 h 11"/>
                <a:gd name="T12" fmla="*/ 103 w 103"/>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103" h="11">
                  <a:moveTo>
                    <a:pt x="103" y="5"/>
                  </a:moveTo>
                  <a:cubicBezTo>
                    <a:pt x="103" y="9"/>
                    <a:pt x="100" y="11"/>
                    <a:pt x="97" y="11"/>
                  </a:cubicBezTo>
                  <a:cubicBezTo>
                    <a:pt x="6" y="11"/>
                    <a:pt x="6" y="11"/>
                    <a:pt x="6" y="11"/>
                  </a:cubicBezTo>
                  <a:cubicBezTo>
                    <a:pt x="3" y="11"/>
                    <a:pt x="0" y="9"/>
                    <a:pt x="0" y="5"/>
                  </a:cubicBezTo>
                  <a:cubicBezTo>
                    <a:pt x="0" y="2"/>
                    <a:pt x="3" y="0"/>
                    <a:pt x="6" y="0"/>
                  </a:cubicBezTo>
                  <a:cubicBezTo>
                    <a:pt x="97" y="0"/>
                    <a:pt x="97" y="0"/>
                    <a:pt x="97" y="0"/>
                  </a:cubicBezTo>
                  <a:cubicBezTo>
                    <a:pt x="100" y="0"/>
                    <a:pt x="103" y="2"/>
                    <a:pt x="103" y="5"/>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69" name="Freeform 33"/>
            <p:cNvSpPr>
              <a:spLocks/>
            </p:cNvSpPr>
            <p:nvPr/>
          </p:nvSpPr>
          <p:spPr bwMode="auto">
            <a:xfrm>
              <a:off x="10234150" y="3190124"/>
              <a:ext cx="263525" cy="28575"/>
            </a:xfrm>
            <a:custGeom>
              <a:avLst/>
              <a:gdLst>
                <a:gd name="T0" fmla="*/ 55 w 55"/>
                <a:gd name="T1" fmla="*/ 3 h 6"/>
                <a:gd name="T2" fmla="*/ 51 w 55"/>
                <a:gd name="T3" fmla="*/ 6 h 6"/>
                <a:gd name="T4" fmla="*/ 4 w 55"/>
                <a:gd name="T5" fmla="*/ 6 h 6"/>
                <a:gd name="T6" fmla="*/ 0 w 55"/>
                <a:gd name="T7" fmla="*/ 3 h 6"/>
                <a:gd name="T8" fmla="*/ 4 w 55"/>
                <a:gd name="T9" fmla="*/ 0 h 6"/>
                <a:gd name="T10" fmla="*/ 51 w 55"/>
                <a:gd name="T11" fmla="*/ 0 h 6"/>
                <a:gd name="T12" fmla="*/ 55 w 5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55" h="6">
                  <a:moveTo>
                    <a:pt x="55" y="3"/>
                  </a:moveTo>
                  <a:cubicBezTo>
                    <a:pt x="55" y="5"/>
                    <a:pt x="53" y="6"/>
                    <a:pt x="51" y="6"/>
                  </a:cubicBezTo>
                  <a:cubicBezTo>
                    <a:pt x="4" y="6"/>
                    <a:pt x="4" y="6"/>
                    <a:pt x="4" y="6"/>
                  </a:cubicBezTo>
                  <a:cubicBezTo>
                    <a:pt x="2" y="6"/>
                    <a:pt x="0" y="5"/>
                    <a:pt x="0" y="3"/>
                  </a:cubicBezTo>
                  <a:cubicBezTo>
                    <a:pt x="0" y="1"/>
                    <a:pt x="2" y="0"/>
                    <a:pt x="4" y="0"/>
                  </a:cubicBezTo>
                  <a:cubicBezTo>
                    <a:pt x="51" y="0"/>
                    <a:pt x="51" y="0"/>
                    <a:pt x="51" y="0"/>
                  </a:cubicBezTo>
                  <a:cubicBezTo>
                    <a:pt x="53" y="0"/>
                    <a:pt x="55" y="1"/>
                    <a:pt x="55" y="3"/>
                  </a:cubicBez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pic>
          <p:nvPicPr>
            <p:cNvPr id="70" name="图片 69"/>
            <p:cNvPicPr>
              <a:picLocks noChangeAspect="1"/>
            </p:cNvPicPr>
            <p:nvPr/>
          </p:nvPicPr>
          <p:blipFill rotWithShape="1">
            <a:blip r:embed="rId3" cstate="print">
              <a:extLst>
                <a:ext uri="{28A0092B-C50C-407E-A947-70E740481C1C}">
                  <a14:useLocalDpi xmlns:a14="http://schemas.microsoft.com/office/drawing/2010/main" val="0"/>
                </a:ext>
              </a:extLst>
            </a:blip>
            <a:srcRect b="11434"/>
            <a:stretch/>
          </p:blipFill>
          <p:spPr>
            <a:xfrm>
              <a:off x="9678108" y="3352049"/>
              <a:ext cx="1382540" cy="2177214"/>
            </a:xfrm>
            <a:prstGeom prst="rect">
              <a:avLst/>
            </a:prstGeom>
            <a:ln w="3175" cap="sq">
              <a:solidFill>
                <a:schemeClr val="bg1"/>
              </a:solidFill>
              <a:prstDash val="solid"/>
              <a:miter lim="800000"/>
            </a:ln>
            <a:effectLst>
              <a:outerShdw blurRad="50800" dist="38100" dir="2700000" algn="tl" rotWithShape="0">
                <a:srgbClr val="000000">
                  <a:alpha val="43000"/>
                </a:srgbClr>
              </a:outerShdw>
            </a:effectLst>
          </p:spPr>
        </p:pic>
        <p:sp>
          <p:nvSpPr>
            <p:cNvPr id="71" name="Freeform 34"/>
            <p:cNvSpPr>
              <a:spLocks/>
            </p:cNvSpPr>
            <p:nvPr/>
          </p:nvSpPr>
          <p:spPr bwMode="auto">
            <a:xfrm>
              <a:off x="9594387" y="2980574"/>
              <a:ext cx="754063" cy="2260600"/>
            </a:xfrm>
            <a:custGeom>
              <a:avLst/>
              <a:gdLst>
                <a:gd name="T0" fmla="*/ 28 w 158"/>
                <a:gd name="T1" fmla="*/ 0 h 475"/>
                <a:gd name="T2" fmla="*/ 0 w 158"/>
                <a:gd name="T3" fmla="*/ 30 h 475"/>
                <a:gd name="T4" fmla="*/ 0 w 158"/>
                <a:gd name="T5" fmla="*/ 475 h 475"/>
                <a:gd name="T6" fmla="*/ 158 w 158"/>
                <a:gd name="T7" fmla="*/ 0 h 475"/>
                <a:gd name="T8" fmla="*/ 28 w 158"/>
                <a:gd name="T9" fmla="*/ 0 h 475"/>
              </a:gdLst>
              <a:ahLst/>
              <a:cxnLst>
                <a:cxn ang="0">
                  <a:pos x="T0" y="T1"/>
                </a:cxn>
                <a:cxn ang="0">
                  <a:pos x="T2" y="T3"/>
                </a:cxn>
                <a:cxn ang="0">
                  <a:pos x="T4" y="T5"/>
                </a:cxn>
                <a:cxn ang="0">
                  <a:pos x="T6" y="T7"/>
                </a:cxn>
                <a:cxn ang="0">
                  <a:pos x="T8" y="T9"/>
                </a:cxn>
              </a:cxnLst>
              <a:rect l="0" t="0" r="r" b="b"/>
              <a:pathLst>
                <a:path w="158" h="475">
                  <a:moveTo>
                    <a:pt x="28" y="0"/>
                  </a:moveTo>
                  <a:cubicBezTo>
                    <a:pt x="13" y="0"/>
                    <a:pt x="0" y="14"/>
                    <a:pt x="0" y="30"/>
                  </a:cubicBezTo>
                  <a:cubicBezTo>
                    <a:pt x="0" y="475"/>
                    <a:pt x="0" y="475"/>
                    <a:pt x="0" y="475"/>
                  </a:cubicBezTo>
                  <a:cubicBezTo>
                    <a:pt x="158" y="0"/>
                    <a:pt x="158" y="0"/>
                    <a:pt x="158" y="0"/>
                  </a:cubicBezTo>
                  <a:lnTo>
                    <a:pt x="28" y="0"/>
                  </a:lnTo>
                  <a:close/>
                </a:path>
              </a:pathLst>
            </a:custGeom>
            <a:gradFill flip="none" rotWithShape="1">
              <a:gsLst>
                <a:gs pos="15000">
                  <a:schemeClr val="accent1">
                    <a:lumMod val="5000"/>
                    <a:lumOff val="95000"/>
                    <a:alpha val="40000"/>
                  </a:schemeClr>
                </a:gs>
                <a:gs pos="89000">
                  <a:schemeClr val="bg1">
                    <a:lumMod val="75000"/>
                    <a:alpha val="0"/>
                  </a:schemeClr>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sp>
        <p:nvSpPr>
          <p:cNvPr id="72" name="矩形 71"/>
          <p:cNvSpPr/>
          <p:nvPr/>
        </p:nvSpPr>
        <p:spPr>
          <a:xfrm>
            <a:off x="8836231" y="977645"/>
            <a:ext cx="2904504" cy="1249188"/>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sym typeface="Arial"/>
              </a:rPr>
              <a:t>后端</a:t>
            </a:r>
            <a:r>
              <a:rPr lang="en-US" altLang="zh-CN" sz="2000" b="1" dirty="0">
                <a:solidFill>
                  <a:schemeClr val="bg1"/>
                </a:solidFill>
                <a:latin typeface="微软雅黑" panose="020B0503020204020204" pitchFamily="34" charset="-122"/>
                <a:ea typeface="微软雅黑" panose="020B0503020204020204" pitchFamily="34" charset="-122"/>
                <a:sym typeface="Arial"/>
              </a:rPr>
              <a:t>JS</a:t>
            </a:r>
            <a:r>
              <a:rPr lang="zh-CN" altLang="en-US" sz="2000" b="1" dirty="0">
                <a:solidFill>
                  <a:schemeClr val="bg1"/>
                </a:solidFill>
                <a:latin typeface="微软雅黑" panose="020B0503020204020204" pitchFamily="34" charset="-122"/>
                <a:ea typeface="微软雅黑" panose="020B0503020204020204" pitchFamily="34" charset="-122"/>
                <a:sym typeface="Arial"/>
              </a:rPr>
              <a:t>的编写：</a:t>
            </a:r>
            <a:endParaRPr lang="en-US" altLang="zh-CN" sz="2000" b="1" dirty="0">
              <a:solidFill>
                <a:schemeClr val="bg1"/>
              </a:solidFill>
              <a:latin typeface="微软雅黑" panose="020B0503020204020204" pitchFamily="34" charset="-122"/>
              <a:ea typeface="微软雅黑" panose="020B0503020204020204" pitchFamily="34" charset="-122"/>
              <a:sym typeface="Arial"/>
            </a:endParaRPr>
          </a:p>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sym typeface="Arial"/>
              </a:rPr>
              <a:t>调用各个平台的</a:t>
            </a:r>
            <a:r>
              <a:rPr lang="en-US" altLang="zh-CN" sz="1600" b="1" dirty="0">
                <a:solidFill>
                  <a:schemeClr val="bg1"/>
                </a:solidFill>
                <a:latin typeface="微软雅黑" panose="020B0503020204020204" pitchFamily="34" charset="-122"/>
                <a:ea typeface="微软雅黑" panose="020B0503020204020204" pitchFamily="34" charset="-122"/>
                <a:sym typeface="Arial"/>
              </a:rPr>
              <a:t>APPID</a:t>
            </a:r>
            <a:r>
              <a:rPr lang="zh-CN" altLang="en-US" sz="1600" b="1" dirty="0">
                <a:solidFill>
                  <a:schemeClr val="bg1"/>
                </a:solidFill>
                <a:latin typeface="微软雅黑" panose="020B0503020204020204" pitchFamily="34" charset="-122"/>
                <a:ea typeface="微软雅黑" panose="020B0503020204020204" pitchFamily="34" charset="-122"/>
                <a:sym typeface="Arial"/>
              </a:rPr>
              <a:t>接口实现小程序的智能功能</a:t>
            </a:r>
          </a:p>
        </p:txBody>
      </p:sp>
      <p:pic>
        <p:nvPicPr>
          <p:cNvPr id="14" name="图片 13">
            <a:extLst>
              <a:ext uri="{FF2B5EF4-FFF2-40B4-BE49-F238E27FC236}">
                <a16:creationId xmlns:a16="http://schemas.microsoft.com/office/drawing/2014/main" id="{2AF5355E-C4A4-4157-9CEF-4608DEEC26F1}"/>
              </a:ext>
            </a:extLst>
          </p:cNvPr>
          <p:cNvPicPr>
            <a:picLocks noChangeAspect="1"/>
          </p:cNvPicPr>
          <p:nvPr/>
        </p:nvPicPr>
        <p:blipFill rotWithShape="1">
          <a:blip r:embed="rId4"/>
          <a:srcRect b="1524"/>
          <a:stretch/>
        </p:blipFill>
        <p:spPr>
          <a:xfrm>
            <a:off x="309576" y="1544772"/>
            <a:ext cx="7113144" cy="3763356"/>
          </a:xfrm>
          <a:prstGeom prst="roundRect">
            <a:avLst/>
          </a:prstGeom>
        </p:spPr>
      </p:pic>
      <p:grpSp>
        <p:nvGrpSpPr>
          <p:cNvPr id="73" name="组合 72"/>
          <p:cNvGrpSpPr/>
          <p:nvPr/>
        </p:nvGrpSpPr>
        <p:grpSpPr>
          <a:xfrm flipV="1">
            <a:off x="7037183" y="1540009"/>
            <a:ext cx="1601895" cy="1246207"/>
            <a:chOff x="5938734" y="-321506"/>
            <a:chExt cx="1601895" cy="1246207"/>
          </a:xfrm>
        </p:grpSpPr>
        <p:cxnSp>
          <p:nvCxnSpPr>
            <p:cNvPr id="74" name="直接箭头连接符 73"/>
            <p:cNvCxnSpPr/>
            <p:nvPr/>
          </p:nvCxnSpPr>
          <p:spPr>
            <a:xfrm flipH="1" flipV="1">
              <a:off x="5938734" y="-321506"/>
              <a:ext cx="940016" cy="1186568"/>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flipH="1">
              <a:off x="6878749" y="810401"/>
              <a:ext cx="661880" cy="114300"/>
              <a:chOff x="7619707" y="3337114"/>
              <a:chExt cx="661880" cy="114300"/>
            </a:xfrm>
          </p:grpSpPr>
          <p:cxnSp>
            <p:nvCxnSpPr>
              <p:cNvPr id="76" name="直接箭头连接符 75"/>
              <p:cNvCxnSpPr/>
              <p:nvPr/>
            </p:nvCxnSpPr>
            <p:spPr>
              <a:xfrm flipV="1">
                <a:off x="7740245" y="3391775"/>
                <a:ext cx="541342" cy="0"/>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sp>
            <p:nvSpPr>
              <p:cNvPr id="77" name="椭圆 76"/>
              <p:cNvSpPr/>
              <p:nvPr/>
            </p:nvSpPr>
            <p:spPr>
              <a:xfrm>
                <a:off x="7619707" y="3337114"/>
                <a:ext cx="114300" cy="114300"/>
              </a:xfrm>
              <a:prstGeom prst="ellipse">
                <a:avLst/>
              </a:prstGeom>
              <a:noFill/>
              <a:ln w="25400">
                <a:solidFill>
                  <a:srgbClr val="53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grpSp>
      </p:grpSp>
      <p:pic>
        <p:nvPicPr>
          <p:cNvPr id="15" name="图片 14">
            <a:extLst>
              <a:ext uri="{FF2B5EF4-FFF2-40B4-BE49-F238E27FC236}">
                <a16:creationId xmlns:a16="http://schemas.microsoft.com/office/drawing/2014/main" id="{0E600914-09A5-4C44-8679-B739519EA8DF}"/>
              </a:ext>
            </a:extLst>
          </p:cNvPr>
          <p:cNvPicPr>
            <a:picLocks noChangeAspect="1"/>
          </p:cNvPicPr>
          <p:nvPr/>
        </p:nvPicPr>
        <p:blipFill>
          <a:blip r:embed="rId5"/>
          <a:stretch>
            <a:fillRect/>
          </a:stretch>
        </p:blipFill>
        <p:spPr>
          <a:xfrm>
            <a:off x="7764892" y="3283782"/>
            <a:ext cx="1368898" cy="2177215"/>
          </a:xfrm>
          <a:prstGeom prst="rect">
            <a:avLst/>
          </a:prstGeom>
        </p:spPr>
      </p:pic>
      <p:grpSp>
        <p:nvGrpSpPr>
          <p:cNvPr id="43" name="组合 42">
            <a:extLst>
              <a:ext uri="{FF2B5EF4-FFF2-40B4-BE49-F238E27FC236}">
                <a16:creationId xmlns:a16="http://schemas.microsoft.com/office/drawing/2014/main" id="{86C71DE2-BCAB-42BA-A0BF-667CA8F4CC8E}"/>
              </a:ext>
            </a:extLst>
          </p:cNvPr>
          <p:cNvGrpSpPr/>
          <p:nvPr/>
        </p:nvGrpSpPr>
        <p:grpSpPr>
          <a:xfrm flipV="1">
            <a:off x="8713691" y="3350138"/>
            <a:ext cx="1186756" cy="779286"/>
            <a:chOff x="5938734" y="-321506"/>
            <a:chExt cx="1601895" cy="1246207"/>
          </a:xfrm>
        </p:grpSpPr>
        <p:cxnSp>
          <p:nvCxnSpPr>
            <p:cNvPr id="44" name="直接箭头连接符 43">
              <a:extLst>
                <a:ext uri="{FF2B5EF4-FFF2-40B4-BE49-F238E27FC236}">
                  <a16:creationId xmlns:a16="http://schemas.microsoft.com/office/drawing/2014/main" id="{21D405E5-0029-4E82-9800-B1410A4A8762}"/>
                </a:ext>
              </a:extLst>
            </p:cNvPr>
            <p:cNvCxnSpPr/>
            <p:nvPr/>
          </p:nvCxnSpPr>
          <p:spPr>
            <a:xfrm flipH="1" flipV="1">
              <a:off x="5938734" y="-321506"/>
              <a:ext cx="940016" cy="1186568"/>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A4CBF5FA-1A46-4DAB-B603-B1B35F8597D3}"/>
                </a:ext>
              </a:extLst>
            </p:cNvPr>
            <p:cNvGrpSpPr/>
            <p:nvPr/>
          </p:nvGrpSpPr>
          <p:grpSpPr>
            <a:xfrm flipH="1">
              <a:off x="6878749" y="810401"/>
              <a:ext cx="661880" cy="114300"/>
              <a:chOff x="7619707" y="3337114"/>
              <a:chExt cx="661880" cy="114300"/>
            </a:xfrm>
          </p:grpSpPr>
          <p:cxnSp>
            <p:nvCxnSpPr>
              <p:cNvPr id="46" name="直接箭头连接符 45">
                <a:extLst>
                  <a:ext uri="{FF2B5EF4-FFF2-40B4-BE49-F238E27FC236}">
                    <a16:creationId xmlns:a16="http://schemas.microsoft.com/office/drawing/2014/main" id="{76BB00B8-A997-4F2B-B788-82317DEE09EA}"/>
                  </a:ext>
                </a:extLst>
              </p:cNvPr>
              <p:cNvCxnSpPr/>
              <p:nvPr/>
            </p:nvCxnSpPr>
            <p:spPr>
              <a:xfrm flipV="1">
                <a:off x="7740245" y="3391775"/>
                <a:ext cx="541342" cy="0"/>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6048545F-96D8-4596-8FF3-F9B425315782}"/>
                  </a:ext>
                </a:extLst>
              </p:cNvPr>
              <p:cNvSpPr/>
              <p:nvPr/>
            </p:nvSpPr>
            <p:spPr>
              <a:xfrm>
                <a:off x="7619707" y="3337114"/>
                <a:ext cx="114300" cy="114300"/>
              </a:xfrm>
              <a:prstGeom prst="ellipse">
                <a:avLst/>
              </a:prstGeom>
              <a:noFill/>
              <a:ln w="25400">
                <a:solidFill>
                  <a:srgbClr val="53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grpSp>
      </p:grpSp>
      <p:sp>
        <p:nvSpPr>
          <p:cNvPr id="48" name="矩形 47">
            <a:extLst>
              <a:ext uri="{FF2B5EF4-FFF2-40B4-BE49-F238E27FC236}">
                <a16:creationId xmlns:a16="http://schemas.microsoft.com/office/drawing/2014/main" id="{5D359CAD-5CB6-48C8-A607-723D382E6363}"/>
              </a:ext>
            </a:extLst>
          </p:cNvPr>
          <p:cNvSpPr/>
          <p:nvPr/>
        </p:nvSpPr>
        <p:spPr>
          <a:xfrm>
            <a:off x="9914735" y="2880236"/>
            <a:ext cx="2277265" cy="1249188"/>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sym typeface="Arial"/>
              </a:rPr>
              <a:t>资料查阅：</a:t>
            </a:r>
            <a:endParaRPr lang="en-US" altLang="zh-CN" sz="2000" b="1" dirty="0">
              <a:solidFill>
                <a:schemeClr val="bg1"/>
              </a:solidFill>
              <a:latin typeface="微软雅黑" panose="020B0503020204020204" pitchFamily="34" charset="-122"/>
              <a:ea typeface="微软雅黑" panose="020B0503020204020204" pitchFamily="34" charset="-122"/>
              <a:sym typeface="Arial"/>
            </a:endParaRPr>
          </a:p>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sym typeface="Arial"/>
              </a:rPr>
              <a:t>利用百度，博客等平台查询</a:t>
            </a:r>
          </a:p>
        </p:txBody>
      </p:sp>
    </p:spTree>
    <p:extLst>
      <p:ext uri="{BB962C8B-B14F-4D97-AF65-F5344CB8AC3E}">
        <p14:creationId xmlns:p14="http://schemas.microsoft.com/office/powerpoint/2010/main" val="39277191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par>
                              <p:cTn id="28" fill="hold">
                                <p:stCondLst>
                                  <p:cond delay="1900"/>
                                </p:stCondLst>
                                <p:childTnLst>
                                  <p:par>
                                    <p:cTn id="29" presetID="2" presetClass="entr" presetSubtype="2" fill="hold" nodeType="afterEffect" p14:presetBounceEnd="67000">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14:bounceEnd="67000">
                                          <p:cBhvr additive="base">
                                            <p:cTn id="31" dur="2000" fill="hold"/>
                                            <p:tgtEl>
                                              <p:spTgt spid="51"/>
                                            </p:tgtEl>
                                            <p:attrNameLst>
                                              <p:attrName>ppt_x</p:attrName>
                                            </p:attrNameLst>
                                          </p:cBhvr>
                                          <p:tavLst>
                                            <p:tav tm="0">
                                              <p:val>
                                                <p:strVal val="1+#ppt_w/2"/>
                                              </p:val>
                                            </p:tav>
                                            <p:tav tm="100000">
                                              <p:val>
                                                <p:strVal val="#ppt_x"/>
                                              </p:val>
                                            </p:tav>
                                          </p:tavLst>
                                        </p:anim>
                                        <p:anim calcmode="lin" valueType="num" p14:bounceEnd="67000">
                                          <p:cBhvr additive="base">
                                            <p:cTn id="32" dur="2000" fill="hold"/>
                                            <p:tgtEl>
                                              <p:spTgt spid="51"/>
                                            </p:tgtEl>
                                            <p:attrNameLst>
                                              <p:attrName>ppt_y</p:attrName>
                                            </p:attrNameLst>
                                          </p:cBhvr>
                                          <p:tavLst>
                                            <p:tav tm="0">
                                              <p:val>
                                                <p:strVal val="#ppt_y"/>
                                              </p:val>
                                            </p:tav>
                                            <p:tav tm="100000">
                                              <p:val>
                                                <p:strVal val="#ppt_y"/>
                                              </p:val>
                                            </p:tav>
                                          </p:tavLst>
                                        </p:anim>
                                      </p:childTnLst>
                                    </p:cTn>
                                  </p:par>
                                </p:childTnLst>
                              </p:cTn>
                            </p:par>
                            <p:par>
                              <p:cTn id="33" fill="hold">
                                <p:stCondLst>
                                  <p:cond delay="3900"/>
                                </p:stCondLst>
                                <p:childTnLst>
                                  <p:par>
                                    <p:cTn id="34" presetID="1"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2" presetClass="entr" presetSubtype="2" fill="hold" nodeType="withEffect" p14:presetBounceEnd="67000">
                                      <p:stCondLst>
                                        <p:cond delay="500"/>
                                      </p:stCondLst>
                                      <p:childTnLst>
                                        <p:set>
                                          <p:cBhvr>
                                            <p:cTn id="37" dur="1" fill="hold">
                                              <p:stCondLst>
                                                <p:cond delay="0"/>
                                              </p:stCondLst>
                                            </p:cTn>
                                            <p:tgtEl>
                                              <p:spTgt spid="62"/>
                                            </p:tgtEl>
                                            <p:attrNameLst>
                                              <p:attrName>style.visibility</p:attrName>
                                            </p:attrNameLst>
                                          </p:cBhvr>
                                          <p:to>
                                            <p:strVal val="visible"/>
                                          </p:to>
                                        </p:set>
                                        <p:anim calcmode="lin" valueType="num" p14:bounceEnd="67000">
                                          <p:cBhvr additive="base">
                                            <p:cTn id="38" dur="2000" fill="hold"/>
                                            <p:tgtEl>
                                              <p:spTgt spid="62"/>
                                            </p:tgtEl>
                                            <p:attrNameLst>
                                              <p:attrName>ppt_x</p:attrName>
                                            </p:attrNameLst>
                                          </p:cBhvr>
                                          <p:tavLst>
                                            <p:tav tm="0">
                                              <p:val>
                                                <p:strVal val="1+#ppt_w/2"/>
                                              </p:val>
                                            </p:tav>
                                            <p:tav tm="100000">
                                              <p:val>
                                                <p:strVal val="#ppt_x"/>
                                              </p:val>
                                            </p:tav>
                                          </p:tavLst>
                                        </p:anim>
                                        <p:anim calcmode="lin" valueType="num" p14:bounceEnd="67000">
                                          <p:cBhvr additive="base">
                                            <p:cTn id="39" dur="2000" fill="hold"/>
                                            <p:tgtEl>
                                              <p:spTgt spid="62"/>
                                            </p:tgtEl>
                                            <p:attrNameLst>
                                              <p:attrName>ppt_y</p:attrName>
                                            </p:attrNameLst>
                                          </p:cBhvr>
                                          <p:tavLst>
                                            <p:tav tm="0">
                                              <p:val>
                                                <p:strVal val="#ppt_y"/>
                                              </p:val>
                                            </p:tav>
                                            <p:tav tm="100000">
                                              <p:val>
                                                <p:strVal val="#ppt_y"/>
                                              </p:val>
                                            </p:tav>
                                          </p:tavLst>
                                        </p:anim>
                                      </p:childTnLst>
                                    </p:cTn>
                                  </p:par>
                                </p:childTnLst>
                              </p:cTn>
                            </p:par>
                            <p:par>
                              <p:cTn id="40" fill="hold">
                                <p:stCondLst>
                                  <p:cond delay="6400"/>
                                </p:stCondLst>
                                <p:childTnLst>
                                  <p:par>
                                    <p:cTn id="41" presetID="1"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par>
                              <p:cTn id="43" fill="hold">
                                <p:stCondLst>
                                  <p:cond delay="6400"/>
                                </p:stCondLst>
                                <p:childTnLst>
                                  <p:par>
                                    <p:cTn id="44" presetID="22" presetClass="entr" presetSubtype="8" fill="hold" nodeType="after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wipe(left)">
                                          <p:cBhvr>
                                            <p:cTn id="46" dur="500"/>
                                            <p:tgtEl>
                                              <p:spTgt spid="73"/>
                                            </p:tgtEl>
                                          </p:cBhvr>
                                        </p:animEffect>
                                      </p:childTnLst>
                                    </p:cTn>
                                  </p:par>
                                </p:childTnLst>
                              </p:cTn>
                            </p:par>
                            <p:par>
                              <p:cTn id="47" fill="hold">
                                <p:stCondLst>
                                  <p:cond delay="6900"/>
                                </p:stCondLst>
                                <p:childTnLst>
                                  <p:par>
                                    <p:cTn id="48" presetID="22" presetClass="entr" presetSubtype="8" fill="hold" grpId="0"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left)">
                                          <p:cBhvr>
                                            <p:cTn id="50" dur="500"/>
                                            <p:tgtEl>
                                              <p:spTgt spid="72"/>
                                            </p:tgtEl>
                                          </p:cBhvr>
                                        </p:animEffect>
                                      </p:childTnLst>
                                    </p:cTn>
                                  </p:par>
                                </p:childTnLst>
                              </p:cTn>
                            </p:par>
                            <p:par>
                              <p:cTn id="51" fill="hold">
                                <p:stCondLst>
                                  <p:cond delay="7400"/>
                                </p:stCondLst>
                                <p:childTnLst>
                                  <p:par>
                                    <p:cTn id="52" presetID="22" presetClass="entr" presetSubtype="8"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left)">
                                          <p:cBhvr>
                                            <p:cTn id="54" dur="500"/>
                                            <p:tgtEl>
                                              <p:spTgt spid="43"/>
                                            </p:tgtEl>
                                          </p:cBhvr>
                                        </p:animEffect>
                                      </p:childTnLst>
                                    </p:cTn>
                                  </p:par>
                                </p:childTnLst>
                              </p:cTn>
                            </p:par>
                            <p:par>
                              <p:cTn id="55" fill="hold">
                                <p:stCondLst>
                                  <p:cond delay="7900"/>
                                </p:stCondLst>
                                <p:childTnLst>
                                  <p:par>
                                    <p:cTn id="56" presetID="22" presetClass="entr" presetSubtype="8" fill="hold" grpId="0"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left)">
                                          <p:cBhvr>
                                            <p:cTn id="5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72"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par>
                              <p:cTn id="28" fill="hold">
                                <p:stCondLst>
                                  <p:cond delay="1900"/>
                                </p:stCondLst>
                                <p:childTnLst>
                                  <p:par>
                                    <p:cTn id="29" presetID="2" presetClass="entr" presetSubtype="2"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2000" fill="hold"/>
                                            <p:tgtEl>
                                              <p:spTgt spid="51"/>
                                            </p:tgtEl>
                                            <p:attrNameLst>
                                              <p:attrName>ppt_x</p:attrName>
                                            </p:attrNameLst>
                                          </p:cBhvr>
                                          <p:tavLst>
                                            <p:tav tm="0">
                                              <p:val>
                                                <p:strVal val="1+#ppt_w/2"/>
                                              </p:val>
                                            </p:tav>
                                            <p:tav tm="100000">
                                              <p:val>
                                                <p:strVal val="#ppt_x"/>
                                              </p:val>
                                            </p:tav>
                                          </p:tavLst>
                                        </p:anim>
                                        <p:anim calcmode="lin" valueType="num">
                                          <p:cBhvr additive="base">
                                            <p:cTn id="32" dur="2000" fill="hold"/>
                                            <p:tgtEl>
                                              <p:spTgt spid="51"/>
                                            </p:tgtEl>
                                            <p:attrNameLst>
                                              <p:attrName>ppt_y</p:attrName>
                                            </p:attrNameLst>
                                          </p:cBhvr>
                                          <p:tavLst>
                                            <p:tav tm="0">
                                              <p:val>
                                                <p:strVal val="#ppt_y"/>
                                              </p:val>
                                            </p:tav>
                                            <p:tav tm="100000">
                                              <p:val>
                                                <p:strVal val="#ppt_y"/>
                                              </p:val>
                                            </p:tav>
                                          </p:tavLst>
                                        </p:anim>
                                      </p:childTnLst>
                                    </p:cTn>
                                  </p:par>
                                </p:childTnLst>
                              </p:cTn>
                            </p:par>
                            <p:par>
                              <p:cTn id="33" fill="hold">
                                <p:stCondLst>
                                  <p:cond delay="3900"/>
                                </p:stCondLst>
                                <p:childTnLst>
                                  <p:par>
                                    <p:cTn id="34" presetID="1"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2" presetClass="entr" presetSubtype="2" fill="hold" nodeType="withEffect">
                                      <p:stCondLst>
                                        <p:cond delay="50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2000" fill="hold"/>
                                            <p:tgtEl>
                                              <p:spTgt spid="62"/>
                                            </p:tgtEl>
                                            <p:attrNameLst>
                                              <p:attrName>ppt_x</p:attrName>
                                            </p:attrNameLst>
                                          </p:cBhvr>
                                          <p:tavLst>
                                            <p:tav tm="0">
                                              <p:val>
                                                <p:strVal val="1+#ppt_w/2"/>
                                              </p:val>
                                            </p:tav>
                                            <p:tav tm="100000">
                                              <p:val>
                                                <p:strVal val="#ppt_x"/>
                                              </p:val>
                                            </p:tav>
                                          </p:tavLst>
                                        </p:anim>
                                        <p:anim calcmode="lin" valueType="num">
                                          <p:cBhvr additive="base">
                                            <p:cTn id="39" dur="2000" fill="hold"/>
                                            <p:tgtEl>
                                              <p:spTgt spid="62"/>
                                            </p:tgtEl>
                                            <p:attrNameLst>
                                              <p:attrName>ppt_y</p:attrName>
                                            </p:attrNameLst>
                                          </p:cBhvr>
                                          <p:tavLst>
                                            <p:tav tm="0">
                                              <p:val>
                                                <p:strVal val="#ppt_y"/>
                                              </p:val>
                                            </p:tav>
                                            <p:tav tm="100000">
                                              <p:val>
                                                <p:strVal val="#ppt_y"/>
                                              </p:val>
                                            </p:tav>
                                          </p:tavLst>
                                        </p:anim>
                                      </p:childTnLst>
                                    </p:cTn>
                                  </p:par>
                                </p:childTnLst>
                              </p:cTn>
                            </p:par>
                            <p:par>
                              <p:cTn id="40" fill="hold">
                                <p:stCondLst>
                                  <p:cond delay="6400"/>
                                </p:stCondLst>
                                <p:childTnLst>
                                  <p:par>
                                    <p:cTn id="41" presetID="1"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par>
                              <p:cTn id="43" fill="hold">
                                <p:stCondLst>
                                  <p:cond delay="6400"/>
                                </p:stCondLst>
                                <p:childTnLst>
                                  <p:par>
                                    <p:cTn id="44" presetID="22" presetClass="entr" presetSubtype="8" fill="hold" nodeType="after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wipe(left)">
                                          <p:cBhvr>
                                            <p:cTn id="46" dur="500"/>
                                            <p:tgtEl>
                                              <p:spTgt spid="73"/>
                                            </p:tgtEl>
                                          </p:cBhvr>
                                        </p:animEffect>
                                      </p:childTnLst>
                                    </p:cTn>
                                  </p:par>
                                </p:childTnLst>
                              </p:cTn>
                            </p:par>
                            <p:par>
                              <p:cTn id="47" fill="hold">
                                <p:stCondLst>
                                  <p:cond delay="6900"/>
                                </p:stCondLst>
                                <p:childTnLst>
                                  <p:par>
                                    <p:cTn id="48" presetID="22" presetClass="entr" presetSubtype="8" fill="hold" grpId="0"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left)">
                                          <p:cBhvr>
                                            <p:cTn id="50" dur="500"/>
                                            <p:tgtEl>
                                              <p:spTgt spid="72"/>
                                            </p:tgtEl>
                                          </p:cBhvr>
                                        </p:animEffect>
                                      </p:childTnLst>
                                    </p:cTn>
                                  </p:par>
                                </p:childTnLst>
                              </p:cTn>
                            </p:par>
                            <p:par>
                              <p:cTn id="51" fill="hold">
                                <p:stCondLst>
                                  <p:cond delay="7400"/>
                                </p:stCondLst>
                                <p:childTnLst>
                                  <p:par>
                                    <p:cTn id="52" presetID="22" presetClass="entr" presetSubtype="8"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left)">
                                          <p:cBhvr>
                                            <p:cTn id="54" dur="500"/>
                                            <p:tgtEl>
                                              <p:spTgt spid="43"/>
                                            </p:tgtEl>
                                          </p:cBhvr>
                                        </p:animEffect>
                                      </p:childTnLst>
                                    </p:cTn>
                                  </p:par>
                                </p:childTnLst>
                              </p:cTn>
                            </p:par>
                            <p:par>
                              <p:cTn id="55" fill="hold">
                                <p:stCondLst>
                                  <p:cond delay="7900"/>
                                </p:stCondLst>
                                <p:childTnLst>
                                  <p:par>
                                    <p:cTn id="56" presetID="22" presetClass="entr" presetSubtype="8" fill="hold" grpId="0"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left)">
                                          <p:cBhvr>
                                            <p:cTn id="5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72" grpId="0"/>
          <p:bldP spid="4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19"/>
          <p:cNvSpPr>
            <a:spLocks/>
          </p:cNvSpPr>
          <p:nvPr/>
        </p:nvSpPr>
        <p:spPr bwMode="auto">
          <a:xfrm>
            <a:off x="4605803" y="33885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0" name="Freeform 19"/>
          <p:cNvSpPr>
            <a:spLocks/>
          </p:cNvSpPr>
          <p:nvPr/>
        </p:nvSpPr>
        <p:spPr bwMode="auto">
          <a:xfrm flipH="1" flipV="1">
            <a:off x="1976357" y="33771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nvGrpSpPr>
          <p:cNvPr id="111" name="组合 110"/>
          <p:cNvGrpSpPr/>
          <p:nvPr/>
        </p:nvGrpSpPr>
        <p:grpSpPr>
          <a:xfrm>
            <a:off x="322560" y="2228316"/>
            <a:ext cx="6473750" cy="2562732"/>
            <a:chOff x="7469353" y="4601379"/>
            <a:chExt cx="4643066" cy="1838028"/>
          </a:xfrm>
        </p:grpSpPr>
        <p:sp>
          <p:nvSpPr>
            <p:cNvPr id="112" name="圆角矩形 111"/>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3" name="任意多边形 112"/>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14"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5"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1" name="椭圆 10"/>
          <p:cNvSpPr/>
          <p:nvPr/>
        </p:nvSpPr>
        <p:spPr>
          <a:xfrm>
            <a:off x="-2729754" y="-228596"/>
            <a:ext cx="12265884" cy="7800404"/>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07" name="项目成果展示"/>
          <p:cNvSpPr/>
          <p:nvPr/>
        </p:nvSpPr>
        <p:spPr>
          <a:xfrm>
            <a:off x="2233646" y="2668914"/>
            <a:ext cx="2339102" cy="523220"/>
          </a:xfrm>
          <a:prstGeom prst="rect">
            <a:avLst/>
          </a:prstGeom>
        </p:spPr>
        <p:txBody>
          <a:bodyPr wrap="none">
            <a:spAutoFit/>
          </a:bodyPr>
          <a:lstStyle/>
          <a:p>
            <a:pPr algn="ctr"/>
            <a:r>
              <a:rPr lang="zh-CN" altLang="en-US" sz="2800" b="1" dirty="0">
                <a:solidFill>
                  <a:schemeClr val="bg1"/>
                </a:solidFill>
                <a:latin typeface="Arial"/>
                <a:ea typeface="微软雅黑"/>
                <a:sym typeface="Arial"/>
              </a:rPr>
              <a:t>项目成果展示</a:t>
            </a:r>
          </a:p>
        </p:txBody>
      </p:sp>
      <p:sp>
        <p:nvSpPr>
          <p:cNvPr id="108" name="矩形 107"/>
          <p:cNvSpPr/>
          <p:nvPr/>
        </p:nvSpPr>
        <p:spPr>
          <a:xfrm>
            <a:off x="2137458" y="3262404"/>
            <a:ext cx="2531462" cy="923330"/>
          </a:xfrm>
          <a:prstGeom prst="rect">
            <a:avLst/>
          </a:prstGeom>
        </p:spPr>
        <p:txBody>
          <a:bodyPr wrap="none">
            <a:spAutoFit/>
          </a:bodyPr>
          <a:lstStyle/>
          <a:p>
            <a:pPr algn="ctr"/>
            <a:r>
              <a:rPr lang="en-US" altLang="zh-CN" sz="5400" b="1" i="1" kern="0" dirty="0">
                <a:ln w="18415" cmpd="sng">
                  <a:noFill/>
                  <a:prstDash val="solid"/>
                </a:ln>
                <a:solidFill>
                  <a:schemeClr val="bg1"/>
                </a:solidFill>
                <a:effectLst>
                  <a:outerShdw blurRad="266700" algn="tl" rotWithShape="0">
                    <a:srgbClr val="44546A">
                      <a:lumMod val="40000"/>
                      <a:lumOff val="60000"/>
                      <a:alpha val="55000"/>
                    </a:srgbClr>
                  </a:outerShdw>
                </a:effectLst>
                <a:latin typeface="Arial"/>
                <a:ea typeface="微软雅黑"/>
                <a:cs typeface="Times New Roman" pitchFamily="18" charset="0"/>
                <a:sym typeface="Arial"/>
              </a:rPr>
              <a:t>THREE</a:t>
            </a:r>
            <a:endParaRPr lang="zh-CN" altLang="en-US" sz="5400" b="1" i="1" kern="0" dirty="0">
              <a:ln w="18415" cmpd="sng">
                <a:noFill/>
                <a:prstDash val="solid"/>
              </a:ln>
              <a:solidFill>
                <a:schemeClr val="bg1"/>
              </a:solidFill>
              <a:effectLst>
                <a:outerShdw blurRad="266700" algn="tl" rotWithShape="0">
                  <a:srgbClr val="44546A">
                    <a:lumMod val="40000"/>
                    <a:lumOff val="60000"/>
                    <a:alpha val="55000"/>
                  </a:srgbClr>
                </a:outerShdw>
              </a:effectLst>
              <a:latin typeface="Arial"/>
              <a:ea typeface="微软雅黑"/>
              <a:cs typeface="Times New Roman" pitchFamily="18" charset="0"/>
              <a:sym typeface="Arial"/>
            </a:endParaRPr>
          </a:p>
        </p:txBody>
      </p:sp>
      <p:pic>
        <p:nvPicPr>
          <p:cNvPr id="12" name="标志">
            <a:extLst>
              <a:ext uri="{FF2B5EF4-FFF2-40B4-BE49-F238E27FC236}">
                <a16:creationId xmlns:a16="http://schemas.microsoft.com/office/drawing/2014/main" id="{D1698851-AD4C-42FB-99C5-63B0A84EBA70}"/>
              </a:ext>
            </a:extLst>
          </p:cNvPr>
          <p:cNvPicPr>
            <a:picLocks noChangeAspect="1"/>
          </p:cNvPicPr>
          <p:nvPr/>
        </p:nvPicPr>
        <p:blipFill>
          <a:blip r:embed="rId3"/>
          <a:stretch>
            <a:fillRect/>
          </a:stretch>
        </p:blipFill>
        <p:spPr>
          <a:xfrm>
            <a:off x="-82224" y="19965"/>
            <a:ext cx="1680169" cy="1672958"/>
          </a:xfrm>
          <a:prstGeom prst="rect">
            <a:avLst/>
          </a:prstGeom>
        </p:spPr>
      </p:pic>
    </p:spTree>
    <p:extLst>
      <p:ext uri="{BB962C8B-B14F-4D97-AF65-F5344CB8AC3E}">
        <p14:creationId xmlns:p14="http://schemas.microsoft.com/office/powerpoint/2010/main" val="295059232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111"/>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111"/>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111"/>
                                        </p:tgtEl>
                                        <p:attrNameLst>
                                          <p:attrName>style.visibility</p:attrName>
                                        </p:attrNameLst>
                                      </p:cBhvr>
                                      <p:to>
                                        <p:strVal val="visible"/>
                                      </p:to>
                                    </p:set>
                                  </p:childTnLst>
                                </p:cTn>
                              </p:par>
                              <p:par>
                                <p:cTn id="15" presetID="41" presetClass="entr" presetSubtype="0" fill="hold" grpId="0" nodeType="withEffect">
                                  <p:stCondLst>
                                    <p:cond delay="400"/>
                                  </p:stCondLst>
                                  <p:iterate type="lt">
                                    <p:tmPct val="10000"/>
                                  </p:iterate>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7"/>
                                        </p:tgtEl>
                                        <p:attrNameLst>
                                          <p:attrName>ppt_y</p:attrName>
                                        </p:attrNameLst>
                                      </p:cBhvr>
                                      <p:tavLst>
                                        <p:tav tm="0">
                                          <p:val>
                                            <p:strVal val="#ppt_y"/>
                                          </p:val>
                                        </p:tav>
                                        <p:tav tm="100000">
                                          <p:val>
                                            <p:strVal val="#ppt_y"/>
                                          </p:val>
                                        </p:tav>
                                      </p:tavLst>
                                    </p:anim>
                                    <p:anim calcmode="lin" valueType="num">
                                      <p:cBhvr>
                                        <p:cTn id="19" dur="500" fill="hold"/>
                                        <p:tgtEl>
                                          <p:spTgt spid="10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7"/>
                                        </p:tgtEl>
                                      </p:cBhvr>
                                    </p:animEffect>
                                  </p:childTnLst>
                                </p:cTn>
                              </p:par>
                              <p:par>
                                <p:cTn id="22" presetID="23" presetClass="entr" presetSubtype="36" fill="hold" grpId="0" nodeType="withEffect">
                                  <p:stCondLst>
                                    <p:cond delay="1250"/>
                                  </p:stCondLst>
                                  <p:childTnLst>
                                    <p:set>
                                      <p:cBhvr>
                                        <p:cTn id="23" dur="1" fill="hold">
                                          <p:stCondLst>
                                            <p:cond delay="0"/>
                                          </p:stCondLst>
                                        </p:cTn>
                                        <p:tgtEl>
                                          <p:spTgt spid="108"/>
                                        </p:tgtEl>
                                        <p:attrNameLst>
                                          <p:attrName>style.visibility</p:attrName>
                                        </p:attrNameLst>
                                      </p:cBhvr>
                                      <p:to>
                                        <p:strVal val="visible"/>
                                      </p:to>
                                    </p:set>
                                    <p:anim calcmode="lin" valueType="num">
                                      <p:cBhvr>
                                        <p:cTn id="24" dur="500" fill="hold"/>
                                        <p:tgtEl>
                                          <p:spTgt spid="108"/>
                                        </p:tgtEl>
                                        <p:attrNameLst>
                                          <p:attrName>ppt_w</p:attrName>
                                        </p:attrNameLst>
                                      </p:cBhvr>
                                      <p:tavLst>
                                        <p:tav tm="0">
                                          <p:val>
                                            <p:strVal val="(6*min(max(#ppt_w*#ppt_h,.3),1)-7.4)/-.7*#ppt_w"/>
                                          </p:val>
                                        </p:tav>
                                        <p:tav tm="100000">
                                          <p:val>
                                            <p:strVal val="#ppt_w"/>
                                          </p:val>
                                        </p:tav>
                                      </p:tavLst>
                                    </p:anim>
                                    <p:anim calcmode="lin" valueType="num">
                                      <p:cBhvr>
                                        <p:cTn id="25" dur="500" fill="hold"/>
                                        <p:tgtEl>
                                          <p:spTgt spid="108"/>
                                        </p:tgtEl>
                                        <p:attrNameLst>
                                          <p:attrName>ppt_h</p:attrName>
                                        </p:attrNameLst>
                                      </p:cBhvr>
                                      <p:tavLst>
                                        <p:tav tm="0">
                                          <p:val>
                                            <p:strVal val="(6*min(max(#ppt_w*#ppt_h,.3),1)-7.4)/-.7*#ppt_h"/>
                                          </p:val>
                                        </p:tav>
                                        <p:tav tm="100000">
                                          <p:val>
                                            <p:strVal val="#ppt_h"/>
                                          </p:val>
                                        </p:tav>
                                      </p:tavLst>
                                    </p:anim>
                                    <p:anim calcmode="lin" valueType="num">
                                      <p:cBhvr>
                                        <p:cTn id="26" dur="500" fill="hold"/>
                                        <p:tgtEl>
                                          <p:spTgt spid="108"/>
                                        </p:tgtEl>
                                        <p:attrNameLst>
                                          <p:attrName>ppt_x</p:attrName>
                                        </p:attrNameLst>
                                      </p:cBhvr>
                                      <p:tavLst>
                                        <p:tav tm="0">
                                          <p:val>
                                            <p:fltVal val="0.5"/>
                                          </p:val>
                                        </p:tav>
                                        <p:tav tm="100000">
                                          <p:val>
                                            <p:strVal val="#ppt_x"/>
                                          </p:val>
                                        </p:tav>
                                      </p:tavLst>
                                    </p:anim>
                                    <p:anim calcmode="lin" valueType="num">
                                      <p:cBhvr>
                                        <p:cTn id="27" dur="500" fill="hold"/>
                                        <p:tgtEl>
                                          <p:spTgt spid="108"/>
                                        </p:tgtEl>
                                        <p:attrNameLst>
                                          <p:attrName>ppt_y</p:attrName>
                                        </p:attrNameLst>
                                      </p:cBhvr>
                                      <p:tavLst>
                                        <p:tav tm="0">
                                          <p:val>
                                            <p:strVal val="1+(6*min(max(#ppt_w*#ppt_h,.3),1)-7.4)/-.7*#ppt_h/2"/>
                                          </p:val>
                                        </p:tav>
                                        <p:tav tm="100000">
                                          <p:val>
                                            <p:strVal val="#ppt_y"/>
                                          </p:val>
                                        </p:tav>
                                      </p:tavLst>
                                    </p:anim>
                                  </p:childTnLst>
                                </p:cTn>
                              </p:par>
                              <p:par>
                                <p:cTn id="28" presetID="2" presetClass="entr" presetSubtype="1" fill="hold" grpId="0" nodeType="withEffect">
                                  <p:stCondLst>
                                    <p:cond delay="1250"/>
                                  </p:stCondLst>
                                  <p:childTnLst>
                                    <p:set>
                                      <p:cBhvr>
                                        <p:cTn id="29" dur="1" fill="hold">
                                          <p:stCondLst>
                                            <p:cond delay="0"/>
                                          </p:stCondLst>
                                        </p:cTn>
                                        <p:tgtEl>
                                          <p:spTgt spid="110"/>
                                        </p:tgtEl>
                                        <p:attrNameLst>
                                          <p:attrName>style.visibility</p:attrName>
                                        </p:attrNameLst>
                                      </p:cBhvr>
                                      <p:to>
                                        <p:strVal val="visible"/>
                                      </p:to>
                                    </p:set>
                                    <p:anim calcmode="lin" valueType="num">
                                      <p:cBhvr additive="base">
                                        <p:cTn id="30" dur="200" fill="hold"/>
                                        <p:tgtEl>
                                          <p:spTgt spid="110"/>
                                        </p:tgtEl>
                                        <p:attrNameLst>
                                          <p:attrName>ppt_x</p:attrName>
                                        </p:attrNameLst>
                                      </p:cBhvr>
                                      <p:tavLst>
                                        <p:tav tm="0">
                                          <p:val>
                                            <p:strVal val="#ppt_x"/>
                                          </p:val>
                                        </p:tav>
                                        <p:tav tm="100000">
                                          <p:val>
                                            <p:strVal val="#ppt_x"/>
                                          </p:val>
                                        </p:tav>
                                      </p:tavLst>
                                    </p:anim>
                                    <p:anim calcmode="lin" valueType="num">
                                      <p:cBhvr additive="base">
                                        <p:cTn id="31" dur="200" fill="hold"/>
                                        <p:tgtEl>
                                          <p:spTgt spid="110"/>
                                        </p:tgtEl>
                                        <p:attrNameLst>
                                          <p:attrName>ppt_y</p:attrName>
                                        </p:attrNameLst>
                                      </p:cBhvr>
                                      <p:tavLst>
                                        <p:tav tm="0">
                                          <p:val>
                                            <p:strVal val="0-#ppt_h/2"/>
                                          </p:val>
                                        </p:tav>
                                        <p:tav tm="100000">
                                          <p:val>
                                            <p:strVal val="#ppt_y"/>
                                          </p:val>
                                        </p:tav>
                                      </p:tavLst>
                                    </p:anim>
                                  </p:childTnLst>
                                </p:cTn>
                              </p:par>
                              <p:par>
                                <p:cTn id="32" presetID="2" presetClass="entr" presetSubtype="4" fill="hold" grpId="0" nodeType="withEffect">
                                  <p:stCondLst>
                                    <p:cond delay="1250"/>
                                  </p:stCondLst>
                                  <p:childTnLst>
                                    <p:set>
                                      <p:cBhvr>
                                        <p:cTn id="33" dur="1" fill="hold">
                                          <p:stCondLst>
                                            <p:cond delay="0"/>
                                          </p:stCondLst>
                                        </p:cTn>
                                        <p:tgtEl>
                                          <p:spTgt spid="109"/>
                                        </p:tgtEl>
                                        <p:attrNameLst>
                                          <p:attrName>style.visibility</p:attrName>
                                        </p:attrNameLst>
                                      </p:cBhvr>
                                      <p:to>
                                        <p:strVal val="visible"/>
                                      </p:to>
                                    </p:set>
                                    <p:anim calcmode="lin" valueType="num">
                                      <p:cBhvr additive="base">
                                        <p:cTn id="34" dur="200" fill="hold"/>
                                        <p:tgtEl>
                                          <p:spTgt spid="109"/>
                                        </p:tgtEl>
                                        <p:attrNameLst>
                                          <p:attrName>ppt_x</p:attrName>
                                        </p:attrNameLst>
                                      </p:cBhvr>
                                      <p:tavLst>
                                        <p:tav tm="0">
                                          <p:val>
                                            <p:strVal val="#ppt_x"/>
                                          </p:val>
                                        </p:tav>
                                        <p:tav tm="100000">
                                          <p:val>
                                            <p:strVal val="#ppt_x"/>
                                          </p:val>
                                        </p:tav>
                                      </p:tavLst>
                                    </p:anim>
                                    <p:anim calcmode="lin" valueType="num">
                                      <p:cBhvr additive="base">
                                        <p:cTn id="35" dur="200" fill="hold"/>
                                        <p:tgtEl>
                                          <p:spTgt spid="109"/>
                                        </p:tgtEl>
                                        <p:attrNameLst>
                                          <p:attrName>ppt_y</p:attrName>
                                        </p:attrNameLst>
                                      </p:cBhvr>
                                      <p:tavLst>
                                        <p:tav tm="0">
                                          <p:val>
                                            <p:strVal val="1+#ppt_h/2"/>
                                          </p:val>
                                        </p:tav>
                                        <p:tav tm="100000">
                                          <p:val>
                                            <p:strVal val="#ppt_y"/>
                                          </p:val>
                                        </p:tav>
                                      </p:tavLst>
                                    </p:anim>
                                  </p:childTnLst>
                                </p:cTn>
                              </p:par>
                              <p:par>
                                <p:cTn id="36" presetID="26" presetClass="emph" presetSubtype="0" fill="hold" grpId="1" nodeType="withEffect">
                                  <p:stCondLst>
                                    <p:cond delay="2000"/>
                                  </p:stCondLst>
                                  <p:childTnLst>
                                    <p:animEffect transition="out" filter="fade">
                                      <p:cBhvr>
                                        <p:cTn id="37" dur="500" tmFilter="0, 0; .2, .5; .8, .5; 1, 0"/>
                                        <p:tgtEl>
                                          <p:spTgt spid="108"/>
                                        </p:tgtEl>
                                      </p:cBhvr>
                                    </p:animEffect>
                                    <p:animScale>
                                      <p:cBhvr>
                                        <p:cTn id="38" dur="250" autoRev="1" fill="hold"/>
                                        <p:tgtEl>
                                          <p:spTgt spid="108"/>
                                        </p:tgtEl>
                                      </p:cBhvr>
                                      <p:by x="105000" y="105000"/>
                                    </p:animScale>
                                  </p:childTnLst>
                                </p:cTn>
                              </p:par>
                              <p:par>
                                <p:cTn id="39" presetID="53" presetClass="entr" presetSubtype="16" fill="hold" grpId="0" nodeType="withEffect">
                                  <p:stCondLst>
                                    <p:cond delay="275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23" presetClass="exit" presetSubtype="16" fill="hold" grpId="1" nodeType="withEffect">
                                  <p:stCondLst>
                                    <p:cond delay="3250"/>
                                  </p:stCondLst>
                                  <p:childTnLst>
                                    <p:anim calcmode="lin" valueType="num">
                                      <p:cBhvr>
                                        <p:cTn id="45" dur="500"/>
                                        <p:tgtEl>
                                          <p:spTgt spid="11"/>
                                        </p:tgtEl>
                                        <p:attrNameLst>
                                          <p:attrName>ppt_w</p:attrName>
                                        </p:attrNameLst>
                                      </p:cBhvr>
                                      <p:tavLst>
                                        <p:tav tm="0">
                                          <p:val>
                                            <p:strVal val="ppt_w"/>
                                          </p:val>
                                        </p:tav>
                                        <p:tav tm="100000">
                                          <p:val>
                                            <p:strVal val="4*ppt_w"/>
                                          </p:val>
                                        </p:tav>
                                      </p:tavLst>
                                    </p:anim>
                                    <p:anim calcmode="lin" valueType="num">
                                      <p:cBhvr>
                                        <p:cTn id="46" dur="500"/>
                                        <p:tgtEl>
                                          <p:spTgt spid="11"/>
                                        </p:tgtEl>
                                        <p:attrNameLst>
                                          <p:attrName>ppt_h</p:attrName>
                                        </p:attrNameLst>
                                      </p:cBhvr>
                                      <p:tavLst>
                                        <p:tav tm="0">
                                          <p:val>
                                            <p:strVal val="ppt_h"/>
                                          </p:val>
                                        </p:tav>
                                        <p:tav tm="100000">
                                          <p:val>
                                            <p:strVal val="4*ppt_h"/>
                                          </p:val>
                                        </p:tav>
                                      </p:tavLst>
                                    </p:anim>
                                    <p:set>
                                      <p:cBhvr>
                                        <p:cTn id="47" dur="1" fill="hold">
                                          <p:stCondLst>
                                            <p:cond delay="499"/>
                                          </p:stCondLst>
                                        </p:cTn>
                                        <p:tgtEl>
                                          <p:spTgt spid="11"/>
                                        </p:tgtEl>
                                        <p:attrNameLst>
                                          <p:attrName>style.visibility</p:attrName>
                                        </p:attrNameLst>
                                      </p:cBhvr>
                                      <p:to>
                                        <p:strVal val="hidden"/>
                                      </p:to>
                                    </p:set>
                                  </p:childTnLst>
                                </p:cTn>
                              </p:par>
                              <p:par>
                                <p:cTn id="48" presetID="45"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ppt_w</p:attrName>
                                        </p:attrNameLst>
                                      </p:cBhvr>
                                      <p:tavLst>
                                        <p:tav tm="0" fmla="#ppt_w*sin(2.5*pi*$)">
                                          <p:val>
                                            <p:fltVal val="0"/>
                                          </p:val>
                                        </p:tav>
                                        <p:tav tm="100000">
                                          <p:val>
                                            <p:fltVal val="1"/>
                                          </p:val>
                                        </p:tav>
                                      </p:tavLst>
                                    </p:anim>
                                    <p:anim calcmode="lin" valueType="num">
                                      <p:cBhvr>
                                        <p:cTn id="52"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 grpId="0" animBg="1"/>
      <p:bldP spid="11" grpId="1" animBg="1"/>
      <p:bldP spid="107" grpId="0"/>
      <p:bldP spid="108" grpId="0"/>
      <p:bldP spid="10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2403" y="496076"/>
            <a:ext cx="3434910"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功能实现（一）</a:t>
            </a:r>
          </a:p>
        </p:txBody>
      </p:sp>
      <p:grpSp>
        <p:nvGrpSpPr>
          <p:cNvPr id="3" name="组合 2"/>
          <p:cNvGrpSpPr/>
          <p:nvPr/>
        </p:nvGrpSpPr>
        <p:grpSpPr>
          <a:xfrm>
            <a:off x="38949" y="1024713"/>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文本框 1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1</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grpSp>
        <p:nvGrpSpPr>
          <p:cNvPr id="162" name="Group 4"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a:grpSpLocks noChangeAspect="1"/>
          </p:cNvGrpSpPr>
          <p:nvPr/>
        </p:nvGrpSpPr>
        <p:grpSpPr bwMode="auto">
          <a:xfrm>
            <a:off x="4687313" y="1923393"/>
            <a:ext cx="2817374" cy="4934607"/>
            <a:chOff x="2873" y="904"/>
            <a:chExt cx="1934" cy="2512"/>
          </a:xfrm>
          <a:solidFill>
            <a:srgbClr val="62FDFE">
              <a:alpha val="20000"/>
            </a:srgbClr>
          </a:solidFill>
        </p:grpSpPr>
        <p:sp>
          <p:nvSpPr>
            <p:cNvPr id="163" name="Freeform 5"/>
            <p:cNvSpPr>
              <a:spLocks/>
            </p:cNvSpPr>
            <p:nvPr/>
          </p:nvSpPr>
          <p:spPr bwMode="auto">
            <a:xfrm>
              <a:off x="2882" y="1240"/>
              <a:ext cx="1915" cy="2176"/>
            </a:xfrm>
            <a:custGeom>
              <a:avLst/>
              <a:gdLst>
                <a:gd name="T0" fmla="*/ 1915 w 1915"/>
                <a:gd name="T1" fmla="*/ 1873 h 2176"/>
                <a:gd name="T2" fmla="*/ 1915 w 1915"/>
                <a:gd name="T3" fmla="*/ 0 h 2176"/>
                <a:gd name="T4" fmla="*/ 0 w 1915"/>
                <a:gd name="T5" fmla="*/ 0 h 2176"/>
                <a:gd name="T6" fmla="*/ 0 w 1915"/>
                <a:gd name="T7" fmla="*/ 1911 h 2176"/>
                <a:gd name="T8" fmla="*/ 0 w 1915"/>
                <a:gd name="T9" fmla="*/ 1996 h 2176"/>
                <a:gd name="T10" fmla="*/ 0 w 1915"/>
                <a:gd name="T11" fmla="*/ 2176 h 2176"/>
                <a:gd name="T12" fmla="*/ 1915 w 1915"/>
                <a:gd name="T13" fmla="*/ 2176 h 2176"/>
                <a:gd name="T14" fmla="*/ 1915 w 1915"/>
                <a:gd name="T15" fmla="*/ 1996 h 2176"/>
                <a:gd name="T16" fmla="*/ 1915 w 1915"/>
                <a:gd name="T17" fmla="*/ 1873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5" h="2176">
                  <a:moveTo>
                    <a:pt x="1915" y="1873"/>
                  </a:moveTo>
                  <a:lnTo>
                    <a:pt x="1915" y="0"/>
                  </a:lnTo>
                  <a:lnTo>
                    <a:pt x="0" y="0"/>
                  </a:lnTo>
                  <a:lnTo>
                    <a:pt x="0" y="1911"/>
                  </a:lnTo>
                  <a:lnTo>
                    <a:pt x="0" y="1996"/>
                  </a:lnTo>
                  <a:lnTo>
                    <a:pt x="0" y="2176"/>
                  </a:lnTo>
                  <a:lnTo>
                    <a:pt x="1915" y="2176"/>
                  </a:lnTo>
                  <a:lnTo>
                    <a:pt x="1915" y="1996"/>
                  </a:lnTo>
                  <a:lnTo>
                    <a:pt x="1915" y="1873"/>
                  </a:lnTo>
                  <a:close/>
                </a:path>
              </a:pathLst>
            </a:custGeom>
            <a:gr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sp>
          <p:nvSpPr>
            <p:cNvPr id="164" name="Freeform 6"/>
            <p:cNvSpPr>
              <a:spLocks noEditPoints="1"/>
            </p:cNvSpPr>
            <p:nvPr/>
          </p:nvSpPr>
          <p:spPr bwMode="auto">
            <a:xfrm>
              <a:off x="2882" y="913"/>
              <a:ext cx="1915" cy="317"/>
            </a:xfrm>
            <a:custGeom>
              <a:avLst/>
              <a:gdLst>
                <a:gd name="T0" fmla="*/ 758 w 808"/>
                <a:gd name="T1" fmla="*/ 0 h 134"/>
                <a:gd name="T2" fmla="*/ 50 w 808"/>
                <a:gd name="T3" fmla="*/ 0 h 134"/>
                <a:gd name="T4" fmla="*/ 0 w 808"/>
                <a:gd name="T5" fmla="*/ 50 h 134"/>
                <a:gd name="T6" fmla="*/ 0 w 808"/>
                <a:gd name="T7" fmla="*/ 134 h 134"/>
                <a:gd name="T8" fmla="*/ 808 w 808"/>
                <a:gd name="T9" fmla="*/ 134 h 134"/>
                <a:gd name="T10" fmla="*/ 808 w 808"/>
                <a:gd name="T11" fmla="*/ 50 h 134"/>
                <a:gd name="T12" fmla="*/ 758 w 808"/>
                <a:gd name="T13" fmla="*/ 0 h 134"/>
                <a:gd name="T14" fmla="*/ 471 w 808"/>
                <a:gd name="T15" fmla="*/ 74 h 134"/>
                <a:gd name="T16" fmla="*/ 337 w 808"/>
                <a:gd name="T17" fmla="*/ 74 h 134"/>
                <a:gd name="T18" fmla="*/ 327 w 808"/>
                <a:gd name="T19" fmla="*/ 63 h 134"/>
                <a:gd name="T20" fmla="*/ 337 w 808"/>
                <a:gd name="T21" fmla="*/ 53 h 134"/>
                <a:gd name="T22" fmla="*/ 471 w 808"/>
                <a:gd name="T23" fmla="*/ 53 h 134"/>
                <a:gd name="T24" fmla="*/ 482 w 808"/>
                <a:gd name="T25" fmla="*/ 63 h 134"/>
                <a:gd name="T26" fmla="*/ 471 w 808"/>
                <a:gd name="T27" fmla="*/ 7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8" h="134">
                  <a:moveTo>
                    <a:pt x="758" y="0"/>
                  </a:moveTo>
                  <a:cubicBezTo>
                    <a:pt x="50" y="0"/>
                    <a:pt x="50" y="0"/>
                    <a:pt x="50" y="0"/>
                  </a:cubicBezTo>
                  <a:cubicBezTo>
                    <a:pt x="22" y="0"/>
                    <a:pt x="0" y="22"/>
                    <a:pt x="0" y="50"/>
                  </a:cubicBezTo>
                  <a:cubicBezTo>
                    <a:pt x="0" y="134"/>
                    <a:pt x="0" y="134"/>
                    <a:pt x="0" y="134"/>
                  </a:cubicBezTo>
                  <a:cubicBezTo>
                    <a:pt x="808" y="134"/>
                    <a:pt x="808" y="134"/>
                    <a:pt x="808" y="134"/>
                  </a:cubicBezTo>
                  <a:cubicBezTo>
                    <a:pt x="808" y="50"/>
                    <a:pt x="808" y="50"/>
                    <a:pt x="808" y="50"/>
                  </a:cubicBezTo>
                  <a:cubicBezTo>
                    <a:pt x="808" y="22"/>
                    <a:pt x="786" y="0"/>
                    <a:pt x="758" y="0"/>
                  </a:cubicBezTo>
                  <a:close/>
                  <a:moveTo>
                    <a:pt x="471" y="74"/>
                  </a:moveTo>
                  <a:cubicBezTo>
                    <a:pt x="337" y="74"/>
                    <a:pt x="337" y="74"/>
                    <a:pt x="337" y="74"/>
                  </a:cubicBezTo>
                  <a:cubicBezTo>
                    <a:pt x="331" y="74"/>
                    <a:pt x="327" y="69"/>
                    <a:pt x="327" y="63"/>
                  </a:cubicBezTo>
                  <a:cubicBezTo>
                    <a:pt x="327" y="57"/>
                    <a:pt x="331" y="53"/>
                    <a:pt x="337" y="53"/>
                  </a:cubicBezTo>
                  <a:cubicBezTo>
                    <a:pt x="471" y="53"/>
                    <a:pt x="471" y="53"/>
                    <a:pt x="471" y="53"/>
                  </a:cubicBezTo>
                  <a:cubicBezTo>
                    <a:pt x="477" y="53"/>
                    <a:pt x="482" y="57"/>
                    <a:pt x="482" y="63"/>
                  </a:cubicBezTo>
                  <a:cubicBezTo>
                    <a:pt x="482" y="69"/>
                    <a:pt x="477" y="74"/>
                    <a:pt x="471" y="74"/>
                  </a:cubicBezTo>
                  <a:close/>
                </a:path>
              </a:pathLst>
            </a:custGeom>
            <a:gr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sp>
          <p:nvSpPr>
            <p:cNvPr id="165" name="Freeform 7"/>
            <p:cNvSpPr>
              <a:spLocks/>
            </p:cNvSpPr>
            <p:nvPr/>
          </p:nvSpPr>
          <p:spPr bwMode="auto">
            <a:xfrm>
              <a:off x="3657" y="1039"/>
              <a:ext cx="368" cy="49"/>
            </a:xfrm>
            <a:custGeom>
              <a:avLst/>
              <a:gdLst>
                <a:gd name="T0" fmla="*/ 144 w 155"/>
                <a:gd name="T1" fmla="*/ 0 h 21"/>
                <a:gd name="T2" fmla="*/ 10 w 155"/>
                <a:gd name="T3" fmla="*/ 0 h 21"/>
                <a:gd name="T4" fmla="*/ 0 w 155"/>
                <a:gd name="T5" fmla="*/ 10 h 21"/>
                <a:gd name="T6" fmla="*/ 10 w 155"/>
                <a:gd name="T7" fmla="*/ 21 h 21"/>
                <a:gd name="T8" fmla="*/ 144 w 155"/>
                <a:gd name="T9" fmla="*/ 21 h 21"/>
                <a:gd name="T10" fmla="*/ 155 w 155"/>
                <a:gd name="T11" fmla="*/ 10 h 21"/>
                <a:gd name="T12" fmla="*/ 144 w 15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55" h="21">
                  <a:moveTo>
                    <a:pt x="144" y="0"/>
                  </a:moveTo>
                  <a:cubicBezTo>
                    <a:pt x="10" y="0"/>
                    <a:pt x="10" y="0"/>
                    <a:pt x="10" y="0"/>
                  </a:cubicBezTo>
                  <a:cubicBezTo>
                    <a:pt x="4" y="0"/>
                    <a:pt x="0" y="4"/>
                    <a:pt x="0" y="10"/>
                  </a:cubicBezTo>
                  <a:cubicBezTo>
                    <a:pt x="0" y="16"/>
                    <a:pt x="4" y="21"/>
                    <a:pt x="10" y="21"/>
                  </a:cubicBezTo>
                  <a:cubicBezTo>
                    <a:pt x="144" y="21"/>
                    <a:pt x="144" y="21"/>
                    <a:pt x="144" y="21"/>
                  </a:cubicBezTo>
                  <a:cubicBezTo>
                    <a:pt x="150" y="21"/>
                    <a:pt x="155" y="16"/>
                    <a:pt x="155" y="10"/>
                  </a:cubicBezTo>
                  <a:cubicBezTo>
                    <a:pt x="155" y="4"/>
                    <a:pt x="150" y="0"/>
                    <a:pt x="144" y="0"/>
                  </a:cubicBezTo>
                  <a:close/>
                </a:path>
              </a:pathLst>
            </a:custGeom>
            <a:gr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sp>
          <p:nvSpPr>
            <p:cNvPr id="166" name="Freeform 8"/>
            <p:cNvSpPr>
              <a:spLocks noEditPoints="1"/>
            </p:cNvSpPr>
            <p:nvPr/>
          </p:nvSpPr>
          <p:spPr bwMode="auto">
            <a:xfrm>
              <a:off x="2873" y="904"/>
              <a:ext cx="1934" cy="2512"/>
            </a:xfrm>
            <a:custGeom>
              <a:avLst/>
              <a:gdLst>
                <a:gd name="T0" fmla="*/ 762 w 816"/>
                <a:gd name="T1" fmla="*/ 0 h 1061"/>
                <a:gd name="T2" fmla="*/ 54 w 816"/>
                <a:gd name="T3" fmla="*/ 0 h 1061"/>
                <a:gd name="T4" fmla="*/ 0 w 816"/>
                <a:gd name="T5" fmla="*/ 54 h 1061"/>
                <a:gd name="T6" fmla="*/ 0 w 816"/>
                <a:gd name="T7" fmla="*/ 138 h 1061"/>
                <a:gd name="T8" fmla="*/ 0 w 816"/>
                <a:gd name="T9" fmla="*/ 142 h 1061"/>
                <a:gd name="T10" fmla="*/ 0 w 816"/>
                <a:gd name="T11" fmla="*/ 985 h 1061"/>
                <a:gd name="T12" fmla="*/ 0 w 816"/>
                <a:gd name="T13" fmla="*/ 1061 h 1061"/>
                <a:gd name="T14" fmla="*/ 4 w 816"/>
                <a:gd name="T15" fmla="*/ 1061 h 1061"/>
                <a:gd name="T16" fmla="*/ 4 w 816"/>
                <a:gd name="T17" fmla="*/ 985 h 1061"/>
                <a:gd name="T18" fmla="*/ 4 w 816"/>
                <a:gd name="T19" fmla="*/ 949 h 1061"/>
                <a:gd name="T20" fmla="*/ 4 w 816"/>
                <a:gd name="T21" fmla="*/ 142 h 1061"/>
                <a:gd name="T22" fmla="*/ 812 w 816"/>
                <a:gd name="T23" fmla="*/ 142 h 1061"/>
                <a:gd name="T24" fmla="*/ 812 w 816"/>
                <a:gd name="T25" fmla="*/ 933 h 1061"/>
                <a:gd name="T26" fmla="*/ 812 w 816"/>
                <a:gd name="T27" fmla="*/ 985 h 1061"/>
                <a:gd name="T28" fmla="*/ 812 w 816"/>
                <a:gd name="T29" fmla="*/ 1061 h 1061"/>
                <a:gd name="T30" fmla="*/ 816 w 816"/>
                <a:gd name="T31" fmla="*/ 1061 h 1061"/>
                <a:gd name="T32" fmla="*/ 816 w 816"/>
                <a:gd name="T33" fmla="*/ 985 h 1061"/>
                <a:gd name="T34" fmla="*/ 816 w 816"/>
                <a:gd name="T35" fmla="*/ 142 h 1061"/>
                <a:gd name="T36" fmla="*/ 816 w 816"/>
                <a:gd name="T37" fmla="*/ 138 h 1061"/>
                <a:gd name="T38" fmla="*/ 816 w 816"/>
                <a:gd name="T39" fmla="*/ 54 h 1061"/>
                <a:gd name="T40" fmla="*/ 762 w 816"/>
                <a:gd name="T41" fmla="*/ 0 h 1061"/>
                <a:gd name="T42" fmla="*/ 812 w 816"/>
                <a:gd name="T43" fmla="*/ 138 h 1061"/>
                <a:gd name="T44" fmla="*/ 4 w 816"/>
                <a:gd name="T45" fmla="*/ 138 h 1061"/>
                <a:gd name="T46" fmla="*/ 4 w 816"/>
                <a:gd name="T47" fmla="*/ 54 h 1061"/>
                <a:gd name="T48" fmla="*/ 54 w 816"/>
                <a:gd name="T49" fmla="*/ 4 h 1061"/>
                <a:gd name="T50" fmla="*/ 762 w 816"/>
                <a:gd name="T51" fmla="*/ 4 h 1061"/>
                <a:gd name="T52" fmla="*/ 812 w 816"/>
                <a:gd name="T53" fmla="*/ 54 h 1061"/>
                <a:gd name="T54" fmla="*/ 812 w 816"/>
                <a:gd name="T55" fmla="*/ 138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1061">
                  <a:moveTo>
                    <a:pt x="762" y="0"/>
                  </a:moveTo>
                  <a:cubicBezTo>
                    <a:pt x="54" y="0"/>
                    <a:pt x="54" y="0"/>
                    <a:pt x="54" y="0"/>
                  </a:cubicBezTo>
                  <a:cubicBezTo>
                    <a:pt x="24" y="0"/>
                    <a:pt x="0" y="24"/>
                    <a:pt x="0" y="54"/>
                  </a:cubicBezTo>
                  <a:cubicBezTo>
                    <a:pt x="0" y="138"/>
                    <a:pt x="0" y="138"/>
                    <a:pt x="0" y="138"/>
                  </a:cubicBezTo>
                  <a:cubicBezTo>
                    <a:pt x="0" y="142"/>
                    <a:pt x="0" y="142"/>
                    <a:pt x="0" y="142"/>
                  </a:cubicBezTo>
                  <a:cubicBezTo>
                    <a:pt x="0" y="985"/>
                    <a:pt x="0" y="985"/>
                    <a:pt x="0" y="985"/>
                  </a:cubicBezTo>
                  <a:cubicBezTo>
                    <a:pt x="0" y="1061"/>
                    <a:pt x="0" y="1061"/>
                    <a:pt x="0" y="1061"/>
                  </a:cubicBezTo>
                  <a:cubicBezTo>
                    <a:pt x="4" y="1061"/>
                    <a:pt x="4" y="1061"/>
                    <a:pt x="4" y="1061"/>
                  </a:cubicBezTo>
                  <a:cubicBezTo>
                    <a:pt x="4" y="985"/>
                    <a:pt x="4" y="985"/>
                    <a:pt x="4" y="985"/>
                  </a:cubicBezTo>
                  <a:cubicBezTo>
                    <a:pt x="4" y="949"/>
                    <a:pt x="4" y="949"/>
                    <a:pt x="4" y="949"/>
                  </a:cubicBezTo>
                  <a:cubicBezTo>
                    <a:pt x="4" y="142"/>
                    <a:pt x="4" y="142"/>
                    <a:pt x="4" y="142"/>
                  </a:cubicBezTo>
                  <a:cubicBezTo>
                    <a:pt x="812" y="142"/>
                    <a:pt x="812" y="142"/>
                    <a:pt x="812" y="142"/>
                  </a:cubicBezTo>
                  <a:cubicBezTo>
                    <a:pt x="812" y="933"/>
                    <a:pt x="812" y="933"/>
                    <a:pt x="812" y="933"/>
                  </a:cubicBezTo>
                  <a:cubicBezTo>
                    <a:pt x="812" y="985"/>
                    <a:pt x="812" y="985"/>
                    <a:pt x="812" y="985"/>
                  </a:cubicBezTo>
                  <a:cubicBezTo>
                    <a:pt x="812" y="1061"/>
                    <a:pt x="812" y="1061"/>
                    <a:pt x="812" y="1061"/>
                  </a:cubicBezTo>
                  <a:cubicBezTo>
                    <a:pt x="816" y="1061"/>
                    <a:pt x="816" y="1061"/>
                    <a:pt x="816" y="1061"/>
                  </a:cubicBezTo>
                  <a:cubicBezTo>
                    <a:pt x="816" y="985"/>
                    <a:pt x="816" y="985"/>
                    <a:pt x="816" y="985"/>
                  </a:cubicBezTo>
                  <a:cubicBezTo>
                    <a:pt x="816" y="142"/>
                    <a:pt x="816" y="142"/>
                    <a:pt x="816" y="142"/>
                  </a:cubicBezTo>
                  <a:cubicBezTo>
                    <a:pt x="816" y="138"/>
                    <a:pt x="816" y="138"/>
                    <a:pt x="816" y="138"/>
                  </a:cubicBezTo>
                  <a:cubicBezTo>
                    <a:pt x="816" y="54"/>
                    <a:pt x="816" y="54"/>
                    <a:pt x="816" y="54"/>
                  </a:cubicBezTo>
                  <a:cubicBezTo>
                    <a:pt x="816" y="24"/>
                    <a:pt x="792" y="0"/>
                    <a:pt x="762" y="0"/>
                  </a:cubicBezTo>
                  <a:close/>
                  <a:moveTo>
                    <a:pt x="812" y="138"/>
                  </a:moveTo>
                  <a:cubicBezTo>
                    <a:pt x="4" y="138"/>
                    <a:pt x="4" y="138"/>
                    <a:pt x="4" y="138"/>
                  </a:cubicBezTo>
                  <a:cubicBezTo>
                    <a:pt x="4" y="54"/>
                    <a:pt x="4" y="54"/>
                    <a:pt x="4" y="54"/>
                  </a:cubicBezTo>
                  <a:cubicBezTo>
                    <a:pt x="4" y="26"/>
                    <a:pt x="26" y="4"/>
                    <a:pt x="54" y="4"/>
                  </a:cubicBezTo>
                  <a:cubicBezTo>
                    <a:pt x="762" y="4"/>
                    <a:pt x="762" y="4"/>
                    <a:pt x="762" y="4"/>
                  </a:cubicBezTo>
                  <a:cubicBezTo>
                    <a:pt x="790" y="4"/>
                    <a:pt x="812" y="26"/>
                    <a:pt x="812" y="54"/>
                  </a:cubicBezTo>
                  <a:lnTo>
                    <a:pt x="812" y="138"/>
                  </a:lnTo>
                  <a:close/>
                </a:path>
              </a:pathLst>
            </a:custGeom>
            <a:gr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sp>
          <p:nvSpPr>
            <p:cNvPr id="167" name="Freeform 9"/>
            <p:cNvSpPr>
              <a:spLocks/>
            </p:cNvSpPr>
            <p:nvPr/>
          </p:nvSpPr>
          <p:spPr bwMode="auto">
            <a:xfrm>
              <a:off x="2961" y="1306"/>
              <a:ext cx="1758" cy="1869"/>
            </a:xfrm>
            <a:custGeom>
              <a:avLst/>
              <a:gdLst>
                <a:gd name="T0" fmla="*/ 0 w 742"/>
                <a:gd name="T1" fmla="*/ 778 h 789"/>
                <a:gd name="T2" fmla="*/ 11 w 742"/>
                <a:gd name="T3" fmla="*/ 789 h 789"/>
                <a:gd name="T4" fmla="*/ 730 w 742"/>
                <a:gd name="T5" fmla="*/ 789 h 789"/>
                <a:gd name="T6" fmla="*/ 742 w 742"/>
                <a:gd name="T7" fmla="*/ 778 h 789"/>
                <a:gd name="T8" fmla="*/ 742 w 742"/>
                <a:gd name="T9" fmla="*/ 11 h 789"/>
                <a:gd name="T10" fmla="*/ 730 w 742"/>
                <a:gd name="T11" fmla="*/ 0 h 789"/>
                <a:gd name="T12" fmla="*/ 11 w 742"/>
                <a:gd name="T13" fmla="*/ 0 h 789"/>
                <a:gd name="T14" fmla="*/ 0 w 742"/>
                <a:gd name="T15" fmla="*/ 11 h 789"/>
                <a:gd name="T16" fmla="*/ 0 w 742"/>
                <a:gd name="T17" fmla="*/ 778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789">
                  <a:moveTo>
                    <a:pt x="0" y="778"/>
                  </a:moveTo>
                  <a:cubicBezTo>
                    <a:pt x="0" y="784"/>
                    <a:pt x="5" y="789"/>
                    <a:pt x="11" y="789"/>
                  </a:cubicBezTo>
                  <a:cubicBezTo>
                    <a:pt x="730" y="789"/>
                    <a:pt x="730" y="789"/>
                    <a:pt x="730" y="789"/>
                  </a:cubicBezTo>
                  <a:cubicBezTo>
                    <a:pt x="737" y="789"/>
                    <a:pt x="742" y="784"/>
                    <a:pt x="742" y="778"/>
                  </a:cubicBezTo>
                  <a:cubicBezTo>
                    <a:pt x="742" y="11"/>
                    <a:pt x="742" y="11"/>
                    <a:pt x="742" y="11"/>
                  </a:cubicBezTo>
                  <a:cubicBezTo>
                    <a:pt x="742" y="5"/>
                    <a:pt x="737" y="0"/>
                    <a:pt x="730" y="0"/>
                  </a:cubicBezTo>
                  <a:cubicBezTo>
                    <a:pt x="11" y="0"/>
                    <a:pt x="11" y="0"/>
                    <a:pt x="11" y="0"/>
                  </a:cubicBezTo>
                  <a:cubicBezTo>
                    <a:pt x="5" y="0"/>
                    <a:pt x="0" y="5"/>
                    <a:pt x="0" y="11"/>
                  </a:cubicBezTo>
                  <a:lnTo>
                    <a:pt x="0" y="778"/>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grpSp>
      <p:pic>
        <p:nvPicPr>
          <p:cNvPr id="13" name="实现效果">
            <a:hlinkClick r:id="" action="ppaction://media"/>
            <a:extLst>
              <a:ext uri="{FF2B5EF4-FFF2-40B4-BE49-F238E27FC236}">
                <a16:creationId xmlns:a16="http://schemas.microsoft.com/office/drawing/2014/main" id="{D224EEB0-602A-46F5-A9E7-FB10991857A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735774" y="393253"/>
            <a:ext cx="3204754" cy="5995901"/>
          </a:xfrm>
          <a:prstGeom prst="rect">
            <a:avLst/>
          </a:prstGeom>
        </p:spPr>
      </p:pic>
      <p:pic>
        <p:nvPicPr>
          <p:cNvPr id="14" name="实现效果2">
            <a:hlinkClick r:id="" action="ppaction://media"/>
            <a:extLst>
              <a:ext uri="{FF2B5EF4-FFF2-40B4-BE49-F238E27FC236}">
                <a16:creationId xmlns:a16="http://schemas.microsoft.com/office/drawing/2014/main" id="{31E6B04B-D48F-4B85-B2F6-1CA038CE8A1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72206" y="1263409"/>
            <a:ext cx="3203071" cy="5208451"/>
          </a:xfrm>
          <a:prstGeom prst="rect">
            <a:avLst/>
          </a:prstGeom>
        </p:spPr>
      </p:pic>
      <p:grpSp>
        <p:nvGrpSpPr>
          <p:cNvPr id="171" name="组合 170"/>
          <p:cNvGrpSpPr/>
          <p:nvPr/>
        </p:nvGrpSpPr>
        <p:grpSpPr>
          <a:xfrm flipV="1">
            <a:off x="7285906" y="2919788"/>
            <a:ext cx="1392718" cy="596655"/>
            <a:chOff x="6381771" y="328046"/>
            <a:chExt cx="1158858" cy="596655"/>
          </a:xfrm>
        </p:grpSpPr>
        <p:cxnSp>
          <p:nvCxnSpPr>
            <p:cNvPr id="172" name="直接箭头连接符 171"/>
            <p:cNvCxnSpPr/>
            <p:nvPr/>
          </p:nvCxnSpPr>
          <p:spPr>
            <a:xfrm flipH="1" flipV="1">
              <a:off x="6381771" y="328046"/>
              <a:ext cx="496979" cy="537016"/>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grpSp>
          <p:nvGrpSpPr>
            <p:cNvPr id="173" name="组合 172"/>
            <p:cNvGrpSpPr/>
            <p:nvPr/>
          </p:nvGrpSpPr>
          <p:grpSpPr>
            <a:xfrm flipH="1">
              <a:off x="6878749" y="810401"/>
              <a:ext cx="661880" cy="114300"/>
              <a:chOff x="7619707" y="3337114"/>
              <a:chExt cx="661880" cy="114300"/>
            </a:xfrm>
          </p:grpSpPr>
          <p:cxnSp>
            <p:nvCxnSpPr>
              <p:cNvPr id="174" name="直接箭头连接符 173"/>
              <p:cNvCxnSpPr/>
              <p:nvPr/>
            </p:nvCxnSpPr>
            <p:spPr>
              <a:xfrm flipV="1">
                <a:off x="7740245" y="3391775"/>
                <a:ext cx="541342" cy="0"/>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a:off x="7619707" y="3337114"/>
                <a:ext cx="114300" cy="114300"/>
              </a:xfrm>
              <a:prstGeom prst="ellipse">
                <a:avLst/>
              </a:prstGeom>
              <a:noFill/>
              <a:ln w="25400">
                <a:solidFill>
                  <a:srgbClr val="53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grpSp>
      </p:grpSp>
      <p:grpSp>
        <p:nvGrpSpPr>
          <p:cNvPr id="179" name="组合 178"/>
          <p:cNvGrpSpPr/>
          <p:nvPr/>
        </p:nvGrpSpPr>
        <p:grpSpPr>
          <a:xfrm flipH="1" flipV="1">
            <a:off x="3513376" y="4170947"/>
            <a:ext cx="1392720" cy="950510"/>
            <a:chOff x="5700893" y="-246839"/>
            <a:chExt cx="1839736" cy="1171540"/>
          </a:xfrm>
        </p:grpSpPr>
        <p:cxnSp>
          <p:nvCxnSpPr>
            <p:cNvPr id="180" name="直接箭头连接符 179"/>
            <p:cNvCxnSpPr/>
            <p:nvPr/>
          </p:nvCxnSpPr>
          <p:spPr>
            <a:xfrm flipH="1" flipV="1">
              <a:off x="5700893" y="-246839"/>
              <a:ext cx="1177857" cy="1111901"/>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grpSp>
          <p:nvGrpSpPr>
            <p:cNvPr id="181" name="组合 180"/>
            <p:cNvGrpSpPr/>
            <p:nvPr/>
          </p:nvGrpSpPr>
          <p:grpSpPr>
            <a:xfrm flipH="1">
              <a:off x="6878749" y="810401"/>
              <a:ext cx="661880" cy="114300"/>
              <a:chOff x="7619707" y="3337114"/>
              <a:chExt cx="661880" cy="114300"/>
            </a:xfrm>
          </p:grpSpPr>
          <p:cxnSp>
            <p:nvCxnSpPr>
              <p:cNvPr id="182" name="直接箭头连接符 181"/>
              <p:cNvCxnSpPr/>
              <p:nvPr/>
            </p:nvCxnSpPr>
            <p:spPr>
              <a:xfrm flipV="1">
                <a:off x="7740245" y="3391775"/>
                <a:ext cx="541342" cy="0"/>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sp>
            <p:nvSpPr>
              <p:cNvPr id="183" name="椭圆 182"/>
              <p:cNvSpPr/>
              <p:nvPr/>
            </p:nvSpPr>
            <p:spPr>
              <a:xfrm>
                <a:off x="7619707" y="3337114"/>
                <a:ext cx="114300" cy="114300"/>
              </a:xfrm>
              <a:prstGeom prst="ellipse">
                <a:avLst/>
              </a:prstGeom>
              <a:noFill/>
              <a:ln w="25400">
                <a:solidFill>
                  <a:srgbClr val="53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grpSp>
      </p:grpSp>
    </p:spTree>
    <p:extLst>
      <p:ext uri="{BB962C8B-B14F-4D97-AF65-F5344CB8AC3E}">
        <p14:creationId xmlns:p14="http://schemas.microsoft.com/office/powerpoint/2010/main" val="26895525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14" presetClass="entr" presetSubtype="10" fill="hold" nodeType="withEffect">
                                  <p:stCondLst>
                                    <p:cond delay="1250"/>
                                  </p:stCondLst>
                                  <p:childTnLst>
                                    <p:set>
                                      <p:cBhvr>
                                        <p:cTn id="29" dur="1" fill="hold">
                                          <p:stCondLst>
                                            <p:cond delay="0"/>
                                          </p:stCondLst>
                                        </p:cTn>
                                        <p:tgtEl>
                                          <p:spTgt spid="162"/>
                                        </p:tgtEl>
                                        <p:attrNameLst>
                                          <p:attrName>style.visibility</p:attrName>
                                        </p:attrNameLst>
                                      </p:cBhvr>
                                      <p:to>
                                        <p:strVal val="visible"/>
                                      </p:to>
                                    </p:set>
                                    <p:animEffect transition="in" filter="randombar(horizontal)">
                                      <p:cBhvr>
                                        <p:cTn id="30" dur="1000"/>
                                        <p:tgtEl>
                                          <p:spTgt spid="162"/>
                                        </p:tgtEl>
                                      </p:cBhvr>
                                    </p:animEffect>
                                  </p:childTnLst>
                                </p:cTn>
                              </p:par>
                              <p:par>
                                <p:cTn id="31" presetID="22" presetClass="entr" presetSubtype="8" fill="hold" nodeType="withEffect">
                                  <p:stCondLst>
                                    <p:cond delay="1250"/>
                                  </p:stCondLst>
                                  <p:childTnLst>
                                    <p:set>
                                      <p:cBhvr>
                                        <p:cTn id="32" dur="1" fill="hold">
                                          <p:stCondLst>
                                            <p:cond delay="0"/>
                                          </p:stCondLst>
                                        </p:cTn>
                                        <p:tgtEl>
                                          <p:spTgt spid="171"/>
                                        </p:tgtEl>
                                        <p:attrNameLst>
                                          <p:attrName>style.visibility</p:attrName>
                                        </p:attrNameLst>
                                      </p:cBhvr>
                                      <p:to>
                                        <p:strVal val="visible"/>
                                      </p:to>
                                    </p:set>
                                    <p:animEffect transition="in" filter="wipe(left)">
                                      <p:cBhvr>
                                        <p:cTn id="33" dur="500"/>
                                        <p:tgtEl>
                                          <p:spTgt spid="171"/>
                                        </p:tgtEl>
                                      </p:cBhvr>
                                    </p:animEffect>
                                  </p:childTnLst>
                                </p:cTn>
                              </p:par>
                              <p:par>
                                <p:cTn id="34" presetID="22" presetClass="entr" presetSubtype="4" fill="hold" nodeType="withEffect">
                                  <p:stCondLst>
                                    <p:cond delay="175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1" presetClass="mediacall" presetSubtype="0" fill="hold" nodeType="withEffect">
                                  <p:stCondLst>
                                    <p:cond delay="1750"/>
                                  </p:stCondLst>
                                  <p:childTnLst>
                                    <p:cmd type="call" cmd="playFrom(0.0)">
                                      <p:cBhvr>
                                        <p:cTn id="38" dur="7744" fill="hold"/>
                                        <p:tgtEl>
                                          <p:spTgt spid="13"/>
                                        </p:tgtEl>
                                      </p:cBhvr>
                                    </p:cmd>
                                  </p:childTnLst>
                                </p:cTn>
                              </p:par>
                              <p:par>
                                <p:cTn id="39" presetID="22" presetClass="entr" presetSubtype="8" fill="hold" nodeType="withEffect">
                                  <p:stCondLst>
                                    <p:cond delay="1250"/>
                                  </p:stCondLst>
                                  <p:childTnLst>
                                    <p:set>
                                      <p:cBhvr>
                                        <p:cTn id="40" dur="1" fill="hold">
                                          <p:stCondLst>
                                            <p:cond delay="0"/>
                                          </p:stCondLst>
                                        </p:cTn>
                                        <p:tgtEl>
                                          <p:spTgt spid="179"/>
                                        </p:tgtEl>
                                        <p:attrNameLst>
                                          <p:attrName>style.visibility</p:attrName>
                                        </p:attrNameLst>
                                      </p:cBhvr>
                                      <p:to>
                                        <p:strVal val="visible"/>
                                      </p:to>
                                    </p:set>
                                    <p:animEffect transition="in" filter="wipe(left)">
                                      <p:cBhvr>
                                        <p:cTn id="41" dur="500"/>
                                        <p:tgtEl>
                                          <p:spTgt spid="179"/>
                                        </p:tgtEl>
                                      </p:cBhvr>
                                    </p:animEffect>
                                  </p:childTnLst>
                                </p:cTn>
                              </p:par>
                              <p:par>
                                <p:cTn id="42" presetID="22" presetClass="entr" presetSubtype="4" fill="hold" nodeType="withEffect">
                                  <p:stCondLst>
                                    <p:cond delay="175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1" presetClass="mediacall" presetSubtype="0" fill="hold" nodeType="withEffect">
                                  <p:stCondLst>
                                    <p:cond delay="1750"/>
                                  </p:stCondLst>
                                  <p:childTnLst>
                                    <p:cmd type="call" cmd="playFrom(0.0)">
                                      <p:cBhvr>
                                        <p:cTn id="46" dur="1527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13"/>
                </p:tgtEl>
              </p:cMediaNode>
            </p:video>
            <p:seq concurrent="1" nextAc="seek">
              <p:cTn id="48" restart="whenNotActive" fill="hold" evtFilter="cancelBubble" nodeType="interactiveSeq">
                <p:stCondLst>
                  <p:cond evt="onClick" delay="0">
                    <p:tgtEl>
                      <p:spTgt spid="1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13"/>
                                        </p:tgtEl>
                                      </p:cBhvr>
                                    </p:cmd>
                                  </p:childTnLst>
                                </p:cTn>
                              </p:par>
                            </p:childTnLst>
                          </p:cTn>
                        </p:par>
                      </p:childTnLst>
                    </p:cTn>
                  </p:par>
                </p:childTnLst>
              </p:cTn>
              <p:nextCondLst>
                <p:cond evt="onClick" delay="0">
                  <p:tgtEl>
                    <p:spTgt spid="13"/>
                  </p:tgtEl>
                </p:cond>
              </p:nextCondLst>
            </p:seq>
            <p:video>
              <p:cMediaNode vol="80000" mute="1">
                <p:cTn id="53" fill="hold" display="0">
                  <p:stCondLst>
                    <p:cond delay="indefinite"/>
                  </p:stCondLst>
                </p:cTn>
                <p:tgtEl>
                  <p:spTgt spid="14"/>
                </p:tgtEl>
              </p:cMediaNode>
            </p:video>
            <p:seq concurrent="1" nextAc="seek">
              <p:cTn id="54" restart="whenNotActive" fill="hold" evtFilter="cancelBubble" nodeType="interactiveSeq">
                <p:stCondLst>
                  <p:cond evt="onClick" delay="0">
                    <p:tgtEl>
                      <p:spTgt spid="14"/>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14"/>
                                        </p:tgtEl>
                                      </p:cBhvr>
                                    </p:cmd>
                                  </p:childTnLst>
                                </p:cTn>
                              </p:par>
                            </p:childTnLst>
                          </p:cTn>
                        </p:par>
                      </p:childTnLst>
                    </p:cTn>
                  </p:par>
                </p:childTnLst>
              </p:cTn>
              <p:nextCondLst>
                <p:cond evt="onClick" delay="0">
                  <p:tgtEl>
                    <p:spTgt spid="14"/>
                  </p:tgtEl>
                </p:cond>
              </p:nextCondLst>
            </p:seq>
          </p:childTnLst>
        </p:cTn>
      </p:par>
    </p:tnLst>
    <p:bldLst>
      <p:bldP spid="2"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2402" y="496076"/>
            <a:ext cx="3448022"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功能实现（二）</a:t>
            </a:r>
          </a:p>
        </p:txBody>
      </p:sp>
      <p:grpSp>
        <p:nvGrpSpPr>
          <p:cNvPr id="3" name="组合 2"/>
          <p:cNvGrpSpPr/>
          <p:nvPr/>
        </p:nvGrpSpPr>
        <p:grpSpPr>
          <a:xfrm>
            <a:off x="38949" y="1024713"/>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文本框 1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2</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grpSp>
        <p:nvGrpSpPr>
          <p:cNvPr id="162" name="Group 4" descr="e7d195523061f1c0205959036996ad55c215b892a7aac5c0B9ADEF7896FB48F2EF97163A2DE1401E1875DEDC438B7864AD24CA23553DBBBD975DAF4CAD4A2592689FFB6CEE59FFA55B2702D0E5EE29CD908F8B157BF8F8399D08F01223CB0B1EBC5650C3AFE340F4E4722CA93B5E940EF49FBB9E99B7DC58FDDEFD6852FB47095B54E1558E4D4F7E"/>
          <p:cNvGrpSpPr>
            <a:grpSpLocks noChangeAspect="1"/>
          </p:cNvGrpSpPr>
          <p:nvPr/>
        </p:nvGrpSpPr>
        <p:grpSpPr bwMode="auto">
          <a:xfrm>
            <a:off x="4687313" y="1923393"/>
            <a:ext cx="2817374" cy="4934607"/>
            <a:chOff x="2873" y="904"/>
            <a:chExt cx="1934" cy="2512"/>
          </a:xfrm>
          <a:solidFill>
            <a:srgbClr val="62FDFE">
              <a:alpha val="20000"/>
            </a:srgbClr>
          </a:solidFill>
        </p:grpSpPr>
        <p:sp>
          <p:nvSpPr>
            <p:cNvPr id="163" name="Freeform 5"/>
            <p:cNvSpPr>
              <a:spLocks/>
            </p:cNvSpPr>
            <p:nvPr/>
          </p:nvSpPr>
          <p:spPr bwMode="auto">
            <a:xfrm>
              <a:off x="2882" y="1240"/>
              <a:ext cx="1915" cy="2176"/>
            </a:xfrm>
            <a:custGeom>
              <a:avLst/>
              <a:gdLst>
                <a:gd name="T0" fmla="*/ 1915 w 1915"/>
                <a:gd name="T1" fmla="*/ 1873 h 2176"/>
                <a:gd name="T2" fmla="*/ 1915 w 1915"/>
                <a:gd name="T3" fmla="*/ 0 h 2176"/>
                <a:gd name="T4" fmla="*/ 0 w 1915"/>
                <a:gd name="T5" fmla="*/ 0 h 2176"/>
                <a:gd name="T6" fmla="*/ 0 w 1915"/>
                <a:gd name="T7" fmla="*/ 1911 h 2176"/>
                <a:gd name="T8" fmla="*/ 0 w 1915"/>
                <a:gd name="T9" fmla="*/ 1996 h 2176"/>
                <a:gd name="T10" fmla="*/ 0 w 1915"/>
                <a:gd name="T11" fmla="*/ 2176 h 2176"/>
                <a:gd name="T12" fmla="*/ 1915 w 1915"/>
                <a:gd name="T13" fmla="*/ 2176 h 2176"/>
                <a:gd name="T14" fmla="*/ 1915 w 1915"/>
                <a:gd name="T15" fmla="*/ 1996 h 2176"/>
                <a:gd name="T16" fmla="*/ 1915 w 1915"/>
                <a:gd name="T17" fmla="*/ 1873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5" h="2176">
                  <a:moveTo>
                    <a:pt x="1915" y="1873"/>
                  </a:moveTo>
                  <a:lnTo>
                    <a:pt x="1915" y="0"/>
                  </a:lnTo>
                  <a:lnTo>
                    <a:pt x="0" y="0"/>
                  </a:lnTo>
                  <a:lnTo>
                    <a:pt x="0" y="1911"/>
                  </a:lnTo>
                  <a:lnTo>
                    <a:pt x="0" y="1996"/>
                  </a:lnTo>
                  <a:lnTo>
                    <a:pt x="0" y="2176"/>
                  </a:lnTo>
                  <a:lnTo>
                    <a:pt x="1915" y="2176"/>
                  </a:lnTo>
                  <a:lnTo>
                    <a:pt x="1915" y="1996"/>
                  </a:lnTo>
                  <a:lnTo>
                    <a:pt x="1915" y="1873"/>
                  </a:lnTo>
                  <a:close/>
                </a:path>
              </a:pathLst>
            </a:custGeom>
            <a:gr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sp>
          <p:nvSpPr>
            <p:cNvPr id="164" name="Freeform 6"/>
            <p:cNvSpPr>
              <a:spLocks noEditPoints="1"/>
            </p:cNvSpPr>
            <p:nvPr/>
          </p:nvSpPr>
          <p:spPr bwMode="auto">
            <a:xfrm>
              <a:off x="2882" y="913"/>
              <a:ext cx="1915" cy="317"/>
            </a:xfrm>
            <a:custGeom>
              <a:avLst/>
              <a:gdLst>
                <a:gd name="T0" fmla="*/ 758 w 808"/>
                <a:gd name="T1" fmla="*/ 0 h 134"/>
                <a:gd name="T2" fmla="*/ 50 w 808"/>
                <a:gd name="T3" fmla="*/ 0 h 134"/>
                <a:gd name="T4" fmla="*/ 0 w 808"/>
                <a:gd name="T5" fmla="*/ 50 h 134"/>
                <a:gd name="T6" fmla="*/ 0 w 808"/>
                <a:gd name="T7" fmla="*/ 134 h 134"/>
                <a:gd name="T8" fmla="*/ 808 w 808"/>
                <a:gd name="T9" fmla="*/ 134 h 134"/>
                <a:gd name="T10" fmla="*/ 808 w 808"/>
                <a:gd name="T11" fmla="*/ 50 h 134"/>
                <a:gd name="T12" fmla="*/ 758 w 808"/>
                <a:gd name="T13" fmla="*/ 0 h 134"/>
                <a:gd name="T14" fmla="*/ 471 w 808"/>
                <a:gd name="T15" fmla="*/ 74 h 134"/>
                <a:gd name="T16" fmla="*/ 337 w 808"/>
                <a:gd name="T17" fmla="*/ 74 h 134"/>
                <a:gd name="T18" fmla="*/ 327 w 808"/>
                <a:gd name="T19" fmla="*/ 63 h 134"/>
                <a:gd name="T20" fmla="*/ 337 w 808"/>
                <a:gd name="T21" fmla="*/ 53 h 134"/>
                <a:gd name="T22" fmla="*/ 471 w 808"/>
                <a:gd name="T23" fmla="*/ 53 h 134"/>
                <a:gd name="T24" fmla="*/ 482 w 808"/>
                <a:gd name="T25" fmla="*/ 63 h 134"/>
                <a:gd name="T26" fmla="*/ 471 w 808"/>
                <a:gd name="T27" fmla="*/ 7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8" h="134">
                  <a:moveTo>
                    <a:pt x="758" y="0"/>
                  </a:moveTo>
                  <a:cubicBezTo>
                    <a:pt x="50" y="0"/>
                    <a:pt x="50" y="0"/>
                    <a:pt x="50" y="0"/>
                  </a:cubicBezTo>
                  <a:cubicBezTo>
                    <a:pt x="22" y="0"/>
                    <a:pt x="0" y="22"/>
                    <a:pt x="0" y="50"/>
                  </a:cubicBezTo>
                  <a:cubicBezTo>
                    <a:pt x="0" y="134"/>
                    <a:pt x="0" y="134"/>
                    <a:pt x="0" y="134"/>
                  </a:cubicBezTo>
                  <a:cubicBezTo>
                    <a:pt x="808" y="134"/>
                    <a:pt x="808" y="134"/>
                    <a:pt x="808" y="134"/>
                  </a:cubicBezTo>
                  <a:cubicBezTo>
                    <a:pt x="808" y="50"/>
                    <a:pt x="808" y="50"/>
                    <a:pt x="808" y="50"/>
                  </a:cubicBezTo>
                  <a:cubicBezTo>
                    <a:pt x="808" y="22"/>
                    <a:pt x="786" y="0"/>
                    <a:pt x="758" y="0"/>
                  </a:cubicBezTo>
                  <a:close/>
                  <a:moveTo>
                    <a:pt x="471" y="74"/>
                  </a:moveTo>
                  <a:cubicBezTo>
                    <a:pt x="337" y="74"/>
                    <a:pt x="337" y="74"/>
                    <a:pt x="337" y="74"/>
                  </a:cubicBezTo>
                  <a:cubicBezTo>
                    <a:pt x="331" y="74"/>
                    <a:pt x="327" y="69"/>
                    <a:pt x="327" y="63"/>
                  </a:cubicBezTo>
                  <a:cubicBezTo>
                    <a:pt x="327" y="57"/>
                    <a:pt x="331" y="53"/>
                    <a:pt x="337" y="53"/>
                  </a:cubicBezTo>
                  <a:cubicBezTo>
                    <a:pt x="471" y="53"/>
                    <a:pt x="471" y="53"/>
                    <a:pt x="471" y="53"/>
                  </a:cubicBezTo>
                  <a:cubicBezTo>
                    <a:pt x="477" y="53"/>
                    <a:pt x="482" y="57"/>
                    <a:pt x="482" y="63"/>
                  </a:cubicBezTo>
                  <a:cubicBezTo>
                    <a:pt x="482" y="69"/>
                    <a:pt x="477" y="74"/>
                    <a:pt x="471" y="74"/>
                  </a:cubicBezTo>
                  <a:close/>
                </a:path>
              </a:pathLst>
            </a:custGeom>
            <a:gr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sp>
          <p:nvSpPr>
            <p:cNvPr id="165" name="Freeform 7"/>
            <p:cNvSpPr>
              <a:spLocks/>
            </p:cNvSpPr>
            <p:nvPr/>
          </p:nvSpPr>
          <p:spPr bwMode="auto">
            <a:xfrm>
              <a:off x="3657" y="1039"/>
              <a:ext cx="368" cy="49"/>
            </a:xfrm>
            <a:custGeom>
              <a:avLst/>
              <a:gdLst>
                <a:gd name="T0" fmla="*/ 144 w 155"/>
                <a:gd name="T1" fmla="*/ 0 h 21"/>
                <a:gd name="T2" fmla="*/ 10 w 155"/>
                <a:gd name="T3" fmla="*/ 0 h 21"/>
                <a:gd name="T4" fmla="*/ 0 w 155"/>
                <a:gd name="T5" fmla="*/ 10 h 21"/>
                <a:gd name="T6" fmla="*/ 10 w 155"/>
                <a:gd name="T7" fmla="*/ 21 h 21"/>
                <a:gd name="T8" fmla="*/ 144 w 155"/>
                <a:gd name="T9" fmla="*/ 21 h 21"/>
                <a:gd name="T10" fmla="*/ 155 w 155"/>
                <a:gd name="T11" fmla="*/ 10 h 21"/>
                <a:gd name="T12" fmla="*/ 144 w 15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55" h="21">
                  <a:moveTo>
                    <a:pt x="144" y="0"/>
                  </a:moveTo>
                  <a:cubicBezTo>
                    <a:pt x="10" y="0"/>
                    <a:pt x="10" y="0"/>
                    <a:pt x="10" y="0"/>
                  </a:cubicBezTo>
                  <a:cubicBezTo>
                    <a:pt x="4" y="0"/>
                    <a:pt x="0" y="4"/>
                    <a:pt x="0" y="10"/>
                  </a:cubicBezTo>
                  <a:cubicBezTo>
                    <a:pt x="0" y="16"/>
                    <a:pt x="4" y="21"/>
                    <a:pt x="10" y="21"/>
                  </a:cubicBezTo>
                  <a:cubicBezTo>
                    <a:pt x="144" y="21"/>
                    <a:pt x="144" y="21"/>
                    <a:pt x="144" y="21"/>
                  </a:cubicBezTo>
                  <a:cubicBezTo>
                    <a:pt x="150" y="21"/>
                    <a:pt x="155" y="16"/>
                    <a:pt x="155" y="10"/>
                  </a:cubicBezTo>
                  <a:cubicBezTo>
                    <a:pt x="155" y="4"/>
                    <a:pt x="150" y="0"/>
                    <a:pt x="144" y="0"/>
                  </a:cubicBezTo>
                  <a:close/>
                </a:path>
              </a:pathLst>
            </a:custGeom>
            <a:gr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sp>
          <p:nvSpPr>
            <p:cNvPr id="166" name="Freeform 8"/>
            <p:cNvSpPr>
              <a:spLocks noEditPoints="1"/>
            </p:cNvSpPr>
            <p:nvPr/>
          </p:nvSpPr>
          <p:spPr bwMode="auto">
            <a:xfrm>
              <a:off x="2873" y="904"/>
              <a:ext cx="1934" cy="2512"/>
            </a:xfrm>
            <a:custGeom>
              <a:avLst/>
              <a:gdLst>
                <a:gd name="T0" fmla="*/ 762 w 816"/>
                <a:gd name="T1" fmla="*/ 0 h 1061"/>
                <a:gd name="T2" fmla="*/ 54 w 816"/>
                <a:gd name="T3" fmla="*/ 0 h 1061"/>
                <a:gd name="T4" fmla="*/ 0 w 816"/>
                <a:gd name="T5" fmla="*/ 54 h 1061"/>
                <a:gd name="T6" fmla="*/ 0 w 816"/>
                <a:gd name="T7" fmla="*/ 138 h 1061"/>
                <a:gd name="T8" fmla="*/ 0 w 816"/>
                <a:gd name="T9" fmla="*/ 142 h 1061"/>
                <a:gd name="T10" fmla="*/ 0 w 816"/>
                <a:gd name="T11" fmla="*/ 985 h 1061"/>
                <a:gd name="T12" fmla="*/ 0 w 816"/>
                <a:gd name="T13" fmla="*/ 1061 h 1061"/>
                <a:gd name="T14" fmla="*/ 4 w 816"/>
                <a:gd name="T15" fmla="*/ 1061 h 1061"/>
                <a:gd name="T16" fmla="*/ 4 w 816"/>
                <a:gd name="T17" fmla="*/ 985 h 1061"/>
                <a:gd name="T18" fmla="*/ 4 w 816"/>
                <a:gd name="T19" fmla="*/ 949 h 1061"/>
                <a:gd name="T20" fmla="*/ 4 w 816"/>
                <a:gd name="T21" fmla="*/ 142 h 1061"/>
                <a:gd name="T22" fmla="*/ 812 w 816"/>
                <a:gd name="T23" fmla="*/ 142 h 1061"/>
                <a:gd name="T24" fmla="*/ 812 w 816"/>
                <a:gd name="T25" fmla="*/ 933 h 1061"/>
                <a:gd name="T26" fmla="*/ 812 w 816"/>
                <a:gd name="T27" fmla="*/ 985 h 1061"/>
                <a:gd name="T28" fmla="*/ 812 w 816"/>
                <a:gd name="T29" fmla="*/ 1061 h 1061"/>
                <a:gd name="T30" fmla="*/ 816 w 816"/>
                <a:gd name="T31" fmla="*/ 1061 h 1061"/>
                <a:gd name="T32" fmla="*/ 816 w 816"/>
                <a:gd name="T33" fmla="*/ 985 h 1061"/>
                <a:gd name="T34" fmla="*/ 816 w 816"/>
                <a:gd name="T35" fmla="*/ 142 h 1061"/>
                <a:gd name="T36" fmla="*/ 816 w 816"/>
                <a:gd name="T37" fmla="*/ 138 h 1061"/>
                <a:gd name="T38" fmla="*/ 816 w 816"/>
                <a:gd name="T39" fmla="*/ 54 h 1061"/>
                <a:gd name="T40" fmla="*/ 762 w 816"/>
                <a:gd name="T41" fmla="*/ 0 h 1061"/>
                <a:gd name="T42" fmla="*/ 812 w 816"/>
                <a:gd name="T43" fmla="*/ 138 h 1061"/>
                <a:gd name="T44" fmla="*/ 4 w 816"/>
                <a:gd name="T45" fmla="*/ 138 h 1061"/>
                <a:gd name="T46" fmla="*/ 4 w 816"/>
                <a:gd name="T47" fmla="*/ 54 h 1061"/>
                <a:gd name="T48" fmla="*/ 54 w 816"/>
                <a:gd name="T49" fmla="*/ 4 h 1061"/>
                <a:gd name="T50" fmla="*/ 762 w 816"/>
                <a:gd name="T51" fmla="*/ 4 h 1061"/>
                <a:gd name="T52" fmla="*/ 812 w 816"/>
                <a:gd name="T53" fmla="*/ 54 h 1061"/>
                <a:gd name="T54" fmla="*/ 812 w 816"/>
                <a:gd name="T55" fmla="*/ 138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1061">
                  <a:moveTo>
                    <a:pt x="762" y="0"/>
                  </a:moveTo>
                  <a:cubicBezTo>
                    <a:pt x="54" y="0"/>
                    <a:pt x="54" y="0"/>
                    <a:pt x="54" y="0"/>
                  </a:cubicBezTo>
                  <a:cubicBezTo>
                    <a:pt x="24" y="0"/>
                    <a:pt x="0" y="24"/>
                    <a:pt x="0" y="54"/>
                  </a:cubicBezTo>
                  <a:cubicBezTo>
                    <a:pt x="0" y="138"/>
                    <a:pt x="0" y="138"/>
                    <a:pt x="0" y="138"/>
                  </a:cubicBezTo>
                  <a:cubicBezTo>
                    <a:pt x="0" y="142"/>
                    <a:pt x="0" y="142"/>
                    <a:pt x="0" y="142"/>
                  </a:cubicBezTo>
                  <a:cubicBezTo>
                    <a:pt x="0" y="985"/>
                    <a:pt x="0" y="985"/>
                    <a:pt x="0" y="985"/>
                  </a:cubicBezTo>
                  <a:cubicBezTo>
                    <a:pt x="0" y="1061"/>
                    <a:pt x="0" y="1061"/>
                    <a:pt x="0" y="1061"/>
                  </a:cubicBezTo>
                  <a:cubicBezTo>
                    <a:pt x="4" y="1061"/>
                    <a:pt x="4" y="1061"/>
                    <a:pt x="4" y="1061"/>
                  </a:cubicBezTo>
                  <a:cubicBezTo>
                    <a:pt x="4" y="985"/>
                    <a:pt x="4" y="985"/>
                    <a:pt x="4" y="985"/>
                  </a:cubicBezTo>
                  <a:cubicBezTo>
                    <a:pt x="4" y="949"/>
                    <a:pt x="4" y="949"/>
                    <a:pt x="4" y="949"/>
                  </a:cubicBezTo>
                  <a:cubicBezTo>
                    <a:pt x="4" y="142"/>
                    <a:pt x="4" y="142"/>
                    <a:pt x="4" y="142"/>
                  </a:cubicBezTo>
                  <a:cubicBezTo>
                    <a:pt x="812" y="142"/>
                    <a:pt x="812" y="142"/>
                    <a:pt x="812" y="142"/>
                  </a:cubicBezTo>
                  <a:cubicBezTo>
                    <a:pt x="812" y="933"/>
                    <a:pt x="812" y="933"/>
                    <a:pt x="812" y="933"/>
                  </a:cubicBezTo>
                  <a:cubicBezTo>
                    <a:pt x="812" y="985"/>
                    <a:pt x="812" y="985"/>
                    <a:pt x="812" y="985"/>
                  </a:cubicBezTo>
                  <a:cubicBezTo>
                    <a:pt x="812" y="1061"/>
                    <a:pt x="812" y="1061"/>
                    <a:pt x="812" y="1061"/>
                  </a:cubicBezTo>
                  <a:cubicBezTo>
                    <a:pt x="816" y="1061"/>
                    <a:pt x="816" y="1061"/>
                    <a:pt x="816" y="1061"/>
                  </a:cubicBezTo>
                  <a:cubicBezTo>
                    <a:pt x="816" y="985"/>
                    <a:pt x="816" y="985"/>
                    <a:pt x="816" y="985"/>
                  </a:cubicBezTo>
                  <a:cubicBezTo>
                    <a:pt x="816" y="142"/>
                    <a:pt x="816" y="142"/>
                    <a:pt x="816" y="142"/>
                  </a:cubicBezTo>
                  <a:cubicBezTo>
                    <a:pt x="816" y="138"/>
                    <a:pt x="816" y="138"/>
                    <a:pt x="816" y="138"/>
                  </a:cubicBezTo>
                  <a:cubicBezTo>
                    <a:pt x="816" y="54"/>
                    <a:pt x="816" y="54"/>
                    <a:pt x="816" y="54"/>
                  </a:cubicBezTo>
                  <a:cubicBezTo>
                    <a:pt x="816" y="24"/>
                    <a:pt x="792" y="0"/>
                    <a:pt x="762" y="0"/>
                  </a:cubicBezTo>
                  <a:close/>
                  <a:moveTo>
                    <a:pt x="812" y="138"/>
                  </a:moveTo>
                  <a:cubicBezTo>
                    <a:pt x="4" y="138"/>
                    <a:pt x="4" y="138"/>
                    <a:pt x="4" y="138"/>
                  </a:cubicBezTo>
                  <a:cubicBezTo>
                    <a:pt x="4" y="54"/>
                    <a:pt x="4" y="54"/>
                    <a:pt x="4" y="54"/>
                  </a:cubicBezTo>
                  <a:cubicBezTo>
                    <a:pt x="4" y="26"/>
                    <a:pt x="26" y="4"/>
                    <a:pt x="54" y="4"/>
                  </a:cubicBezTo>
                  <a:cubicBezTo>
                    <a:pt x="762" y="4"/>
                    <a:pt x="762" y="4"/>
                    <a:pt x="762" y="4"/>
                  </a:cubicBezTo>
                  <a:cubicBezTo>
                    <a:pt x="790" y="4"/>
                    <a:pt x="812" y="26"/>
                    <a:pt x="812" y="54"/>
                  </a:cubicBezTo>
                  <a:lnTo>
                    <a:pt x="812" y="138"/>
                  </a:lnTo>
                  <a:close/>
                </a:path>
              </a:pathLst>
            </a:custGeom>
            <a:gr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sp>
          <p:nvSpPr>
            <p:cNvPr id="167" name="Freeform 9"/>
            <p:cNvSpPr>
              <a:spLocks/>
            </p:cNvSpPr>
            <p:nvPr/>
          </p:nvSpPr>
          <p:spPr bwMode="auto">
            <a:xfrm>
              <a:off x="2961" y="1306"/>
              <a:ext cx="1758" cy="1869"/>
            </a:xfrm>
            <a:custGeom>
              <a:avLst/>
              <a:gdLst>
                <a:gd name="T0" fmla="*/ 0 w 742"/>
                <a:gd name="T1" fmla="*/ 778 h 789"/>
                <a:gd name="T2" fmla="*/ 11 w 742"/>
                <a:gd name="T3" fmla="*/ 789 h 789"/>
                <a:gd name="T4" fmla="*/ 730 w 742"/>
                <a:gd name="T5" fmla="*/ 789 h 789"/>
                <a:gd name="T6" fmla="*/ 742 w 742"/>
                <a:gd name="T7" fmla="*/ 778 h 789"/>
                <a:gd name="T8" fmla="*/ 742 w 742"/>
                <a:gd name="T9" fmla="*/ 11 h 789"/>
                <a:gd name="T10" fmla="*/ 730 w 742"/>
                <a:gd name="T11" fmla="*/ 0 h 789"/>
                <a:gd name="T12" fmla="*/ 11 w 742"/>
                <a:gd name="T13" fmla="*/ 0 h 789"/>
                <a:gd name="T14" fmla="*/ 0 w 742"/>
                <a:gd name="T15" fmla="*/ 11 h 789"/>
                <a:gd name="T16" fmla="*/ 0 w 742"/>
                <a:gd name="T17" fmla="*/ 778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789">
                  <a:moveTo>
                    <a:pt x="0" y="778"/>
                  </a:moveTo>
                  <a:cubicBezTo>
                    <a:pt x="0" y="784"/>
                    <a:pt x="5" y="789"/>
                    <a:pt x="11" y="789"/>
                  </a:cubicBezTo>
                  <a:cubicBezTo>
                    <a:pt x="730" y="789"/>
                    <a:pt x="730" y="789"/>
                    <a:pt x="730" y="789"/>
                  </a:cubicBezTo>
                  <a:cubicBezTo>
                    <a:pt x="737" y="789"/>
                    <a:pt x="742" y="784"/>
                    <a:pt x="742" y="778"/>
                  </a:cubicBezTo>
                  <a:cubicBezTo>
                    <a:pt x="742" y="11"/>
                    <a:pt x="742" y="11"/>
                    <a:pt x="742" y="11"/>
                  </a:cubicBezTo>
                  <a:cubicBezTo>
                    <a:pt x="742" y="5"/>
                    <a:pt x="737" y="0"/>
                    <a:pt x="730" y="0"/>
                  </a:cubicBezTo>
                  <a:cubicBezTo>
                    <a:pt x="11" y="0"/>
                    <a:pt x="11" y="0"/>
                    <a:pt x="11" y="0"/>
                  </a:cubicBezTo>
                  <a:cubicBezTo>
                    <a:pt x="5" y="0"/>
                    <a:pt x="0" y="5"/>
                    <a:pt x="0" y="11"/>
                  </a:cubicBezTo>
                  <a:lnTo>
                    <a:pt x="0" y="778"/>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w="9525">
              <a:solidFill>
                <a:srgbClr val="62FDFE">
                  <a:alpha val="37000"/>
                </a:srgbClr>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A0DAE4"/>
                </a:solidFill>
                <a:cs typeface="+mn-ea"/>
                <a:sym typeface="+mn-lt"/>
              </a:endParaRPr>
            </a:p>
          </p:txBody>
        </p:sp>
      </p:grpSp>
      <p:grpSp>
        <p:nvGrpSpPr>
          <p:cNvPr id="171" name="组合 170"/>
          <p:cNvGrpSpPr/>
          <p:nvPr/>
        </p:nvGrpSpPr>
        <p:grpSpPr>
          <a:xfrm flipV="1">
            <a:off x="7285906" y="2919788"/>
            <a:ext cx="1392718" cy="596655"/>
            <a:chOff x="6381771" y="328046"/>
            <a:chExt cx="1158858" cy="596655"/>
          </a:xfrm>
        </p:grpSpPr>
        <p:cxnSp>
          <p:nvCxnSpPr>
            <p:cNvPr id="172" name="直接箭头连接符 171"/>
            <p:cNvCxnSpPr/>
            <p:nvPr/>
          </p:nvCxnSpPr>
          <p:spPr>
            <a:xfrm flipH="1" flipV="1">
              <a:off x="6381771" y="328046"/>
              <a:ext cx="496979" cy="537016"/>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grpSp>
          <p:nvGrpSpPr>
            <p:cNvPr id="173" name="组合 172"/>
            <p:cNvGrpSpPr/>
            <p:nvPr/>
          </p:nvGrpSpPr>
          <p:grpSpPr>
            <a:xfrm flipH="1">
              <a:off x="6878749" y="810401"/>
              <a:ext cx="661880" cy="114300"/>
              <a:chOff x="7619707" y="3337114"/>
              <a:chExt cx="661880" cy="114300"/>
            </a:xfrm>
          </p:grpSpPr>
          <p:cxnSp>
            <p:nvCxnSpPr>
              <p:cNvPr id="174" name="直接箭头连接符 173"/>
              <p:cNvCxnSpPr/>
              <p:nvPr/>
            </p:nvCxnSpPr>
            <p:spPr>
              <a:xfrm flipV="1">
                <a:off x="7740245" y="3391775"/>
                <a:ext cx="541342" cy="0"/>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a:off x="7619707" y="3337114"/>
                <a:ext cx="114300" cy="114300"/>
              </a:xfrm>
              <a:prstGeom prst="ellipse">
                <a:avLst/>
              </a:prstGeom>
              <a:noFill/>
              <a:ln w="25400">
                <a:solidFill>
                  <a:srgbClr val="53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grpSp>
      </p:grpSp>
      <p:pic>
        <p:nvPicPr>
          <p:cNvPr id="15" name="实现效果3">
            <a:hlinkClick r:id="" action="ppaction://media"/>
            <a:extLst>
              <a:ext uri="{FF2B5EF4-FFF2-40B4-BE49-F238E27FC236}">
                <a16:creationId xmlns:a16="http://schemas.microsoft.com/office/drawing/2014/main" id="{7910158B-994C-4055-AC01-A26F8F8CC2F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745321" y="412303"/>
            <a:ext cx="3216505" cy="5995902"/>
          </a:xfrm>
          <a:prstGeom prst="rect">
            <a:avLst/>
          </a:prstGeom>
        </p:spPr>
      </p:pic>
      <p:pic>
        <p:nvPicPr>
          <p:cNvPr id="16" name="实现效果4">
            <a:hlinkClick r:id="" action="ppaction://media"/>
            <a:extLst>
              <a:ext uri="{FF2B5EF4-FFF2-40B4-BE49-F238E27FC236}">
                <a16:creationId xmlns:a16="http://schemas.microsoft.com/office/drawing/2014/main" id="{B04780C3-3A67-4E6B-9170-5E11D9ABE31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53107" y="1275346"/>
            <a:ext cx="3215882" cy="5208451"/>
          </a:xfrm>
          <a:prstGeom prst="rect">
            <a:avLst/>
          </a:prstGeom>
        </p:spPr>
      </p:pic>
      <p:grpSp>
        <p:nvGrpSpPr>
          <p:cNvPr id="179" name="组合 178"/>
          <p:cNvGrpSpPr/>
          <p:nvPr/>
        </p:nvGrpSpPr>
        <p:grpSpPr>
          <a:xfrm flipH="1" flipV="1">
            <a:off x="3513376" y="4170947"/>
            <a:ext cx="1392720" cy="950510"/>
            <a:chOff x="5700893" y="-246839"/>
            <a:chExt cx="1839736" cy="1171540"/>
          </a:xfrm>
        </p:grpSpPr>
        <p:cxnSp>
          <p:nvCxnSpPr>
            <p:cNvPr id="180" name="直接箭头连接符 179"/>
            <p:cNvCxnSpPr/>
            <p:nvPr/>
          </p:nvCxnSpPr>
          <p:spPr>
            <a:xfrm flipH="1" flipV="1">
              <a:off x="5700893" y="-246839"/>
              <a:ext cx="1177857" cy="1111901"/>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grpSp>
          <p:nvGrpSpPr>
            <p:cNvPr id="181" name="组合 180"/>
            <p:cNvGrpSpPr/>
            <p:nvPr/>
          </p:nvGrpSpPr>
          <p:grpSpPr>
            <a:xfrm flipH="1">
              <a:off x="6878749" y="810401"/>
              <a:ext cx="661880" cy="114300"/>
              <a:chOff x="7619707" y="3337114"/>
              <a:chExt cx="661880" cy="114300"/>
            </a:xfrm>
          </p:grpSpPr>
          <p:cxnSp>
            <p:nvCxnSpPr>
              <p:cNvPr id="182" name="直接箭头连接符 181"/>
              <p:cNvCxnSpPr/>
              <p:nvPr/>
            </p:nvCxnSpPr>
            <p:spPr>
              <a:xfrm flipV="1">
                <a:off x="7740245" y="3391775"/>
                <a:ext cx="541342" cy="0"/>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sp>
            <p:nvSpPr>
              <p:cNvPr id="183" name="椭圆 182"/>
              <p:cNvSpPr/>
              <p:nvPr/>
            </p:nvSpPr>
            <p:spPr>
              <a:xfrm>
                <a:off x="7619707" y="3337114"/>
                <a:ext cx="114300" cy="114300"/>
              </a:xfrm>
              <a:prstGeom prst="ellipse">
                <a:avLst/>
              </a:prstGeom>
              <a:noFill/>
              <a:ln w="25400">
                <a:solidFill>
                  <a:srgbClr val="53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grpSp>
      </p:grpSp>
    </p:spTree>
    <p:extLst>
      <p:ext uri="{BB962C8B-B14F-4D97-AF65-F5344CB8AC3E}">
        <p14:creationId xmlns:p14="http://schemas.microsoft.com/office/powerpoint/2010/main" val="3477744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14" presetClass="entr" presetSubtype="10" fill="hold" nodeType="withEffect">
                                  <p:stCondLst>
                                    <p:cond delay="1250"/>
                                  </p:stCondLst>
                                  <p:childTnLst>
                                    <p:set>
                                      <p:cBhvr>
                                        <p:cTn id="29" dur="1" fill="hold">
                                          <p:stCondLst>
                                            <p:cond delay="0"/>
                                          </p:stCondLst>
                                        </p:cTn>
                                        <p:tgtEl>
                                          <p:spTgt spid="162"/>
                                        </p:tgtEl>
                                        <p:attrNameLst>
                                          <p:attrName>style.visibility</p:attrName>
                                        </p:attrNameLst>
                                      </p:cBhvr>
                                      <p:to>
                                        <p:strVal val="visible"/>
                                      </p:to>
                                    </p:set>
                                    <p:animEffect transition="in" filter="randombar(horizontal)">
                                      <p:cBhvr>
                                        <p:cTn id="30" dur="1000"/>
                                        <p:tgtEl>
                                          <p:spTgt spid="162"/>
                                        </p:tgtEl>
                                      </p:cBhvr>
                                    </p:animEffect>
                                  </p:childTnLst>
                                </p:cTn>
                              </p:par>
                              <p:par>
                                <p:cTn id="31" presetID="22" presetClass="entr" presetSubtype="8" fill="hold" nodeType="withEffect">
                                  <p:stCondLst>
                                    <p:cond delay="1250"/>
                                  </p:stCondLst>
                                  <p:childTnLst>
                                    <p:set>
                                      <p:cBhvr>
                                        <p:cTn id="32" dur="1" fill="hold">
                                          <p:stCondLst>
                                            <p:cond delay="0"/>
                                          </p:stCondLst>
                                        </p:cTn>
                                        <p:tgtEl>
                                          <p:spTgt spid="171"/>
                                        </p:tgtEl>
                                        <p:attrNameLst>
                                          <p:attrName>style.visibility</p:attrName>
                                        </p:attrNameLst>
                                      </p:cBhvr>
                                      <p:to>
                                        <p:strVal val="visible"/>
                                      </p:to>
                                    </p:set>
                                    <p:animEffect transition="in" filter="wipe(left)">
                                      <p:cBhvr>
                                        <p:cTn id="33" dur="500"/>
                                        <p:tgtEl>
                                          <p:spTgt spid="171"/>
                                        </p:tgtEl>
                                      </p:cBhvr>
                                    </p:animEffect>
                                  </p:childTnLst>
                                </p:cTn>
                              </p:par>
                              <p:par>
                                <p:cTn id="34" presetID="22" presetClass="entr" presetSubtype="4" fill="hold" nodeType="withEffect">
                                  <p:stCondLst>
                                    <p:cond delay="175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par>
                                <p:cTn id="37" presetID="1" presetClass="mediacall" presetSubtype="0" fill="hold" nodeType="withEffect">
                                  <p:stCondLst>
                                    <p:cond delay="1750"/>
                                  </p:stCondLst>
                                  <p:childTnLst>
                                    <p:cmd type="call" cmd="playFrom(0.0)">
                                      <p:cBhvr>
                                        <p:cTn id="38" dur="13406" fill="hold"/>
                                        <p:tgtEl>
                                          <p:spTgt spid="15"/>
                                        </p:tgtEl>
                                      </p:cBhvr>
                                    </p:cmd>
                                  </p:childTnLst>
                                </p:cTn>
                              </p:par>
                              <p:par>
                                <p:cTn id="39" presetID="22" presetClass="entr" presetSubtype="8" fill="hold" nodeType="withEffect">
                                  <p:stCondLst>
                                    <p:cond delay="1250"/>
                                  </p:stCondLst>
                                  <p:childTnLst>
                                    <p:set>
                                      <p:cBhvr>
                                        <p:cTn id="40" dur="1" fill="hold">
                                          <p:stCondLst>
                                            <p:cond delay="0"/>
                                          </p:stCondLst>
                                        </p:cTn>
                                        <p:tgtEl>
                                          <p:spTgt spid="179"/>
                                        </p:tgtEl>
                                        <p:attrNameLst>
                                          <p:attrName>style.visibility</p:attrName>
                                        </p:attrNameLst>
                                      </p:cBhvr>
                                      <p:to>
                                        <p:strVal val="visible"/>
                                      </p:to>
                                    </p:set>
                                    <p:animEffect transition="in" filter="wipe(left)">
                                      <p:cBhvr>
                                        <p:cTn id="41" dur="500"/>
                                        <p:tgtEl>
                                          <p:spTgt spid="179"/>
                                        </p:tgtEl>
                                      </p:cBhvr>
                                    </p:animEffect>
                                  </p:childTnLst>
                                </p:cTn>
                              </p:par>
                              <p:par>
                                <p:cTn id="42" presetID="22" presetClass="entr" presetSubtype="4" fill="hold" nodeType="withEffect">
                                  <p:stCondLst>
                                    <p:cond delay="175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par>
                                <p:cTn id="45" presetID="1" presetClass="mediacall" presetSubtype="0" fill="hold" nodeType="withEffect">
                                  <p:stCondLst>
                                    <p:cond delay="1750"/>
                                  </p:stCondLst>
                                  <p:childTnLst>
                                    <p:cmd type="call" cmd="playFrom(0.0)">
                                      <p:cBhvr>
                                        <p:cTn id="46" dur="139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15"/>
                </p:tgtEl>
              </p:cMediaNode>
            </p:video>
            <p:seq concurrent="1" nextAc="seek">
              <p:cTn id="48" restart="whenNotActive" fill="hold" evtFilter="cancelBubble" nodeType="interactiveSeq">
                <p:stCondLst>
                  <p:cond evt="onClick" delay="0">
                    <p:tgtEl>
                      <p:spTgt spid="15"/>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15"/>
                                        </p:tgtEl>
                                      </p:cBhvr>
                                    </p:cmd>
                                  </p:childTnLst>
                                </p:cTn>
                              </p:par>
                            </p:childTnLst>
                          </p:cTn>
                        </p:par>
                      </p:childTnLst>
                    </p:cTn>
                  </p:par>
                </p:childTnLst>
              </p:cTn>
              <p:nextCondLst>
                <p:cond evt="onClick" delay="0">
                  <p:tgtEl>
                    <p:spTgt spid="15"/>
                  </p:tgtEl>
                </p:cond>
              </p:nextCondLst>
            </p:seq>
            <p:video>
              <p:cMediaNode vol="80000" mute="1">
                <p:cTn id="53" fill="hold" display="0">
                  <p:stCondLst>
                    <p:cond delay="indefinite"/>
                  </p:stCondLst>
                </p:cTn>
                <p:tgtEl>
                  <p:spTgt spid="16"/>
                </p:tgtEl>
              </p:cMediaNode>
            </p:video>
            <p:seq concurrent="1" nextAc="seek">
              <p:cTn id="54" restart="whenNotActive" fill="hold" evtFilter="cancelBubble" nodeType="interactiveSeq">
                <p:stCondLst>
                  <p:cond evt="onClick" delay="0">
                    <p:tgtEl>
                      <p:spTgt spid="16"/>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16"/>
                                        </p:tgtEl>
                                      </p:cBhvr>
                                    </p:cmd>
                                  </p:childTnLst>
                                </p:cTn>
                              </p:par>
                            </p:childTnLst>
                          </p:cTn>
                        </p:par>
                      </p:childTnLst>
                    </p:cTn>
                  </p:par>
                </p:childTnLst>
              </p:cTn>
              <p:nextCondLst>
                <p:cond evt="onClick" delay="0">
                  <p:tgtEl>
                    <p:spTgt spid="16"/>
                  </p:tgtEl>
                </p:cond>
              </p:nextCondLst>
            </p:seq>
          </p:childTnLst>
        </p:cTn>
      </p:par>
    </p:tnLst>
    <p:bldLst>
      <p:bldP spid="2"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19"/>
          <p:cNvSpPr>
            <a:spLocks/>
          </p:cNvSpPr>
          <p:nvPr/>
        </p:nvSpPr>
        <p:spPr bwMode="auto">
          <a:xfrm>
            <a:off x="4605803" y="33885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0" name="Freeform 19"/>
          <p:cNvSpPr>
            <a:spLocks/>
          </p:cNvSpPr>
          <p:nvPr/>
        </p:nvSpPr>
        <p:spPr bwMode="auto">
          <a:xfrm flipH="1" flipV="1">
            <a:off x="1976357" y="33771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nvGrpSpPr>
          <p:cNvPr id="111" name="组合 110"/>
          <p:cNvGrpSpPr/>
          <p:nvPr/>
        </p:nvGrpSpPr>
        <p:grpSpPr>
          <a:xfrm>
            <a:off x="322560" y="2228316"/>
            <a:ext cx="6473750" cy="2562732"/>
            <a:chOff x="7469353" y="4601379"/>
            <a:chExt cx="4643066" cy="1838028"/>
          </a:xfrm>
        </p:grpSpPr>
        <p:sp>
          <p:nvSpPr>
            <p:cNvPr id="112" name="圆角矩形 111"/>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3" name="任意多边形 112"/>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14"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5"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1" name="椭圆 10"/>
          <p:cNvSpPr/>
          <p:nvPr/>
        </p:nvSpPr>
        <p:spPr>
          <a:xfrm>
            <a:off x="-2729754" y="-228596"/>
            <a:ext cx="12265884" cy="7800404"/>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07" name="团队自我总结"/>
          <p:cNvSpPr/>
          <p:nvPr/>
        </p:nvSpPr>
        <p:spPr>
          <a:xfrm>
            <a:off x="2233644" y="2668914"/>
            <a:ext cx="2339102" cy="523220"/>
          </a:xfrm>
          <a:prstGeom prst="rect">
            <a:avLst/>
          </a:prstGeom>
        </p:spPr>
        <p:txBody>
          <a:bodyPr wrap="none">
            <a:spAutoFit/>
          </a:bodyPr>
          <a:lstStyle/>
          <a:p>
            <a:pPr algn="ctr"/>
            <a:r>
              <a:rPr lang="zh-CN" altLang="en-US" sz="2800" b="1" dirty="0">
                <a:solidFill>
                  <a:schemeClr val="bg1"/>
                </a:solidFill>
                <a:latin typeface="Arial"/>
                <a:ea typeface="微软雅黑"/>
                <a:sym typeface="Arial"/>
              </a:rPr>
              <a:t>团队自我总结</a:t>
            </a:r>
          </a:p>
        </p:txBody>
      </p:sp>
      <p:sp>
        <p:nvSpPr>
          <p:cNvPr id="108" name="矩形 107"/>
          <p:cNvSpPr/>
          <p:nvPr/>
        </p:nvSpPr>
        <p:spPr>
          <a:xfrm>
            <a:off x="2220816" y="3262404"/>
            <a:ext cx="2364750" cy="1015663"/>
          </a:xfrm>
          <a:prstGeom prst="rect">
            <a:avLst/>
          </a:prstGeom>
        </p:spPr>
        <p:txBody>
          <a:bodyPr wrap="none">
            <a:spAutoFit/>
          </a:bodyPr>
          <a:lstStyle/>
          <a:p>
            <a:pPr algn="ctr"/>
            <a:r>
              <a:rPr lang="en-US" altLang="zh-CN" sz="6000" b="1" i="1" kern="0" dirty="0">
                <a:ln w="18415" cmpd="sng">
                  <a:noFill/>
                  <a:prstDash val="solid"/>
                </a:ln>
                <a:solidFill>
                  <a:schemeClr val="bg1"/>
                </a:solidFill>
                <a:effectLst>
                  <a:outerShdw blurRad="266700" algn="tl" rotWithShape="0">
                    <a:srgbClr val="44546A">
                      <a:lumMod val="40000"/>
                      <a:lumOff val="60000"/>
                      <a:alpha val="55000"/>
                    </a:srgbClr>
                  </a:outerShdw>
                </a:effectLst>
                <a:latin typeface="Arial"/>
                <a:ea typeface="微软雅黑"/>
                <a:cs typeface="Times New Roman" pitchFamily="18" charset="0"/>
                <a:sym typeface="Arial"/>
              </a:rPr>
              <a:t>FOUR</a:t>
            </a:r>
            <a:endParaRPr lang="zh-CN" altLang="en-US" sz="6000" b="1" i="1" kern="0" dirty="0">
              <a:ln w="18415" cmpd="sng">
                <a:noFill/>
                <a:prstDash val="solid"/>
              </a:ln>
              <a:solidFill>
                <a:schemeClr val="bg1"/>
              </a:solidFill>
              <a:effectLst>
                <a:outerShdw blurRad="266700" algn="tl" rotWithShape="0">
                  <a:srgbClr val="44546A">
                    <a:lumMod val="40000"/>
                    <a:lumOff val="60000"/>
                    <a:alpha val="55000"/>
                  </a:srgbClr>
                </a:outerShdw>
              </a:effectLst>
              <a:latin typeface="Arial"/>
              <a:ea typeface="微软雅黑"/>
              <a:cs typeface="Times New Roman" pitchFamily="18" charset="0"/>
              <a:sym typeface="Arial"/>
            </a:endParaRPr>
          </a:p>
        </p:txBody>
      </p:sp>
      <p:pic>
        <p:nvPicPr>
          <p:cNvPr id="12" name="标志">
            <a:extLst>
              <a:ext uri="{FF2B5EF4-FFF2-40B4-BE49-F238E27FC236}">
                <a16:creationId xmlns:a16="http://schemas.microsoft.com/office/drawing/2014/main" id="{FB2FA20D-2AAC-4410-9D72-CCDF68F745F9}"/>
              </a:ext>
            </a:extLst>
          </p:cNvPr>
          <p:cNvPicPr>
            <a:picLocks noChangeAspect="1"/>
          </p:cNvPicPr>
          <p:nvPr/>
        </p:nvPicPr>
        <p:blipFill>
          <a:blip r:embed="rId3"/>
          <a:stretch>
            <a:fillRect/>
          </a:stretch>
        </p:blipFill>
        <p:spPr>
          <a:xfrm>
            <a:off x="-82224" y="19965"/>
            <a:ext cx="1680169" cy="1672958"/>
          </a:xfrm>
          <a:prstGeom prst="rect">
            <a:avLst/>
          </a:prstGeom>
        </p:spPr>
      </p:pic>
    </p:spTree>
    <p:extLst>
      <p:ext uri="{BB962C8B-B14F-4D97-AF65-F5344CB8AC3E}">
        <p14:creationId xmlns:p14="http://schemas.microsoft.com/office/powerpoint/2010/main" val="369867497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111"/>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111"/>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111"/>
                                        </p:tgtEl>
                                        <p:attrNameLst>
                                          <p:attrName>style.visibility</p:attrName>
                                        </p:attrNameLst>
                                      </p:cBhvr>
                                      <p:to>
                                        <p:strVal val="visible"/>
                                      </p:to>
                                    </p:set>
                                  </p:childTnLst>
                                </p:cTn>
                              </p:par>
                              <p:par>
                                <p:cTn id="15" presetID="41" presetClass="entr" presetSubtype="0" fill="hold" grpId="0" nodeType="withEffect">
                                  <p:stCondLst>
                                    <p:cond delay="400"/>
                                  </p:stCondLst>
                                  <p:iterate type="lt">
                                    <p:tmPct val="10000"/>
                                  </p:iterate>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7"/>
                                        </p:tgtEl>
                                        <p:attrNameLst>
                                          <p:attrName>ppt_y</p:attrName>
                                        </p:attrNameLst>
                                      </p:cBhvr>
                                      <p:tavLst>
                                        <p:tav tm="0">
                                          <p:val>
                                            <p:strVal val="#ppt_y"/>
                                          </p:val>
                                        </p:tav>
                                        <p:tav tm="100000">
                                          <p:val>
                                            <p:strVal val="#ppt_y"/>
                                          </p:val>
                                        </p:tav>
                                      </p:tavLst>
                                    </p:anim>
                                    <p:anim calcmode="lin" valueType="num">
                                      <p:cBhvr>
                                        <p:cTn id="19" dur="500" fill="hold"/>
                                        <p:tgtEl>
                                          <p:spTgt spid="10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7"/>
                                        </p:tgtEl>
                                      </p:cBhvr>
                                    </p:animEffect>
                                  </p:childTnLst>
                                </p:cTn>
                              </p:par>
                              <p:par>
                                <p:cTn id="22" presetID="23" presetClass="entr" presetSubtype="36" fill="hold" grpId="0" nodeType="withEffect">
                                  <p:stCondLst>
                                    <p:cond delay="1250"/>
                                  </p:stCondLst>
                                  <p:childTnLst>
                                    <p:set>
                                      <p:cBhvr>
                                        <p:cTn id="23" dur="1" fill="hold">
                                          <p:stCondLst>
                                            <p:cond delay="0"/>
                                          </p:stCondLst>
                                        </p:cTn>
                                        <p:tgtEl>
                                          <p:spTgt spid="108"/>
                                        </p:tgtEl>
                                        <p:attrNameLst>
                                          <p:attrName>style.visibility</p:attrName>
                                        </p:attrNameLst>
                                      </p:cBhvr>
                                      <p:to>
                                        <p:strVal val="visible"/>
                                      </p:to>
                                    </p:set>
                                    <p:anim calcmode="lin" valueType="num">
                                      <p:cBhvr>
                                        <p:cTn id="24" dur="500" fill="hold"/>
                                        <p:tgtEl>
                                          <p:spTgt spid="108"/>
                                        </p:tgtEl>
                                        <p:attrNameLst>
                                          <p:attrName>ppt_w</p:attrName>
                                        </p:attrNameLst>
                                      </p:cBhvr>
                                      <p:tavLst>
                                        <p:tav tm="0">
                                          <p:val>
                                            <p:strVal val="(6*min(max(#ppt_w*#ppt_h,.3),1)-7.4)/-.7*#ppt_w"/>
                                          </p:val>
                                        </p:tav>
                                        <p:tav tm="100000">
                                          <p:val>
                                            <p:strVal val="#ppt_w"/>
                                          </p:val>
                                        </p:tav>
                                      </p:tavLst>
                                    </p:anim>
                                    <p:anim calcmode="lin" valueType="num">
                                      <p:cBhvr>
                                        <p:cTn id="25" dur="500" fill="hold"/>
                                        <p:tgtEl>
                                          <p:spTgt spid="108"/>
                                        </p:tgtEl>
                                        <p:attrNameLst>
                                          <p:attrName>ppt_h</p:attrName>
                                        </p:attrNameLst>
                                      </p:cBhvr>
                                      <p:tavLst>
                                        <p:tav tm="0">
                                          <p:val>
                                            <p:strVal val="(6*min(max(#ppt_w*#ppt_h,.3),1)-7.4)/-.7*#ppt_h"/>
                                          </p:val>
                                        </p:tav>
                                        <p:tav tm="100000">
                                          <p:val>
                                            <p:strVal val="#ppt_h"/>
                                          </p:val>
                                        </p:tav>
                                      </p:tavLst>
                                    </p:anim>
                                    <p:anim calcmode="lin" valueType="num">
                                      <p:cBhvr>
                                        <p:cTn id="26" dur="500" fill="hold"/>
                                        <p:tgtEl>
                                          <p:spTgt spid="108"/>
                                        </p:tgtEl>
                                        <p:attrNameLst>
                                          <p:attrName>ppt_x</p:attrName>
                                        </p:attrNameLst>
                                      </p:cBhvr>
                                      <p:tavLst>
                                        <p:tav tm="0">
                                          <p:val>
                                            <p:fltVal val="0.5"/>
                                          </p:val>
                                        </p:tav>
                                        <p:tav tm="100000">
                                          <p:val>
                                            <p:strVal val="#ppt_x"/>
                                          </p:val>
                                        </p:tav>
                                      </p:tavLst>
                                    </p:anim>
                                    <p:anim calcmode="lin" valueType="num">
                                      <p:cBhvr>
                                        <p:cTn id="27" dur="500" fill="hold"/>
                                        <p:tgtEl>
                                          <p:spTgt spid="108"/>
                                        </p:tgtEl>
                                        <p:attrNameLst>
                                          <p:attrName>ppt_y</p:attrName>
                                        </p:attrNameLst>
                                      </p:cBhvr>
                                      <p:tavLst>
                                        <p:tav tm="0">
                                          <p:val>
                                            <p:strVal val="1+(6*min(max(#ppt_w*#ppt_h,.3),1)-7.4)/-.7*#ppt_h/2"/>
                                          </p:val>
                                        </p:tav>
                                        <p:tav tm="100000">
                                          <p:val>
                                            <p:strVal val="#ppt_y"/>
                                          </p:val>
                                        </p:tav>
                                      </p:tavLst>
                                    </p:anim>
                                  </p:childTnLst>
                                </p:cTn>
                              </p:par>
                              <p:par>
                                <p:cTn id="28" presetID="2" presetClass="entr" presetSubtype="1" fill="hold" grpId="0" nodeType="withEffect">
                                  <p:stCondLst>
                                    <p:cond delay="1250"/>
                                  </p:stCondLst>
                                  <p:childTnLst>
                                    <p:set>
                                      <p:cBhvr>
                                        <p:cTn id="29" dur="1" fill="hold">
                                          <p:stCondLst>
                                            <p:cond delay="0"/>
                                          </p:stCondLst>
                                        </p:cTn>
                                        <p:tgtEl>
                                          <p:spTgt spid="110"/>
                                        </p:tgtEl>
                                        <p:attrNameLst>
                                          <p:attrName>style.visibility</p:attrName>
                                        </p:attrNameLst>
                                      </p:cBhvr>
                                      <p:to>
                                        <p:strVal val="visible"/>
                                      </p:to>
                                    </p:set>
                                    <p:anim calcmode="lin" valueType="num">
                                      <p:cBhvr additive="base">
                                        <p:cTn id="30" dur="200" fill="hold"/>
                                        <p:tgtEl>
                                          <p:spTgt spid="110"/>
                                        </p:tgtEl>
                                        <p:attrNameLst>
                                          <p:attrName>ppt_x</p:attrName>
                                        </p:attrNameLst>
                                      </p:cBhvr>
                                      <p:tavLst>
                                        <p:tav tm="0">
                                          <p:val>
                                            <p:strVal val="#ppt_x"/>
                                          </p:val>
                                        </p:tav>
                                        <p:tav tm="100000">
                                          <p:val>
                                            <p:strVal val="#ppt_x"/>
                                          </p:val>
                                        </p:tav>
                                      </p:tavLst>
                                    </p:anim>
                                    <p:anim calcmode="lin" valueType="num">
                                      <p:cBhvr additive="base">
                                        <p:cTn id="31" dur="200" fill="hold"/>
                                        <p:tgtEl>
                                          <p:spTgt spid="110"/>
                                        </p:tgtEl>
                                        <p:attrNameLst>
                                          <p:attrName>ppt_y</p:attrName>
                                        </p:attrNameLst>
                                      </p:cBhvr>
                                      <p:tavLst>
                                        <p:tav tm="0">
                                          <p:val>
                                            <p:strVal val="0-#ppt_h/2"/>
                                          </p:val>
                                        </p:tav>
                                        <p:tav tm="100000">
                                          <p:val>
                                            <p:strVal val="#ppt_y"/>
                                          </p:val>
                                        </p:tav>
                                      </p:tavLst>
                                    </p:anim>
                                  </p:childTnLst>
                                </p:cTn>
                              </p:par>
                              <p:par>
                                <p:cTn id="32" presetID="2" presetClass="entr" presetSubtype="4" fill="hold" grpId="0" nodeType="withEffect">
                                  <p:stCondLst>
                                    <p:cond delay="1250"/>
                                  </p:stCondLst>
                                  <p:childTnLst>
                                    <p:set>
                                      <p:cBhvr>
                                        <p:cTn id="33" dur="1" fill="hold">
                                          <p:stCondLst>
                                            <p:cond delay="0"/>
                                          </p:stCondLst>
                                        </p:cTn>
                                        <p:tgtEl>
                                          <p:spTgt spid="109"/>
                                        </p:tgtEl>
                                        <p:attrNameLst>
                                          <p:attrName>style.visibility</p:attrName>
                                        </p:attrNameLst>
                                      </p:cBhvr>
                                      <p:to>
                                        <p:strVal val="visible"/>
                                      </p:to>
                                    </p:set>
                                    <p:anim calcmode="lin" valueType="num">
                                      <p:cBhvr additive="base">
                                        <p:cTn id="34" dur="200" fill="hold"/>
                                        <p:tgtEl>
                                          <p:spTgt spid="109"/>
                                        </p:tgtEl>
                                        <p:attrNameLst>
                                          <p:attrName>ppt_x</p:attrName>
                                        </p:attrNameLst>
                                      </p:cBhvr>
                                      <p:tavLst>
                                        <p:tav tm="0">
                                          <p:val>
                                            <p:strVal val="#ppt_x"/>
                                          </p:val>
                                        </p:tav>
                                        <p:tav tm="100000">
                                          <p:val>
                                            <p:strVal val="#ppt_x"/>
                                          </p:val>
                                        </p:tav>
                                      </p:tavLst>
                                    </p:anim>
                                    <p:anim calcmode="lin" valueType="num">
                                      <p:cBhvr additive="base">
                                        <p:cTn id="35" dur="200" fill="hold"/>
                                        <p:tgtEl>
                                          <p:spTgt spid="109"/>
                                        </p:tgtEl>
                                        <p:attrNameLst>
                                          <p:attrName>ppt_y</p:attrName>
                                        </p:attrNameLst>
                                      </p:cBhvr>
                                      <p:tavLst>
                                        <p:tav tm="0">
                                          <p:val>
                                            <p:strVal val="1+#ppt_h/2"/>
                                          </p:val>
                                        </p:tav>
                                        <p:tav tm="100000">
                                          <p:val>
                                            <p:strVal val="#ppt_y"/>
                                          </p:val>
                                        </p:tav>
                                      </p:tavLst>
                                    </p:anim>
                                  </p:childTnLst>
                                </p:cTn>
                              </p:par>
                              <p:par>
                                <p:cTn id="36" presetID="26" presetClass="emph" presetSubtype="0" fill="hold" grpId="1" nodeType="withEffect">
                                  <p:stCondLst>
                                    <p:cond delay="2000"/>
                                  </p:stCondLst>
                                  <p:childTnLst>
                                    <p:animEffect transition="out" filter="fade">
                                      <p:cBhvr>
                                        <p:cTn id="37" dur="500" tmFilter="0, 0; .2, .5; .8, .5; 1, 0"/>
                                        <p:tgtEl>
                                          <p:spTgt spid="108"/>
                                        </p:tgtEl>
                                      </p:cBhvr>
                                    </p:animEffect>
                                    <p:animScale>
                                      <p:cBhvr>
                                        <p:cTn id="38" dur="250" autoRev="1" fill="hold"/>
                                        <p:tgtEl>
                                          <p:spTgt spid="108"/>
                                        </p:tgtEl>
                                      </p:cBhvr>
                                      <p:by x="105000" y="105000"/>
                                    </p:animScale>
                                  </p:childTnLst>
                                </p:cTn>
                              </p:par>
                              <p:par>
                                <p:cTn id="39" presetID="53" presetClass="entr" presetSubtype="16" fill="hold" grpId="0" nodeType="withEffect">
                                  <p:stCondLst>
                                    <p:cond delay="275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23" presetClass="exit" presetSubtype="16" fill="hold" grpId="1" nodeType="withEffect">
                                  <p:stCondLst>
                                    <p:cond delay="3250"/>
                                  </p:stCondLst>
                                  <p:childTnLst>
                                    <p:anim calcmode="lin" valueType="num">
                                      <p:cBhvr>
                                        <p:cTn id="45" dur="500"/>
                                        <p:tgtEl>
                                          <p:spTgt spid="11"/>
                                        </p:tgtEl>
                                        <p:attrNameLst>
                                          <p:attrName>ppt_w</p:attrName>
                                        </p:attrNameLst>
                                      </p:cBhvr>
                                      <p:tavLst>
                                        <p:tav tm="0">
                                          <p:val>
                                            <p:strVal val="ppt_w"/>
                                          </p:val>
                                        </p:tav>
                                        <p:tav tm="100000">
                                          <p:val>
                                            <p:strVal val="4*ppt_w"/>
                                          </p:val>
                                        </p:tav>
                                      </p:tavLst>
                                    </p:anim>
                                    <p:anim calcmode="lin" valueType="num">
                                      <p:cBhvr>
                                        <p:cTn id="46" dur="500"/>
                                        <p:tgtEl>
                                          <p:spTgt spid="11"/>
                                        </p:tgtEl>
                                        <p:attrNameLst>
                                          <p:attrName>ppt_h</p:attrName>
                                        </p:attrNameLst>
                                      </p:cBhvr>
                                      <p:tavLst>
                                        <p:tav tm="0">
                                          <p:val>
                                            <p:strVal val="ppt_h"/>
                                          </p:val>
                                        </p:tav>
                                        <p:tav tm="100000">
                                          <p:val>
                                            <p:strVal val="4*ppt_h"/>
                                          </p:val>
                                        </p:tav>
                                      </p:tavLst>
                                    </p:anim>
                                    <p:set>
                                      <p:cBhvr>
                                        <p:cTn id="47" dur="1" fill="hold">
                                          <p:stCondLst>
                                            <p:cond delay="499"/>
                                          </p:stCondLst>
                                        </p:cTn>
                                        <p:tgtEl>
                                          <p:spTgt spid="11"/>
                                        </p:tgtEl>
                                        <p:attrNameLst>
                                          <p:attrName>style.visibility</p:attrName>
                                        </p:attrNameLst>
                                      </p:cBhvr>
                                      <p:to>
                                        <p:strVal val="hidden"/>
                                      </p:to>
                                    </p:set>
                                  </p:childTnLst>
                                </p:cTn>
                              </p:par>
                              <p:par>
                                <p:cTn id="48" presetID="45"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ppt_w</p:attrName>
                                        </p:attrNameLst>
                                      </p:cBhvr>
                                      <p:tavLst>
                                        <p:tav tm="0" fmla="#ppt_w*sin(2.5*pi*$)">
                                          <p:val>
                                            <p:fltVal val="0"/>
                                          </p:val>
                                        </p:tav>
                                        <p:tav tm="100000">
                                          <p:val>
                                            <p:fltVal val="1"/>
                                          </p:val>
                                        </p:tav>
                                      </p:tavLst>
                                    </p:anim>
                                    <p:anim calcmode="lin" valueType="num">
                                      <p:cBhvr>
                                        <p:cTn id="52"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 grpId="0" animBg="1"/>
      <p:bldP spid="11" grpId="1" animBg="1"/>
      <p:bldP spid="107" grpId="0"/>
      <p:bldP spid="108" grpId="0"/>
      <p:bldP spid="10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2403" y="496076"/>
            <a:ext cx="2862397"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信息输入框</a:t>
            </a:r>
          </a:p>
        </p:txBody>
      </p:sp>
      <p:grpSp>
        <p:nvGrpSpPr>
          <p:cNvPr id="3" name="组合 2"/>
          <p:cNvGrpSpPr/>
          <p:nvPr/>
        </p:nvGrpSpPr>
        <p:grpSpPr>
          <a:xfrm>
            <a:off x="942243" y="1024713"/>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文本框 1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1</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grpSp>
        <p:nvGrpSpPr>
          <p:cNvPr id="89" name="组合 88"/>
          <p:cNvGrpSpPr/>
          <p:nvPr/>
        </p:nvGrpSpPr>
        <p:grpSpPr>
          <a:xfrm>
            <a:off x="1594488" y="5036483"/>
            <a:ext cx="9482028" cy="868574"/>
            <a:chOff x="1490772" y="4394632"/>
            <a:chExt cx="9482028" cy="868574"/>
          </a:xfrm>
        </p:grpSpPr>
        <p:pic>
          <p:nvPicPr>
            <p:cNvPr id="90" name="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618" y="4394632"/>
              <a:ext cx="3950336" cy="868574"/>
            </a:xfrm>
            <a:prstGeom prst="rect">
              <a:avLst/>
            </a:prstGeom>
          </p:spPr>
        </p:pic>
        <p:sp>
          <p:nvSpPr>
            <p:cNvPr id="91" name="22-"/>
            <p:cNvSpPr/>
            <p:nvPr/>
          </p:nvSpPr>
          <p:spPr>
            <a:xfrm>
              <a:off x="1490772" y="4691069"/>
              <a:ext cx="9482028" cy="27570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nvGrpSpPr>
            <p:cNvPr id="92" name="22"/>
            <p:cNvGrpSpPr/>
            <p:nvPr/>
          </p:nvGrpSpPr>
          <p:grpSpPr>
            <a:xfrm>
              <a:off x="2143915" y="4487791"/>
              <a:ext cx="8175742" cy="682255"/>
              <a:chOff x="4046505" y="4335647"/>
              <a:chExt cx="4312504" cy="682255"/>
            </a:xfrm>
          </p:grpSpPr>
          <p:sp>
            <p:nvSpPr>
              <p:cNvPr id="93"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94"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grpSp>
        <p:nvGrpSpPr>
          <p:cNvPr id="95" name="组合 94"/>
          <p:cNvGrpSpPr/>
          <p:nvPr/>
        </p:nvGrpSpPr>
        <p:grpSpPr>
          <a:xfrm>
            <a:off x="1199541" y="1989113"/>
            <a:ext cx="9482028" cy="868574"/>
            <a:chOff x="1490772" y="4394632"/>
            <a:chExt cx="9482028" cy="868574"/>
          </a:xfrm>
        </p:grpSpPr>
        <p:pic>
          <p:nvPicPr>
            <p:cNvPr id="96" name="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618" y="4394632"/>
              <a:ext cx="3950336" cy="868574"/>
            </a:xfrm>
            <a:prstGeom prst="rect">
              <a:avLst/>
            </a:prstGeom>
          </p:spPr>
        </p:pic>
        <p:sp>
          <p:nvSpPr>
            <p:cNvPr id="97" name="22-"/>
            <p:cNvSpPr/>
            <p:nvPr/>
          </p:nvSpPr>
          <p:spPr>
            <a:xfrm>
              <a:off x="1490772" y="4691069"/>
              <a:ext cx="9482028" cy="27570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nvGrpSpPr>
            <p:cNvPr id="98" name="22"/>
            <p:cNvGrpSpPr/>
            <p:nvPr/>
          </p:nvGrpSpPr>
          <p:grpSpPr>
            <a:xfrm>
              <a:off x="2143915" y="4487791"/>
              <a:ext cx="8175742" cy="682255"/>
              <a:chOff x="4046505" y="4335647"/>
              <a:chExt cx="4312504" cy="682255"/>
            </a:xfrm>
          </p:grpSpPr>
          <p:sp>
            <p:nvSpPr>
              <p:cNvPr id="99"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00"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grpSp>
        <p:nvGrpSpPr>
          <p:cNvPr id="101" name="组合 100"/>
          <p:cNvGrpSpPr/>
          <p:nvPr/>
        </p:nvGrpSpPr>
        <p:grpSpPr>
          <a:xfrm>
            <a:off x="3047562" y="1024713"/>
            <a:ext cx="868574" cy="5139563"/>
            <a:chOff x="2314018" y="563921"/>
            <a:chExt cx="868574" cy="5139563"/>
          </a:xfrm>
        </p:grpSpPr>
        <p:pic>
          <p:nvPicPr>
            <p:cNvPr id="102" name="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14013" y="2673812"/>
              <a:ext cx="3268584" cy="868574"/>
            </a:xfrm>
            <a:prstGeom prst="rect">
              <a:avLst/>
            </a:prstGeom>
          </p:spPr>
        </p:pic>
        <p:sp>
          <p:nvSpPr>
            <p:cNvPr id="103" name="22-"/>
            <p:cNvSpPr/>
            <p:nvPr/>
          </p:nvSpPr>
          <p:spPr>
            <a:xfrm rot="5400000">
              <a:off x="182177" y="2995852"/>
              <a:ext cx="5139563" cy="27570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nvGrpSpPr>
            <p:cNvPr id="104" name="22"/>
            <p:cNvGrpSpPr/>
            <p:nvPr/>
          </p:nvGrpSpPr>
          <p:grpSpPr>
            <a:xfrm rot="5400000">
              <a:off x="536203" y="2792575"/>
              <a:ext cx="4431514" cy="682255"/>
              <a:chOff x="4046505" y="4335647"/>
              <a:chExt cx="4312504" cy="682255"/>
            </a:xfrm>
          </p:grpSpPr>
          <p:sp>
            <p:nvSpPr>
              <p:cNvPr id="105"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06"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grpSp>
        <p:nvGrpSpPr>
          <p:cNvPr id="107" name="组合 106"/>
          <p:cNvGrpSpPr/>
          <p:nvPr/>
        </p:nvGrpSpPr>
        <p:grpSpPr>
          <a:xfrm>
            <a:off x="7708001" y="1695986"/>
            <a:ext cx="868574" cy="5139563"/>
            <a:chOff x="9033364" y="563921"/>
            <a:chExt cx="868574" cy="5139563"/>
          </a:xfrm>
        </p:grpSpPr>
        <p:pic>
          <p:nvPicPr>
            <p:cNvPr id="108" name="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3359" y="2673812"/>
              <a:ext cx="3268584" cy="868574"/>
            </a:xfrm>
            <a:prstGeom prst="rect">
              <a:avLst/>
            </a:prstGeom>
          </p:spPr>
        </p:pic>
        <p:sp>
          <p:nvSpPr>
            <p:cNvPr id="109" name="22-"/>
            <p:cNvSpPr/>
            <p:nvPr/>
          </p:nvSpPr>
          <p:spPr>
            <a:xfrm rot="5400000">
              <a:off x="6901523" y="2995852"/>
              <a:ext cx="5139563" cy="27570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nvGrpSpPr>
            <p:cNvPr id="110" name="22"/>
            <p:cNvGrpSpPr/>
            <p:nvPr/>
          </p:nvGrpSpPr>
          <p:grpSpPr>
            <a:xfrm rot="5400000">
              <a:off x="7255549" y="2792575"/>
              <a:ext cx="4431514" cy="682255"/>
              <a:chOff x="4046505" y="4335647"/>
              <a:chExt cx="4312504" cy="682255"/>
            </a:xfrm>
          </p:grpSpPr>
          <p:sp>
            <p:nvSpPr>
              <p:cNvPr id="111"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12"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sp>
        <p:nvSpPr>
          <p:cNvPr id="113" name="矩形 112"/>
          <p:cNvSpPr/>
          <p:nvPr/>
        </p:nvSpPr>
        <p:spPr>
          <a:xfrm>
            <a:off x="496905" y="2402260"/>
            <a:ext cx="2084923" cy="2870401"/>
          </a:xfrm>
          <a:prstGeom prst="rect">
            <a:avLst/>
          </a:prstGeom>
        </p:spPr>
        <p:txBody>
          <a:bodyPr wrap="square">
            <a:spAutoFit/>
          </a:bodyPr>
          <a:lstStyle/>
          <a:p>
            <a:pP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sym typeface="Arial"/>
              </a:rPr>
              <a:t>问题：</a:t>
            </a:r>
            <a:endParaRPr lang="en-US" altLang="zh-CN" sz="2400" b="1" dirty="0">
              <a:solidFill>
                <a:schemeClr val="bg1"/>
              </a:solidFill>
              <a:latin typeface="微软雅黑" panose="020B0503020204020204" pitchFamily="34" charset="-122"/>
              <a:ea typeface="微软雅黑" panose="020B0503020204020204" pitchFamily="34" charset="-122"/>
              <a:sym typeface="Arial"/>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做项目的过程中发现信息输入框内已发送的消息无法被清空和用户发送的消息会被信息输入框遮挡，而且还需要手动滑动显示屏幕才能看到用户所发的消息。</a:t>
            </a:r>
            <a:endParaRPr lang="zh-CN" altLang="en-US" sz="1400" dirty="0">
              <a:solidFill>
                <a:schemeClr val="bg1"/>
              </a:solidFill>
              <a:latin typeface="微软雅黑" panose="020B0503020204020204" pitchFamily="34" charset="-122"/>
              <a:ea typeface="微软雅黑" panose="020B0503020204020204" pitchFamily="34" charset="-122"/>
              <a:sym typeface="Arial"/>
            </a:endParaRPr>
          </a:p>
        </p:txBody>
      </p:sp>
      <p:sp>
        <p:nvSpPr>
          <p:cNvPr id="119" name="矩形 118"/>
          <p:cNvSpPr/>
          <p:nvPr/>
        </p:nvSpPr>
        <p:spPr>
          <a:xfrm>
            <a:off x="9016574" y="2346857"/>
            <a:ext cx="2904504" cy="4160754"/>
          </a:xfrm>
          <a:prstGeom prst="rect">
            <a:avLst/>
          </a:prstGeom>
        </p:spPr>
        <p:txBody>
          <a:bodyPr wrap="square">
            <a:spAutoFit/>
          </a:bodyPr>
          <a:lstStyle/>
          <a:p>
            <a:pP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sym typeface="Arial"/>
              </a:rPr>
              <a:t>解决方案：</a:t>
            </a:r>
            <a:endParaRPr lang="en-US" altLang="zh-CN" sz="2400" b="1" dirty="0">
              <a:solidFill>
                <a:schemeClr val="bg1"/>
              </a:solidFill>
              <a:latin typeface="微软雅黑" panose="020B0503020204020204" pitchFamily="34" charset="-122"/>
              <a:ea typeface="微软雅黑" panose="020B0503020204020204" pitchFamily="34" charset="-122"/>
              <a:sym typeface="Arial"/>
            </a:endParaRP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form-type=“reset”</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reset</a:t>
            </a:r>
            <a:r>
              <a:rPr lang="zh-CN" altLang="en-US" sz="1400" dirty="0">
                <a:solidFill>
                  <a:schemeClr val="bg1"/>
                </a:solidFill>
                <a:latin typeface="微软雅黑" panose="020B0503020204020204" pitchFamily="34" charset="-122"/>
                <a:ea typeface="微软雅黑" panose="020B0503020204020204" pitchFamily="34" charset="-122"/>
              </a:rPr>
              <a:t>属性的作用是重置，可把表单中的元素重置为它们的默认值。在显示屏幕底端又加入一个板块，然后将这个板块隐藏在信息输入框下（信息输入框将板块覆盖，不会影响美观），在</a:t>
            </a:r>
            <a:r>
              <a:rPr lang="en-US" altLang="zh-CN" sz="1400" dirty="0" err="1">
                <a:solidFill>
                  <a:schemeClr val="bg1"/>
                </a:solidFill>
                <a:latin typeface="微软雅黑" panose="020B0503020204020204" pitchFamily="34" charset="-122"/>
                <a:ea typeface="微软雅黑" panose="020B0503020204020204" pitchFamily="34" charset="-122"/>
              </a:rPr>
              <a:t>js</a:t>
            </a:r>
            <a:r>
              <a:rPr lang="zh-CN" altLang="en-US" sz="1400" dirty="0">
                <a:solidFill>
                  <a:schemeClr val="bg1"/>
                </a:solidFill>
                <a:latin typeface="微软雅黑" panose="020B0503020204020204" pitchFamily="34" charset="-122"/>
                <a:ea typeface="微软雅黑" panose="020B0503020204020204" pitchFamily="34" charset="-122"/>
              </a:rPr>
              <a:t>代码里添加板块的高度，写入与信息输入框一样的高度，将显示屏幕顶到信息输入框的上方，就不会出现信息输入框会遮挡显示屏幕内容这个问题</a:t>
            </a:r>
            <a:r>
              <a:rPr lang="zh-CN" altLang="en-US" sz="1400" dirty="0">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sym typeface="Arial"/>
            </a:endParaRPr>
          </a:p>
        </p:txBody>
      </p:sp>
      <p:pic>
        <p:nvPicPr>
          <p:cNvPr id="13" name="中间">
            <a:extLst>
              <a:ext uri="{FF2B5EF4-FFF2-40B4-BE49-F238E27FC236}">
                <a16:creationId xmlns:a16="http://schemas.microsoft.com/office/drawing/2014/main" id="{4BF6E914-DC36-41C1-8FF0-BD3F755B15C9}"/>
              </a:ext>
            </a:extLst>
          </p:cNvPr>
          <p:cNvPicPr>
            <a:picLocks noChangeAspect="1"/>
          </p:cNvPicPr>
          <p:nvPr/>
        </p:nvPicPr>
        <p:blipFill>
          <a:blip r:embed="rId4"/>
          <a:stretch>
            <a:fillRect/>
          </a:stretch>
        </p:blipFill>
        <p:spPr>
          <a:xfrm>
            <a:off x="3537050" y="2468312"/>
            <a:ext cx="4551704" cy="2925647"/>
          </a:xfrm>
          <a:prstGeom prst="rect">
            <a:avLst/>
          </a:prstGeom>
          <a:effectLst>
            <a:glow rad="228600">
              <a:schemeClr val="accent1">
                <a:satMod val="175000"/>
                <a:alpha val="40000"/>
              </a:schemeClr>
            </a:glow>
          </a:effectLst>
        </p:spPr>
      </p:pic>
      <p:pic>
        <p:nvPicPr>
          <p:cNvPr id="15" name="代码">
            <a:extLst>
              <a:ext uri="{FF2B5EF4-FFF2-40B4-BE49-F238E27FC236}">
                <a16:creationId xmlns:a16="http://schemas.microsoft.com/office/drawing/2014/main" id="{A6557D23-2045-46BF-A3CD-701F457B422D}"/>
              </a:ext>
            </a:extLst>
          </p:cNvPr>
          <p:cNvPicPr>
            <a:picLocks noChangeAspect="1"/>
          </p:cNvPicPr>
          <p:nvPr/>
        </p:nvPicPr>
        <p:blipFill>
          <a:blip r:embed="rId5"/>
          <a:stretch>
            <a:fillRect/>
          </a:stretch>
        </p:blipFill>
        <p:spPr>
          <a:xfrm>
            <a:off x="7350324" y="225548"/>
            <a:ext cx="4612408" cy="1911112"/>
          </a:xfrm>
          <a:prstGeom prst="rect">
            <a:avLst/>
          </a:prstGeom>
        </p:spPr>
      </p:pic>
      <p:grpSp>
        <p:nvGrpSpPr>
          <p:cNvPr id="53" name="组合 52">
            <a:extLst>
              <a:ext uri="{FF2B5EF4-FFF2-40B4-BE49-F238E27FC236}">
                <a16:creationId xmlns:a16="http://schemas.microsoft.com/office/drawing/2014/main" id="{B9ADCD74-64CA-4BE3-BF2A-6E11A489D888}"/>
              </a:ext>
            </a:extLst>
          </p:cNvPr>
          <p:cNvGrpSpPr/>
          <p:nvPr/>
        </p:nvGrpSpPr>
        <p:grpSpPr>
          <a:xfrm flipV="1">
            <a:off x="5557633" y="1375947"/>
            <a:ext cx="1601895" cy="1246207"/>
            <a:chOff x="5938734" y="-321506"/>
            <a:chExt cx="1601895" cy="1246207"/>
          </a:xfrm>
        </p:grpSpPr>
        <p:cxnSp>
          <p:nvCxnSpPr>
            <p:cNvPr id="54" name="直接箭头连接符 53">
              <a:extLst>
                <a:ext uri="{FF2B5EF4-FFF2-40B4-BE49-F238E27FC236}">
                  <a16:creationId xmlns:a16="http://schemas.microsoft.com/office/drawing/2014/main" id="{835014D4-B84A-48B5-8D92-0A90230B60A0}"/>
                </a:ext>
              </a:extLst>
            </p:cNvPr>
            <p:cNvCxnSpPr/>
            <p:nvPr/>
          </p:nvCxnSpPr>
          <p:spPr>
            <a:xfrm flipH="1" flipV="1">
              <a:off x="5938734" y="-321506"/>
              <a:ext cx="940016" cy="1186568"/>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6A5217AE-0598-4F90-963E-5E33B1ADAC6F}"/>
                </a:ext>
              </a:extLst>
            </p:cNvPr>
            <p:cNvGrpSpPr/>
            <p:nvPr/>
          </p:nvGrpSpPr>
          <p:grpSpPr>
            <a:xfrm flipH="1">
              <a:off x="6878749" y="810401"/>
              <a:ext cx="661880" cy="114300"/>
              <a:chOff x="7619707" y="3337114"/>
              <a:chExt cx="661880" cy="114300"/>
            </a:xfrm>
          </p:grpSpPr>
          <p:cxnSp>
            <p:nvCxnSpPr>
              <p:cNvPr id="56" name="直接箭头连接符 55">
                <a:extLst>
                  <a:ext uri="{FF2B5EF4-FFF2-40B4-BE49-F238E27FC236}">
                    <a16:creationId xmlns:a16="http://schemas.microsoft.com/office/drawing/2014/main" id="{EF14A281-4CFD-4D06-977F-44B0878019D9}"/>
                  </a:ext>
                </a:extLst>
              </p:cNvPr>
              <p:cNvCxnSpPr/>
              <p:nvPr/>
            </p:nvCxnSpPr>
            <p:spPr>
              <a:xfrm flipV="1">
                <a:off x="7740245" y="3391775"/>
                <a:ext cx="541342" cy="0"/>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sp>
            <p:nvSpPr>
              <p:cNvPr id="57" name="椭圆 56">
                <a:extLst>
                  <a:ext uri="{FF2B5EF4-FFF2-40B4-BE49-F238E27FC236}">
                    <a16:creationId xmlns:a16="http://schemas.microsoft.com/office/drawing/2014/main" id="{02A4278D-A0F2-40C5-ADF2-8F123B02CD79}"/>
                  </a:ext>
                </a:extLst>
              </p:cNvPr>
              <p:cNvSpPr/>
              <p:nvPr/>
            </p:nvSpPr>
            <p:spPr>
              <a:xfrm>
                <a:off x="7619707" y="3337114"/>
                <a:ext cx="114300" cy="114300"/>
              </a:xfrm>
              <a:prstGeom prst="ellipse">
                <a:avLst/>
              </a:prstGeom>
              <a:noFill/>
              <a:ln w="25400">
                <a:solidFill>
                  <a:srgbClr val="53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grpSp>
      </p:grpSp>
      <p:grpSp>
        <p:nvGrpSpPr>
          <p:cNvPr id="120" name="组合 119"/>
          <p:cNvGrpSpPr/>
          <p:nvPr/>
        </p:nvGrpSpPr>
        <p:grpSpPr>
          <a:xfrm flipV="1">
            <a:off x="7238244" y="2858199"/>
            <a:ext cx="1601895" cy="1246207"/>
            <a:chOff x="5938734" y="-321506"/>
            <a:chExt cx="1601895" cy="1246207"/>
          </a:xfrm>
        </p:grpSpPr>
        <p:cxnSp>
          <p:nvCxnSpPr>
            <p:cNvPr id="121" name="直接箭头连接符 120"/>
            <p:cNvCxnSpPr/>
            <p:nvPr/>
          </p:nvCxnSpPr>
          <p:spPr>
            <a:xfrm flipH="1" flipV="1">
              <a:off x="5938734" y="-321506"/>
              <a:ext cx="940016" cy="1186568"/>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grpSp>
          <p:nvGrpSpPr>
            <p:cNvPr id="122" name="组合 121"/>
            <p:cNvGrpSpPr/>
            <p:nvPr/>
          </p:nvGrpSpPr>
          <p:grpSpPr>
            <a:xfrm flipH="1">
              <a:off x="6878749" y="810401"/>
              <a:ext cx="661880" cy="114300"/>
              <a:chOff x="7619707" y="3337114"/>
              <a:chExt cx="661880" cy="114300"/>
            </a:xfrm>
          </p:grpSpPr>
          <p:cxnSp>
            <p:nvCxnSpPr>
              <p:cNvPr id="123" name="直接箭头连接符 122"/>
              <p:cNvCxnSpPr/>
              <p:nvPr/>
            </p:nvCxnSpPr>
            <p:spPr>
              <a:xfrm flipV="1">
                <a:off x="7740245" y="3391775"/>
                <a:ext cx="541342" cy="0"/>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sp>
            <p:nvSpPr>
              <p:cNvPr id="124" name="椭圆 123"/>
              <p:cNvSpPr/>
              <p:nvPr/>
            </p:nvSpPr>
            <p:spPr>
              <a:xfrm>
                <a:off x="7619707" y="3337114"/>
                <a:ext cx="114300" cy="114300"/>
              </a:xfrm>
              <a:prstGeom prst="ellipse">
                <a:avLst/>
              </a:prstGeom>
              <a:noFill/>
              <a:ln w="25400">
                <a:solidFill>
                  <a:srgbClr val="53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grpSp>
      </p:grpSp>
      <p:grpSp>
        <p:nvGrpSpPr>
          <p:cNvPr id="114" name="组合 113"/>
          <p:cNvGrpSpPr/>
          <p:nvPr/>
        </p:nvGrpSpPr>
        <p:grpSpPr>
          <a:xfrm flipH="1" flipV="1">
            <a:off x="2674196" y="2761279"/>
            <a:ext cx="1300853" cy="1010704"/>
            <a:chOff x="6239776" y="-86003"/>
            <a:chExt cx="1300853" cy="1010704"/>
          </a:xfrm>
        </p:grpSpPr>
        <p:cxnSp>
          <p:nvCxnSpPr>
            <p:cNvPr id="115" name="直接箭头连接符 114"/>
            <p:cNvCxnSpPr/>
            <p:nvPr/>
          </p:nvCxnSpPr>
          <p:spPr>
            <a:xfrm flipH="1" flipV="1">
              <a:off x="6239776" y="-86003"/>
              <a:ext cx="638973" cy="951065"/>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flipH="1">
              <a:off x="6878749" y="810401"/>
              <a:ext cx="661880" cy="114300"/>
              <a:chOff x="7619707" y="3337114"/>
              <a:chExt cx="661880" cy="114300"/>
            </a:xfrm>
          </p:grpSpPr>
          <p:cxnSp>
            <p:nvCxnSpPr>
              <p:cNvPr id="117" name="直接箭头连接符 116"/>
              <p:cNvCxnSpPr/>
              <p:nvPr/>
            </p:nvCxnSpPr>
            <p:spPr>
              <a:xfrm flipV="1">
                <a:off x="7740245" y="3391775"/>
                <a:ext cx="541342" cy="0"/>
              </a:xfrm>
              <a:prstGeom prst="straightConnector1">
                <a:avLst/>
              </a:prstGeom>
              <a:ln w="25400">
                <a:solidFill>
                  <a:srgbClr val="53D2FF"/>
                </a:solidFill>
                <a:tailEnd type="none"/>
              </a:ln>
            </p:spPr>
            <p:style>
              <a:lnRef idx="1">
                <a:schemeClr val="accent1"/>
              </a:lnRef>
              <a:fillRef idx="0">
                <a:schemeClr val="accent1"/>
              </a:fillRef>
              <a:effectRef idx="0">
                <a:schemeClr val="accent1"/>
              </a:effectRef>
              <a:fontRef idx="minor">
                <a:schemeClr val="tx1"/>
              </a:fontRef>
            </p:style>
          </p:cxnSp>
          <p:sp>
            <p:nvSpPr>
              <p:cNvPr id="118" name="椭圆 117"/>
              <p:cNvSpPr/>
              <p:nvPr/>
            </p:nvSpPr>
            <p:spPr>
              <a:xfrm>
                <a:off x="7619707" y="3337114"/>
                <a:ext cx="114300" cy="114300"/>
              </a:xfrm>
              <a:prstGeom prst="ellipse">
                <a:avLst/>
              </a:prstGeom>
              <a:noFill/>
              <a:ln w="25400">
                <a:solidFill>
                  <a:srgbClr val="53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grpSp>
      </p:grpSp>
    </p:spTree>
    <p:extLst>
      <p:ext uri="{BB962C8B-B14F-4D97-AF65-F5344CB8AC3E}">
        <p14:creationId xmlns:p14="http://schemas.microsoft.com/office/powerpoint/2010/main" val="3847346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10" presetClass="entr" presetSubtype="0" fill="hold" nodeType="withEffect">
                                  <p:stCondLst>
                                    <p:cond delay="500"/>
                                  </p:stCondLst>
                                  <p:childTnLst>
                                    <p:set>
                                      <p:cBhvr>
                                        <p:cTn id="29" dur="1" fill="hold">
                                          <p:stCondLst>
                                            <p:cond delay="0"/>
                                          </p:stCondLst>
                                        </p:cTn>
                                        <p:tgtEl>
                                          <p:spTgt spid="95"/>
                                        </p:tgtEl>
                                        <p:attrNameLst>
                                          <p:attrName>style.visibility</p:attrName>
                                        </p:attrNameLst>
                                      </p:cBhvr>
                                      <p:to>
                                        <p:strVal val="visible"/>
                                      </p:to>
                                    </p:set>
                                    <p:animEffect transition="in" filter="fade">
                                      <p:cBhvr>
                                        <p:cTn id="30" dur="500"/>
                                        <p:tgtEl>
                                          <p:spTgt spid="95"/>
                                        </p:tgtEl>
                                      </p:cBhvr>
                                    </p:animEffect>
                                  </p:childTnLst>
                                </p:cTn>
                              </p:par>
                              <p:par>
                                <p:cTn id="31" presetID="53" presetClass="entr" presetSubtype="16" fill="hold" nodeType="withEffect">
                                  <p:stCondLst>
                                    <p:cond delay="50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10" presetClass="entr" presetSubtype="0" fill="hold" nodeType="withEffect">
                                  <p:stCondLst>
                                    <p:cond delay="50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par>
                                <p:cTn id="39" presetID="10" presetClass="entr" presetSubtype="0" fill="hold" nodeType="withEffect">
                                  <p:stCondLst>
                                    <p:cond delay="50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500"/>
                                        <p:tgtEl>
                                          <p:spTgt spid="89"/>
                                        </p:tgtEl>
                                      </p:cBhvr>
                                    </p:animEffect>
                                  </p:childTnLst>
                                </p:cTn>
                              </p:par>
                              <p:par>
                                <p:cTn id="42" presetID="10" presetClass="entr" presetSubtype="0" fill="hold" nodeType="withEffect">
                                  <p:stCondLst>
                                    <p:cond delay="500"/>
                                  </p:stCondLst>
                                  <p:childTnLst>
                                    <p:set>
                                      <p:cBhvr>
                                        <p:cTn id="43" dur="1" fill="hold">
                                          <p:stCondLst>
                                            <p:cond delay="0"/>
                                          </p:stCondLst>
                                        </p:cTn>
                                        <p:tgtEl>
                                          <p:spTgt spid="107"/>
                                        </p:tgtEl>
                                        <p:attrNameLst>
                                          <p:attrName>style.visibility</p:attrName>
                                        </p:attrNameLst>
                                      </p:cBhvr>
                                      <p:to>
                                        <p:strVal val="visible"/>
                                      </p:to>
                                    </p:set>
                                    <p:animEffect transition="in" filter="fade">
                                      <p:cBhvr>
                                        <p:cTn id="44" dur="500"/>
                                        <p:tgtEl>
                                          <p:spTgt spid="107"/>
                                        </p:tgtEl>
                                      </p:cBhvr>
                                    </p:animEffect>
                                  </p:childTnLst>
                                </p:cTn>
                              </p:par>
                              <p:par>
                                <p:cTn id="45" presetID="63" presetClass="path" presetSubtype="0" accel="50000" decel="50000" fill="hold" nodeType="withEffect">
                                  <p:stCondLst>
                                    <p:cond delay="500"/>
                                  </p:stCondLst>
                                  <p:childTnLst>
                                    <p:animMotion origin="layout" path="M 4.16667E-7 -7.40741E-7 L 0.15781 -7.40741E-7 " pathEditMode="relative" rAng="0" ptsTypes="AA">
                                      <p:cBhvr>
                                        <p:cTn id="46" dur="2000" fill="hold"/>
                                        <p:tgtEl>
                                          <p:spTgt spid="95"/>
                                        </p:tgtEl>
                                        <p:attrNameLst>
                                          <p:attrName>ppt_x</p:attrName>
                                          <p:attrName>ppt_y</p:attrName>
                                        </p:attrNameLst>
                                      </p:cBhvr>
                                      <p:rCtr x="7891" y="0"/>
                                    </p:animMotion>
                                  </p:childTnLst>
                                </p:cTn>
                              </p:par>
                              <p:par>
                                <p:cTn id="47" presetID="35" presetClass="path" presetSubtype="0" accel="50000" decel="50000" fill="hold" nodeType="withEffect">
                                  <p:stCondLst>
                                    <p:cond delay="500"/>
                                  </p:stCondLst>
                                  <p:childTnLst>
                                    <p:animMotion origin="layout" path="M -1.25E-6 4.81481E-6 L -0.17031 4.81481E-6 " pathEditMode="relative" rAng="0" ptsTypes="AA">
                                      <p:cBhvr>
                                        <p:cTn id="48" dur="2000" fill="hold"/>
                                        <p:tgtEl>
                                          <p:spTgt spid="89"/>
                                        </p:tgtEl>
                                        <p:attrNameLst>
                                          <p:attrName>ppt_x</p:attrName>
                                          <p:attrName>ppt_y</p:attrName>
                                        </p:attrNameLst>
                                      </p:cBhvr>
                                      <p:rCtr x="-8516" y="0"/>
                                    </p:animMotion>
                                  </p:childTnLst>
                                </p:cTn>
                              </p:par>
                              <p:par>
                                <p:cTn id="49" presetID="64" presetClass="path" presetSubtype="0" accel="50000" decel="50000" fill="hold" nodeType="withEffect">
                                  <p:stCondLst>
                                    <p:cond delay="500"/>
                                  </p:stCondLst>
                                  <p:childTnLst>
                                    <p:animMotion origin="layout" path="M 1.45833E-6 -7.40741E-7 L 1.45833E-6 -0.14236 " pathEditMode="relative" rAng="0" ptsTypes="AA">
                                      <p:cBhvr>
                                        <p:cTn id="50" dur="2000" fill="hold"/>
                                        <p:tgtEl>
                                          <p:spTgt spid="107"/>
                                        </p:tgtEl>
                                        <p:attrNameLst>
                                          <p:attrName>ppt_x</p:attrName>
                                          <p:attrName>ppt_y</p:attrName>
                                        </p:attrNameLst>
                                      </p:cBhvr>
                                      <p:rCtr x="0" y="-7130"/>
                                    </p:animMotion>
                                  </p:childTnLst>
                                </p:cTn>
                              </p:par>
                              <p:par>
                                <p:cTn id="51" presetID="42" presetClass="path" presetSubtype="0" accel="50000" decel="50000" fill="hold" nodeType="withEffect">
                                  <p:stCondLst>
                                    <p:cond delay="500"/>
                                  </p:stCondLst>
                                  <p:childTnLst>
                                    <p:animMotion origin="layout" path="M 3.125E-6 -4.07407E-6 L 3.125E-6 0.1463 " pathEditMode="relative" rAng="0" ptsTypes="AA">
                                      <p:cBhvr>
                                        <p:cTn id="52" dur="2000" fill="hold"/>
                                        <p:tgtEl>
                                          <p:spTgt spid="101"/>
                                        </p:tgtEl>
                                        <p:attrNameLst>
                                          <p:attrName>ppt_x</p:attrName>
                                          <p:attrName>ppt_y</p:attrName>
                                        </p:attrNameLst>
                                      </p:cBhvr>
                                      <p:rCtr x="0" y="7315"/>
                                    </p:animMotion>
                                  </p:childTnLst>
                                </p:cTn>
                              </p:par>
                              <p:par>
                                <p:cTn id="53" presetID="22" presetClass="entr" presetSubtype="2" fill="hold" nodeType="withEffect">
                                  <p:stCondLst>
                                    <p:cond delay="2500"/>
                                  </p:stCondLst>
                                  <p:childTnLst>
                                    <p:set>
                                      <p:cBhvr>
                                        <p:cTn id="54" dur="1" fill="hold">
                                          <p:stCondLst>
                                            <p:cond delay="0"/>
                                          </p:stCondLst>
                                        </p:cTn>
                                        <p:tgtEl>
                                          <p:spTgt spid="114"/>
                                        </p:tgtEl>
                                        <p:attrNameLst>
                                          <p:attrName>style.visibility</p:attrName>
                                        </p:attrNameLst>
                                      </p:cBhvr>
                                      <p:to>
                                        <p:strVal val="visible"/>
                                      </p:to>
                                    </p:set>
                                    <p:animEffect transition="in" filter="wipe(right)">
                                      <p:cBhvr>
                                        <p:cTn id="55" dur="500"/>
                                        <p:tgtEl>
                                          <p:spTgt spid="114"/>
                                        </p:tgtEl>
                                      </p:cBhvr>
                                    </p:animEffect>
                                  </p:childTnLst>
                                </p:cTn>
                              </p:par>
                              <p:par>
                                <p:cTn id="56" presetID="22" presetClass="entr" presetSubtype="2" fill="hold" grpId="0" nodeType="withEffect">
                                  <p:stCondLst>
                                    <p:cond delay="3000"/>
                                  </p:stCondLst>
                                  <p:childTnLst>
                                    <p:set>
                                      <p:cBhvr>
                                        <p:cTn id="57" dur="1" fill="hold">
                                          <p:stCondLst>
                                            <p:cond delay="0"/>
                                          </p:stCondLst>
                                        </p:cTn>
                                        <p:tgtEl>
                                          <p:spTgt spid="113"/>
                                        </p:tgtEl>
                                        <p:attrNameLst>
                                          <p:attrName>style.visibility</p:attrName>
                                        </p:attrNameLst>
                                      </p:cBhvr>
                                      <p:to>
                                        <p:strVal val="visible"/>
                                      </p:to>
                                    </p:set>
                                    <p:animEffect transition="in" filter="wipe(right)">
                                      <p:cBhvr>
                                        <p:cTn id="58" dur="500"/>
                                        <p:tgtEl>
                                          <p:spTgt spid="113"/>
                                        </p:tgtEl>
                                      </p:cBhvr>
                                    </p:animEffect>
                                  </p:childTnLst>
                                </p:cTn>
                              </p:par>
                              <p:par>
                                <p:cTn id="59" presetID="22" presetClass="entr" presetSubtype="8" fill="hold" nodeType="withEffect">
                                  <p:stCondLst>
                                    <p:cond delay="3500"/>
                                  </p:stCondLst>
                                  <p:childTnLst>
                                    <p:set>
                                      <p:cBhvr>
                                        <p:cTn id="60" dur="1" fill="hold">
                                          <p:stCondLst>
                                            <p:cond delay="0"/>
                                          </p:stCondLst>
                                        </p:cTn>
                                        <p:tgtEl>
                                          <p:spTgt spid="120"/>
                                        </p:tgtEl>
                                        <p:attrNameLst>
                                          <p:attrName>style.visibility</p:attrName>
                                        </p:attrNameLst>
                                      </p:cBhvr>
                                      <p:to>
                                        <p:strVal val="visible"/>
                                      </p:to>
                                    </p:set>
                                    <p:animEffect transition="in" filter="wipe(left)">
                                      <p:cBhvr>
                                        <p:cTn id="61" dur="500"/>
                                        <p:tgtEl>
                                          <p:spTgt spid="120"/>
                                        </p:tgtEl>
                                      </p:cBhvr>
                                    </p:animEffect>
                                  </p:childTnLst>
                                </p:cTn>
                              </p:par>
                              <p:par>
                                <p:cTn id="62" presetID="22" presetClass="entr" presetSubtype="8" fill="hold" grpId="0" nodeType="withEffect">
                                  <p:stCondLst>
                                    <p:cond delay="4000"/>
                                  </p:stCondLst>
                                  <p:childTnLst>
                                    <p:set>
                                      <p:cBhvr>
                                        <p:cTn id="63" dur="1" fill="hold">
                                          <p:stCondLst>
                                            <p:cond delay="0"/>
                                          </p:stCondLst>
                                        </p:cTn>
                                        <p:tgtEl>
                                          <p:spTgt spid="119"/>
                                        </p:tgtEl>
                                        <p:attrNameLst>
                                          <p:attrName>style.visibility</p:attrName>
                                        </p:attrNameLst>
                                      </p:cBhvr>
                                      <p:to>
                                        <p:strVal val="visible"/>
                                      </p:to>
                                    </p:set>
                                    <p:animEffect transition="in" filter="wipe(left)">
                                      <p:cBhvr>
                                        <p:cTn id="64" dur="500"/>
                                        <p:tgtEl>
                                          <p:spTgt spid="119"/>
                                        </p:tgtEl>
                                      </p:cBhvr>
                                    </p:animEffect>
                                  </p:childTnLst>
                                </p:cTn>
                              </p:par>
                            </p:childTnLst>
                          </p:cTn>
                        </p:par>
                        <p:par>
                          <p:cTn id="65" fill="hold">
                            <p:stCondLst>
                              <p:cond delay="5900"/>
                            </p:stCondLst>
                            <p:childTnLst>
                              <p:par>
                                <p:cTn id="66" presetID="22" presetClass="entr" presetSubtype="8"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childTnLst>
                          </p:cTn>
                        </p:par>
                        <p:par>
                          <p:cTn id="69" fill="hold">
                            <p:stCondLst>
                              <p:cond delay="6400"/>
                            </p:stCondLst>
                            <p:childTnLst>
                              <p:par>
                                <p:cTn id="70" presetID="22" presetClass="entr" presetSubtype="4"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13" grpId="0"/>
      <p:bldP spid="1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2403" y="496076"/>
            <a:ext cx="2247542"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团队总结</a:t>
            </a:r>
          </a:p>
        </p:txBody>
      </p:sp>
      <p:grpSp>
        <p:nvGrpSpPr>
          <p:cNvPr id="3" name="组合 2"/>
          <p:cNvGrpSpPr/>
          <p:nvPr/>
        </p:nvGrpSpPr>
        <p:grpSpPr>
          <a:xfrm>
            <a:off x="425326" y="1024713"/>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文本框 1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2</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grpSp>
        <p:nvGrpSpPr>
          <p:cNvPr id="70" name="组合 69"/>
          <p:cNvGrpSpPr/>
          <p:nvPr/>
        </p:nvGrpSpPr>
        <p:grpSpPr>
          <a:xfrm>
            <a:off x="189616" y="1024713"/>
            <a:ext cx="4393884" cy="4393885"/>
            <a:chOff x="283746" y="1012874"/>
            <a:chExt cx="4393884" cy="4393885"/>
          </a:xfrm>
        </p:grpSpPr>
        <p:grpSp>
          <p:nvGrpSpPr>
            <p:cNvPr id="73" name="组合 72"/>
            <p:cNvGrpSpPr/>
            <p:nvPr/>
          </p:nvGrpSpPr>
          <p:grpSpPr>
            <a:xfrm rot="10800000">
              <a:off x="283746" y="1012874"/>
              <a:ext cx="4393884" cy="4393885"/>
              <a:chOff x="2956715" y="-510509"/>
              <a:chExt cx="6492086" cy="6492086"/>
            </a:xfrm>
          </p:grpSpPr>
          <p:grpSp>
            <p:nvGrpSpPr>
              <p:cNvPr id="75" name="组合 74"/>
              <p:cNvGrpSpPr/>
              <p:nvPr/>
            </p:nvGrpSpPr>
            <p:grpSpPr>
              <a:xfrm>
                <a:off x="4164408" y="1085850"/>
                <a:ext cx="4076701" cy="3590925"/>
                <a:chOff x="4157663" y="1085850"/>
                <a:chExt cx="4076701" cy="3590925"/>
              </a:xfrm>
            </p:grpSpPr>
            <p:sp>
              <p:nvSpPr>
                <p:cNvPr id="94" name="任意多边形 93"/>
                <p:cNvSpPr>
                  <a:spLocks/>
                </p:cNvSpPr>
                <p:nvPr/>
              </p:nvSpPr>
              <p:spPr bwMode="auto">
                <a:xfrm>
                  <a:off x="4876347" y="2441180"/>
                  <a:ext cx="3358017" cy="2235595"/>
                </a:xfrm>
                <a:custGeom>
                  <a:avLst/>
                  <a:gdLst>
                    <a:gd name="connsiteX0" fmla="*/ 2235595 w 3358017"/>
                    <a:gd name="connsiteY0" fmla="*/ 0 h 2235595"/>
                    <a:gd name="connsiteX1" fmla="*/ 2264687 w 3358017"/>
                    <a:gd name="connsiteY1" fmla="*/ 50318 h 2235595"/>
                    <a:gd name="connsiteX2" fmla="*/ 2421580 w 3358017"/>
                    <a:gd name="connsiteY2" fmla="*/ 321689 h 2235595"/>
                    <a:gd name="connsiteX3" fmla="*/ 3309127 w 3358017"/>
                    <a:gd name="connsiteY3" fmla="*/ 1859582 h 2235595"/>
                    <a:gd name="connsiteX4" fmla="*/ 3339213 w 3358017"/>
                    <a:gd name="connsiteY4" fmla="*/ 1912224 h 2235595"/>
                    <a:gd name="connsiteX5" fmla="*/ 3358017 w 3358017"/>
                    <a:gd name="connsiteY5" fmla="*/ 2002467 h 2235595"/>
                    <a:gd name="connsiteX6" fmla="*/ 3121087 w 3358017"/>
                    <a:gd name="connsiteY6" fmla="*/ 2235595 h 2235595"/>
                    <a:gd name="connsiteX7" fmla="*/ 1315906 w 3358017"/>
                    <a:gd name="connsiteY7" fmla="*/ 2235595 h 2235595"/>
                    <a:gd name="connsiteX8" fmla="*/ 111615 w 3358017"/>
                    <a:gd name="connsiteY8" fmla="*/ 2235595 h 2235595"/>
                    <a:gd name="connsiteX9" fmla="*/ 0 w 3358017"/>
                    <a:gd name="connsiteY9" fmla="*/ 2235595 h 223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017" h="2235595">
                      <a:moveTo>
                        <a:pt x="2235595" y="0"/>
                      </a:moveTo>
                      <a:lnTo>
                        <a:pt x="2264687" y="50318"/>
                      </a:lnTo>
                      <a:cubicBezTo>
                        <a:pt x="2313648" y="135004"/>
                        <a:pt x="2365873" y="225335"/>
                        <a:pt x="2421580" y="321689"/>
                      </a:cubicBezTo>
                      <a:cubicBezTo>
                        <a:pt x="2421580" y="321689"/>
                        <a:pt x="2421580" y="321689"/>
                        <a:pt x="3309127" y="1859582"/>
                      </a:cubicBezTo>
                      <a:cubicBezTo>
                        <a:pt x="3309127" y="1859582"/>
                        <a:pt x="3309127" y="1859582"/>
                        <a:pt x="3339213" y="1912224"/>
                      </a:cubicBezTo>
                      <a:cubicBezTo>
                        <a:pt x="3350496" y="1942305"/>
                        <a:pt x="3358017" y="1968626"/>
                        <a:pt x="3358017" y="2002467"/>
                      </a:cubicBezTo>
                      <a:cubicBezTo>
                        <a:pt x="3358017" y="2130311"/>
                        <a:pt x="3252715" y="2235595"/>
                        <a:pt x="3121087" y="2235595"/>
                      </a:cubicBezTo>
                      <a:cubicBezTo>
                        <a:pt x="3121087" y="2235595"/>
                        <a:pt x="3121087" y="2235595"/>
                        <a:pt x="1315906" y="2235595"/>
                      </a:cubicBezTo>
                      <a:cubicBezTo>
                        <a:pt x="1315906" y="2235595"/>
                        <a:pt x="1315906" y="2235595"/>
                        <a:pt x="111615" y="2235595"/>
                      </a:cubicBezTo>
                      <a:lnTo>
                        <a:pt x="0" y="2235595"/>
                      </a:ln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sp>
              <p:nvSpPr>
                <p:cNvPr id="95" name="任意多边形 94"/>
                <p:cNvSpPr>
                  <a:spLocks/>
                </p:cNvSpPr>
                <p:nvPr/>
              </p:nvSpPr>
              <p:spPr bwMode="auto">
                <a:xfrm>
                  <a:off x="4157663" y="1085850"/>
                  <a:ext cx="2954278" cy="3590925"/>
                </a:xfrm>
                <a:custGeom>
                  <a:avLst/>
                  <a:gdLst>
                    <a:gd name="connsiteX0" fmla="*/ 2034589 w 2954278"/>
                    <a:gd name="connsiteY0" fmla="*/ 0 h 3590925"/>
                    <a:gd name="connsiteX1" fmla="*/ 2038350 w 2954278"/>
                    <a:gd name="connsiteY1" fmla="*/ 0 h 3590925"/>
                    <a:gd name="connsiteX2" fmla="*/ 2226390 w 2954278"/>
                    <a:gd name="connsiteY2" fmla="*/ 97764 h 3590925"/>
                    <a:gd name="connsiteX3" fmla="*/ 2248955 w 2954278"/>
                    <a:gd name="connsiteY3" fmla="*/ 135365 h 3590925"/>
                    <a:gd name="connsiteX4" fmla="*/ 2912349 w 2954278"/>
                    <a:gd name="connsiteY4" fmla="*/ 1282807 h 3590925"/>
                    <a:gd name="connsiteX5" fmla="*/ 2954278 w 2954278"/>
                    <a:gd name="connsiteY5" fmla="*/ 1355330 h 3590925"/>
                    <a:gd name="connsiteX6" fmla="*/ 718683 w 2954278"/>
                    <a:gd name="connsiteY6" fmla="*/ 3590925 h 3590925"/>
                    <a:gd name="connsiteX7" fmla="*/ 696604 w 2954278"/>
                    <a:gd name="connsiteY7" fmla="*/ 3590925 h 3590925"/>
                    <a:gd name="connsiteX8" fmla="*/ 236930 w 2954278"/>
                    <a:gd name="connsiteY8" fmla="*/ 3590925 h 3590925"/>
                    <a:gd name="connsiteX9" fmla="*/ 225648 w 2954278"/>
                    <a:gd name="connsiteY9" fmla="*/ 3590925 h 3590925"/>
                    <a:gd name="connsiteX10" fmla="*/ 0 w 2954278"/>
                    <a:gd name="connsiteY10" fmla="*/ 3357797 h 3590925"/>
                    <a:gd name="connsiteX11" fmla="*/ 22565 w 2954278"/>
                    <a:gd name="connsiteY11" fmla="*/ 3252513 h 3590925"/>
                    <a:gd name="connsiteX12" fmla="*/ 37608 w 2954278"/>
                    <a:gd name="connsiteY12" fmla="*/ 3226192 h 3590925"/>
                    <a:gd name="connsiteX13" fmla="*/ 932677 w 2954278"/>
                    <a:gd name="connsiteY13" fmla="*/ 1677019 h 3590925"/>
                    <a:gd name="connsiteX14" fmla="*/ 1823985 w 2954278"/>
                    <a:gd name="connsiteY14" fmla="*/ 135365 h 3590925"/>
                    <a:gd name="connsiteX15" fmla="*/ 1842789 w 2954278"/>
                    <a:gd name="connsiteY15" fmla="*/ 97764 h 3590925"/>
                    <a:gd name="connsiteX16" fmla="*/ 2034589 w 2954278"/>
                    <a:gd name="connsiteY16" fmla="*/ 0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4278" h="3590925">
                      <a:moveTo>
                        <a:pt x="2034589" y="0"/>
                      </a:moveTo>
                      <a:cubicBezTo>
                        <a:pt x="2034589" y="0"/>
                        <a:pt x="2038350" y="0"/>
                        <a:pt x="2038350" y="0"/>
                      </a:cubicBezTo>
                      <a:cubicBezTo>
                        <a:pt x="2117327" y="0"/>
                        <a:pt x="2185021" y="37601"/>
                        <a:pt x="2226390" y="97764"/>
                      </a:cubicBezTo>
                      <a:cubicBezTo>
                        <a:pt x="2226390" y="97764"/>
                        <a:pt x="2226390" y="97764"/>
                        <a:pt x="2248955" y="135365"/>
                      </a:cubicBezTo>
                      <a:cubicBezTo>
                        <a:pt x="2248955" y="135365"/>
                        <a:pt x="2248955" y="135365"/>
                        <a:pt x="2912349" y="1282807"/>
                      </a:cubicBezTo>
                      <a:lnTo>
                        <a:pt x="2954278" y="1355330"/>
                      </a:lnTo>
                      <a:lnTo>
                        <a:pt x="718683" y="3590925"/>
                      </a:lnTo>
                      <a:lnTo>
                        <a:pt x="696604" y="3590925"/>
                      </a:lnTo>
                      <a:cubicBezTo>
                        <a:pt x="558192" y="3590925"/>
                        <a:pt x="405461" y="3590925"/>
                        <a:pt x="236930" y="3590925"/>
                      </a:cubicBezTo>
                      <a:cubicBezTo>
                        <a:pt x="236930" y="3590925"/>
                        <a:pt x="236930" y="3590925"/>
                        <a:pt x="225648" y="3590925"/>
                      </a:cubicBezTo>
                      <a:cubicBezTo>
                        <a:pt x="101542" y="3587165"/>
                        <a:pt x="0" y="3485641"/>
                        <a:pt x="0" y="3357797"/>
                      </a:cubicBezTo>
                      <a:cubicBezTo>
                        <a:pt x="0" y="3320196"/>
                        <a:pt x="7522" y="3282594"/>
                        <a:pt x="22565" y="3252513"/>
                      </a:cubicBezTo>
                      <a:cubicBezTo>
                        <a:pt x="22565" y="3252513"/>
                        <a:pt x="22565" y="3252513"/>
                        <a:pt x="37608" y="3226192"/>
                      </a:cubicBezTo>
                      <a:cubicBezTo>
                        <a:pt x="37608" y="3226192"/>
                        <a:pt x="37608" y="3226192"/>
                        <a:pt x="932677" y="1677019"/>
                      </a:cubicBezTo>
                      <a:cubicBezTo>
                        <a:pt x="932677" y="1677019"/>
                        <a:pt x="932677" y="1677019"/>
                        <a:pt x="1823985" y="135365"/>
                      </a:cubicBezTo>
                      <a:cubicBezTo>
                        <a:pt x="1827746" y="124085"/>
                        <a:pt x="1835267" y="109044"/>
                        <a:pt x="1842789" y="97764"/>
                      </a:cubicBezTo>
                      <a:cubicBezTo>
                        <a:pt x="1887918" y="37601"/>
                        <a:pt x="1955613" y="0"/>
                        <a:pt x="2034589" y="0"/>
                      </a:cubicBezTo>
                      <a:close/>
                    </a:path>
                  </a:pathLst>
                </a:custGeom>
                <a:solidFill>
                  <a:schemeClr val="bg1">
                    <a:alpha val="15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grpSp>
          <p:grpSp>
            <p:nvGrpSpPr>
              <p:cNvPr id="76" name="组合 75"/>
              <p:cNvGrpSpPr/>
              <p:nvPr/>
            </p:nvGrpSpPr>
            <p:grpSpPr>
              <a:xfrm>
                <a:off x="2956715" y="4234978"/>
                <a:ext cx="6492086" cy="868574"/>
                <a:chOff x="2956715" y="4234978"/>
                <a:chExt cx="6492086" cy="868574"/>
              </a:xfrm>
            </p:grpSpPr>
            <p:pic>
              <p:nvPicPr>
                <p:cNvPr id="89" name="图片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90"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91" name="组合 90"/>
                <p:cNvGrpSpPr/>
                <p:nvPr/>
              </p:nvGrpSpPr>
              <p:grpSpPr>
                <a:xfrm>
                  <a:off x="2956715" y="4328138"/>
                  <a:ext cx="6492086" cy="682255"/>
                  <a:chOff x="4046505" y="4335647"/>
                  <a:chExt cx="4312504" cy="682255"/>
                </a:xfrm>
              </p:grpSpPr>
              <p:sp>
                <p:nvSpPr>
                  <p:cNvPr id="92"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93"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77" name="组合 76"/>
              <p:cNvGrpSpPr/>
              <p:nvPr/>
            </p:nvGrpSpPr>
            <p:grpSpPr>
              <a:xfrm rot="3600000">
                <a:off x="4059822" y="2301247"/>
                <a:ext cx="6492086" cy="868574"/>
                <a:chOff x="2956715" y="4234978"/>
                <a:chExt cx="6492086" cy="868574"/>
              </a:xfrm>
            </p:grpSpPr>
            <p:pic>
              <p:nvPicPr>
                <p:cNvPr id="84" name="图片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85"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86" name="组合 85"/>
                <p:cNvGrpSpPr/>
                <p:nvPr/>
              </p:nvGrpSpPr>
              <p:grpSpPr>
                <a:xfrm>
                  <a:off x="2956715" y="4328138"/>
                  <a:ext cx="6492086" cy="682255"/>
                  <a:chOff x="4046505" y="4335647"/>
                  <a:chExt cx="4312504" cy="682255"/>
                </a:xfrm>
              </p:grpSpPr>
              <p:sp>
                <p:nvSpPr>
                  <p:cNvPr id="87"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88"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78" name="组合 77"/>
              <p:cNvGrpSpPr/>
              <p:nvPr/>
            </p:nvGrpSpPr>
            <p:grpSpPr>
              <a:xfrm rot="18000000">
                <a:off x="1856268" y="2301247"/>
                <a:ext cx="6492086" cy="868574"/>
                <a:chOff x="2956715" y="4234978"/>
                <a:chExt cx="6492086" cy="868574"/>
              </a:xfrm>
            </p:grpSpPr>
            <p:pic>
              <p:nvPicPr>
                <p:cNvPr id="79" name="图片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80"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81" name="组合 80"/>
                <p:cNvGrpSpPr/>
                <p:nvPr/>
              </p:nvGrpSpPr>
              <p:grpSpPr>
                <a:xfrm>
                  <a:off x="2956715" y="4328138"/>
                  <a:ext cx="6492086" cy="682255"/>
                  <a:chOff x="4046505" y="4335647"/>
                  <a:chExt cx="4312504" cy="682255"/>
                </a:xfrm>
              </p:grpSpPr>
              <p:sp>
                <p:nvSpPr>
                  <p:cNvPr id="82"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83"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sp>
          <p:nvSpPr>
            <p:cNvPr id="74" name="文本框 73"/>
            <p:cNvSpPr txBox="1"/>
            <p:nvPr/>
          </p:nvSpPr>
          <p:spPr>
            <a:xfrm>
              <a:off x="1722772" y="2359018"/>
              <a:ext cx="1610372" cy="683264"/>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zh-CN" altLang="en-US" b="1" dirty="0">
                  <a:solidFill>
                    <a:schemeClr val="bg1"/>
                  </a:solidFill>
                  <a:effectLst>
                    <a:outerShdw blurRad="266700" algn="tl" rotWithShape="0">
                      <a:srgbClr val="44546A">
                        <a:lumMod val="40000"/>
                        <a:lumOff val="60000"/>
                        <a:alpha val="55000"/>
                      </a:srgbClr>
                    </a:outerShdw>
                  </a:effectLst>
                  <a:latin typeface="Arial"/>
                  <a:ea typeface="微软雅黑"/>
                  <a:sym typeface="Arial"/>
                </a:rPr>
                <a:t>团队合作的重要性</a:t>
              </a:r>
            </a:p>
          </p:txBody>
        </p:sp>
      </p:grpSp>
      <p:grpSp>
        <p:nvGrpSpPr>
          <p:cNvPr id="96" name="组合 95"/>
          <p:cNvGrpSpPr/>
          <p:nvPr/>
        </p:nvGrpSpPr>
        <p:grpSpPr>
          <a:xfrm>
            <a:off x="3804928" y="1024713"/>
            <a:ext cx="4393884" cy="4393885"/>
            <a:chOff x="3899058" y="1012874"/>
            <a:chExt cx="4393884" cy="4393885"/>
          </a:xfrm>
        </p:grpSpPr>
        <p:grpSp>
          <p:nvGrpSpPr>
            <p:cNvPr id="97" name="组合 96"/>
            <p:cNvGrpSpPr/>
            <p:nvPr/>
          </p:nvGrpSpPr>
          <p:grpSpPr>
            <a:xfrm rot="10800000">
              <a:off x="3899058" y="1012874"/>
              <a:ext cx="4393884" cy="4393885"/>
              <a:chOff x="2956715" y="-510509"/>
              <a:chExt cx="6492086" cy="6492086"/>
            </a:xfrm>
          </p:grpSpPr>
          <p:grpSp>
            <p:nvGrpSpPr>
              <p:cNvPr id="99" name="组合 98"/>
              <p:cNvGrpSpPr/>
              <p:nvPr/>
            </p:nvGrpSpPr>
            <p:grpSpPr>
              <a:xfrm>
                <a:off x="4164408" y="1085850"/>
                <a:ext cx="4076701" cy="3590925"/>
                <a:chOff x="4157663" y="1085850"/>
                <a:chExt cx="4076701" cy="3590925"/>
              </a:xfrm>
            </p:grpSpPr>
            <p:sp>
              <p:nvSpPr>
                <p:cNvPr id="118" name="任意多边形 117"/>
                <p:cNvSpPr>
                  <a:spLocks/>
                </p:cNvSpPr>
                <p:nvPr/>
              </p:nvSpPr>
              <p:spPr bwMode="auto">
                <a:xfrm>
                  <a:off x="4876347" y="2441180"/>
                  <a:ext cx="3358017" cy="2235595"/>
                </a:xfrm>
                <a:custGeom>
                  <a:avLst/>
                  <a:gdLst>
                    <a:gd name="connsiteX0" fmla="*/ 2235595 w 3358017"/>
                    <a:gd name="connsiteY0" fmla="*/ 0 h 2235595"/>
                    <a:gd name="connsiteX1" fmla="*/ 2264687 w 3358017"/>
                    <a:gd name="connsiteY1" fmla="*/ 50318 h 2235595"/>
                    <a:gd name="connsiteX2" fmla="*/ 2421580 w 3358017"/>
                    <a:gd name="connsiteY2" fmla="*/ 321689 h 2235595"/>
                    <a:gd name="connsiteX3" fmla="*/ 3309127 w 3358017"/>
                    <a:gd name="connsiteY3" fmla="*/ 1859582 h 2235595"/>
                    <a:gd name="connsiteX4" fmla="*/ 3339213 w 3358017"/>
                    <a:gd name="connsiteY4" fmla="*/ 1912224 h 2235595"/>
                    <a:gd name="connsiteX5" fmla="*/ 3358017 w 3358017"/>
                    <a:gd name="connsiteY5" fmla="*/ 2002467 h 2235595"/>
                    <a:gd name="connsiteX6" fmla="*/ 3121087 w 3358017"/>
                    <a:gd name="connsiteY6" fmla="*/ 2235595 h 2235595"/>
                    <a:gd name="connsiteX7" fmla="*/ 1315906 w 3358017"/>
                    <a:gd name="connsiteY7" fmla="*/ 2235595 h 2235595"/>
                    <a:gd name="connsiteX8" fmla="*/ 111615 w 3358017"/>
                    <a:gd name="connsiteY8" fmla="*/ 2235595 h 2235595"/>
                    <a:gd name="connsiteX9" fmla="*/ 0 w 3358017"/>
                    <a:gd name="connsiteY9" fmla="*/ 2235595 h 223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017" h="2235595">
                      <a:moveTo>
                        <a:pt x="2235595" y="0"/>
                      </a:moveTo>
                      <a:lnTo>
                        <a:pt x="2264687" y="50318"/>
                      </a:lnTo>
                      <a:cubicBezTo>
                        <a:pt x="2313648" y="135004"/>
                        <a:pt x="2365873" y="225335"/>
                        <a:pt x="2421580" y="321689"/>
                      </a:cubicBezTo>
                      <a:cubicBezTo>
                        <a:pt x="2421580" y="321689"/>
                        <a:pt x="2421580" y="321689"/>
                        <a:pt x="3309127" y="1859582"/>
                      </a:cubicBezTo>
                      <a:cubicBezTo>
                        <a:pt x="3309127" y="1859582"/>
                        <a:pt x="3309127" y="1859582"/>
                        <a:pt x="3339213" y="1912224"/>
                      </a:cubicBezTo>
                      <a:cubicBezTo>
                        <a:pt x="3350496" y="1942305"/>
                        <a:pt x="3358017" y="1968626"/>
                        <a:pt x="3358017" y="2002467"/>
                      </a:cubicBezTo>
                      <a:cubicBezTo>
                        <a:pt x="3358017" y="2130311"/>
                        <a:pt x="3252715" y="2235595"/>
                        <a:pt x="3121087" y="2235595"/>
                      </a:cubicBezTo>
                      <a:cubicBezTo>
                        <a:pt x="3121087" y="2235595"/>
                        <a:pt x="3121087" y="2235595"/>
                        <a:pt x="1315906" y="2235595"/>
                      </a:cubicBezTo>
                      <a:cubicBezTo>
                        <a:pt x="1315906" y="2235595"/>
                        <a:pt x="1315906" y="2235595"/>
                        <a:pt x="111615" y="2235595"/>
                      </a:cubicBezTo>
                      <a:lnTo>
                        <a:pt x="0" y="2235595"/>
                      </a:ln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sp>
              <p:nvSpPr>
                <p:cNvPr id="119" name="任意多边形 118"/>
                <p:cNvSpPr>
                  <a:spLocks/>
                </p:cNvSpPr>
                <p:nvPr/>
              </p:nvSpPr>
              <p:spPr bwMode="auto">
                <a:xfrm>
                  <a:off x="4157663" y="1085850"/>
                  <a:ext cx="2954278" cy="3590925"/>
                </a:xfrm>
                <a:custGeom>
                  <a:avLst/>
                  <a:gdLst>
                    <a:gd name="connsiteX0" fmla="*/ 2034589 w 2954278"/>
                    <a:gd name="connsiteY0" fmla="*/ 0 h 3590925"/>
                    <a:gd name="connsiteX1" fmla="*/ 2038350 w 2954278"/>
                    <a:gd name="connsiteY1" fmla="*/ 0 h 3590925"/>
                    <a:gd name="connsiteX2" fmla="*/ 2226390 w 2954278"/>
                    <a:gd name="connsiteY2" fmla="*/ 97764 h 3590925"/>
                    <a:gd name="connsiteX3" fmla="*/ 2248955 w 2954278"/>
                    <a:gd name="connsiteY3" fmla="*/ 135365 h 3590925"/>
                    <a:gd name="connsiteX4" fmla="*/ 2912349 w 2954278"/>
                    <a:gd name="connsiteY4" fmla="*/ 1282807 h 3590925"/>
                    <a:gd name="connsiteX5" fmla="*/ 2954278 w 2954278"/>
                    <a:gd name="connsiteY5" fmla="*/ 1355330 h 3590925"/>
                    <a:gd name="connsiteX6" fmla="*/ 718683 w 2954278"/>
                    <a:gd name="connsiteY6" fmla="*/ 3590925 h 3590925"/>
                    <a:gd name="connsiteX7" fmla="*/ 696604 w 2954278"/>
                    <a:gd name="connsiteY7" fmla="*/ 3590925 h 3590925"/>
                    <a:gd name="connsiteX8" fmla="*/ 236930 w 2954278"/>
                    <a:gd name="connsiteY8" fmla="*/ 3590925 h 3590925"/>
                    <a:gd name="connsiteX9" fmla="*/ 225648 w 2954278"/>
                    <a:gd name="connsiteY9" fmla="*/ 3590925 h 3590925"/>
                    <a:gd name="connsiteX10" fmla="*/ 0 w 2954278"/>
                    <a:gd name="connsiteY10" fmla="*/ 3357797 h 3590925"/>
                    <a:gd name="connsiteX11" fmla="*/ 22565 w 2954278"/>
                    <a:gd name="connsiteY11" fmla="*/ 3252513 h 3590925"/>
                    <a:gd name="connsiteX12" fmla="*/ 37608 w 2954278"/>
                    <a:gd name="connsiteY12" fmla="*/ 3226192 h 3590925"/>
                    <a:gd name="connsiteX13" fmla="*/ 932677 w 2954278"/>
                    <a:gd name="connsiteY13" fmla="*/ 1677019 h 3590925"/>
                    <a:gd name="connsiteX14" fmla="*/ 1823985 w 2954278"/>
                    <a:gd name="connsiteY14" fmla="*/ 135365 h 3590925"/>
                    <a:gd name="connsiteX15" fmla="*/ 1842789 w 2954278"/>
                    <a:gd name="connsiteY15" fmla="*/ 97764 h 3590925"/>
                    <a:gd name="connsiteX16" fmla="*/ 2034589 w 2954278"/>
                    <a:gd name="connsiteY16" fmla="*/ 0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4278" h="3590925">
                      <a:moveTo>
                        <a:pt x="2034589" y="0"/>
                      </a:moveTo>
                      <a:cubicBezTo>
                        <a:pt x="2034589" y="0"/>
                        <a:pt x="2038350" y="0"/>
                        <a:pt x="2038350" y="0"/>
                      </a:cubicBezTo>
                      <a:cubicBezTo>
                        <a:pt x="2117327" y="0"/>
                        <a:pt x="2185021" y="37601"/>
                        <a:pt x="2226390" y="97764"/>
                      </a:cubicBezTo>
                      <a:cubicBezTo>
                        <a:pt x="2226390" y="97764"/>
                        <a:pt x="2226390" y="97764"/>
                        <a:pt x="2248955" y="135365"/>
                      </a:cubicBezTo>
                      <a:cubicBezTo>
                        <a:pt x="2248955" y="135365"/>
                        <a:pt x="2248955" y="135365"/>
                        <a:pt x="2912349" y="1282807"/>
                      </a:cubicBezTo>
                      <a:lnTo>
                        <a:pt x="2954278" y="1355330"/>
                      </a:lnTo>
                      <a:lnTo>
                        <a:pt x="718683" y="3590925"/>
                      </a:lnTo>
                      <a:lnTo>
                        <a:pt x="696604" y="3590925"/>
                      </a:lnTo>
                      <a:cubicBezTo>
                        <a:pt x="558192" y="3590925"/>
                        <a:pt x="405461" y="3590925"/>
                        <a:pt x="236930" y="3590925"/>
                      </a:cubicBezTo>
                      <a:cubicBezTo>
                        <a:pt x="236930" y="3590925"/>
                        <a:pt x="236930" y="3590925"/>
                        <a:pt x="225648" y="3590925"/>
                      </a:cubicBezTo>
                      <a:cubicBezTo>
                        <a:pt x="101542" y="3587165"/>
                        <a:pt x="0" y="3485641"/>
                        <a:pt x="0" y="3357797"/>
                      </a:cubicBezTo>
                      <a:cubicBezTo>
                        <a:pt x="0" y="3320196"/>
                        <a:pt x="7522" y="3282594"/>
                        <a:pt x="22565" y="3252513"/>
                      </a:cubicBezTo>
                      <a:cubicBezTo>
                        <a:pt x="22565" y="3252513"/>
                        <a:pt x="22565" y="3252513"/>
                        <a:pt x="37608" y="3226192"/>
                      </a:cubicBezTo>
                      <a:cubicBezTo>
                        <a:pt x="37608" y="3226192"/>
                        <a:pt x="37608" y="3226192"/>
                        <a:pt x="932677" y="1677019"/>
                      </a:cubicBezTo>
                      <a:cubicBezTo>
                        <a:pt x="932677" y="1677019"/>
                        <a:pt x="932677" y="1677019"/>
                        <a:pt x="1823985" y="135365"/>
                      </a:cubicBezTo>
                      <a:cubicBezTo>
                        <a:pt x="1827746" y="124085"/>
                        <a:pt x="1835267" y="109044"/>
                        <a:pt x="1842789" y="97764"/>
                      </a:cubicBezTo>
                      <a:cubicBezTo>
                        <a:pt x="1887918" y="37601"/>
                        <a:pt x="1955613" y="0"/>
                        <a:pt x="2034589" y="0"/>
                      </a:cubicBezTo>
                      <a:close/>
                    </a:path>
                  </a:pathLst>
                </a:custGeom>
                <a:solidFill>
                  <a:schemeClr val="bg1">
                    <a:alpha val="15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grpSp>
          <p:grpSp>
            <p:nvGrpSpPr>
              <p:cNvPr id="100" name="组合 99"/>
              <p:cNvGrpSpPr/>
              <p:nvPr/>
            </p:nvGrpSpPr>
            <p:grpSpPr>
              <a:xfrm>
                <a:off x="2956715" y="4234978"/>
                <a:ext cx="6492086" cy="868574"/>
                <a:chOff x="2956715" y="4234978"/>
                <a:chExt cx="6492086" cy="868574"/>
              </a:xfrm>
            </p:grpSpPr>
            <p:pic>
              <p:nvPicPr>
                <p:cNvPr id="113" name="图片 1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14"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15" name="组合 114"/>
                <p:cNvGrpSpPr/>
                <p:nvPr/>
              </p:nvGrpSpPr>
              <p:grpSpPr>
                <a:xfrm>
                  <a:off x="2956715" y="4328138"/>
                  <a:ext cx="6492086" cy="682255"/>
                  <a:chOff x="4046505" y="4335647"/>
                  <a:chExt cx="4312504" cy="682255"/>
                </a:xfrm>
              </p:grpSpPr>
              <p:sp>
                <p:nvSpPr>
                  <p:cNvPr id="116"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7"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101" name="组合 100"/>
              <p:cNvGrpSpPr/>
              <p:nvPr/>
            </p:nvGrpSpPr>
            <p:grpSpPr>
              <a:xfrm rot="3600000">
                <a:off x="4059822" y="2301247"/>
                <a:ext cx="6492086" cy="868574"/>
                <a:chOff x="2956715" y="4234978"/>
                <a:chExt cx="6492086" cy="868574"/>
              </a:xfrm>
            </p:grpSpPr>
            <p:pic>
              <p:nvPicPr>
                <p:cNvPr id="108" name="图片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09"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10" name="组合 109"/>
                <p:cNvGrpSpPr/>
                <p:nvPr/>
              </p:nvGrpSpPr>
              <p:grpSpPr>
                <a:xfrm>
                  <a:off x="2956715" y="4328138"/>
                  <a:ext cx="6492086" cy="682255"/>
                  <a:chOff x="4046505" y="4335647"/>
                  <a:chExt cx="4312504" cy="682255"/>
                </a:xfrm>
              </p:grpSpPr>
              <p:sp>
                <p:nvSpPr>
                  <p:cNvPr id="111"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2"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102" name="组合 101"/>
              <p:cNvGrpSpPr/>
              <p:nvPr/>
            </p:nvGrpSpPr>
            <p:grpSpPr>
              <a:xfrm rot="18000000">
                <a:off x="1856268" y="2301247"/>
                <a:ext cx="6492086" cy="868574"/>
                <a:chOff x="2956715" y="4234978"/>
                <a:chExt cx="6492086" cy="868574"/>
              </a:xfrm>
            </p:grpSpPr>
            <p:pic>
              <p:nvPicPr>
                <p:cNvPr id="103" name="图片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04"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05" name="组合 104"/>
                <p:cNvGrpSpPr/>
                <p:nvPr/>
              </p:nvGrpSpPr>
              <p:grpSpPr>
                <a:xfrm>
                  <a:off x="2956715" y="4328138"/>
                  <a:ext cx="6492086" cy="682255"/>
                  <a:chOff x="4046505" y="4335647"/>
                  <a:chExt cx="4312504" cy="682255"/>
                </a:xfrm>
              </p:grpSpPr>
              <p:sp>
                <p:nvSpPr>
                  <p:cNvPr id="106"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07"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sp>
          <p:nvSpPr>
            <p:cNvPr id="98" name="文本框 97"/>
            <p:cNvSpPr txBox="1"/>
            <p:nvPr/>
          </p:nvSpPr>
          <p:spPr>
            <a:xfrm>
              <a:off x="5384944" y="2359018"/>
              <a:ext cx="1610372" cy="683264"/>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zh-CN" altLang="en-US" b="1" dirty="0">
                  <a:solidFill>
                    <a:schemeClr val="bg1"/>
                  </a:solidFill>
                  <a:effectLst>
                    <a:outerShdw blurRad="266700" algn="tl" rotWithShape="0">
                      <a:srgbClr val="44546A">
                        <a:lumMod val="40000"/>
                        <a:lumOff val="60000"/>
                        <a:alpha val="55000"/>
                      </a:srgbClr>
                    </a:outerShdw>
                  </a:effectLst>
                  <a:latin typeface="Arial"/>
                  <a:ea typeface="微软雅黑"/>
                  <a:sym typeface="Arial"/>
                </a:rPr>
                <a:t>页面设计的重要性</a:t>
              </a:r>
            </a:p>
          </p:txBody>
        </p:sp>
      </p:grpSp>
      <p:grpSp>
        <p:nvGrpSpPr>
          <p:cNvPr id="120" name="组合 119"/>
          <p:cNvGrpSpPr/>
          <p:nvPr/>
        </p:nvGrpSpPr>
        <p:grpSpPr>
          <a:xfrm>
            <a:off x="7420241" y="1024713"/>
            <a:ext cx="4393884" cy="4393885"/>
            <a:chOff x="7514371" y="1012874"/>
            <a:chExt cx="4393884" cy="4393885"/>
          </a:xfrm>
        </p:grpSpPr>
        <p:grpSp>
          <p:nvGrpSpPr>
            <p:cNvPr id="121" name="组合 120"/>
            <p:cNvGrpSpPr/>
            <p:nvPr/>
          </p:nvGrpSpPr>
          <p:grpSpPr>
            <a:xfrm rot="10800000">
              <a:off x="7514371" y="1012874"/>
              <a:ext cx="4393884" cy="4393885"/>
              <a:chOff x="2956715" y="-510509"/>
              <a:chExt cx="6492086" cy="6492086"/>
            </a:xfrm>
          </p:grpSpPr>
          <p:grpSp>
            <p:nvGrpSpPr>
              <p:cNvPr id="123" name="组合 122"/>
              <p:cNvGrpSpPr/>
              <p:nvPr/>
            </p:nvGrpSpPr>
            <p:grpSpPr>
              <a:xfrm>
                <a:off x="4164408" y="1085850"/>
                <a:ext cx="4076701" cy="3590925"/>
                <a:chOff x="4157663" y="1085850"/>
                <a:chExt cx="4076701" cy="3590925"/>
              </a:xfrm>
            </p:grpSpPr>
            <p:sp>
              <p:nvSpPr>
                <p:cNvPr id="142" name="任意多边形 141"/>
                <p:cNvSpPr>
                  <a:spLocks/>
                </p:cNvSpPr>
                <p:nvPr/>
              </p:nvSpPr>
              <p:spPr bwMode="auto">
                <a:xfrm>
                  <a:off x="4876347" y="2441180"/>
                  <a:ext cx="3358017" cy="2235595"/>
                </a:xfrm>
                <a:custGeom>
                  <a:avLst/>
                  <a:gdLst>
                    <a:gd name="connsiteX0" fmla="*/ 2235595 w 3358017"/>
                    <a:gd name="connsiteY0" fmla="*/ 0 h 2235595"/>
                    <a:gd name="connsiteX1" fmla="*/ 2264687 w 3358017"/>
                    <a:gd name="connsiteY1" fmla="*/ 50318 h 2235595"/>
                    <a:gd name="connsiteX2" fmla="*/ 2421580 w 3358017"/>
                    <a:gd name="connsiteY2" fmla="*/ 321689 h 2235595"/>
                    <a:gd name="connsiteX3" fmla="*/ 3309127 w 3358017"/>
                    <a:gd name="connsiteY3" fmla="*/ 1859582 h 2235595"/>
                    <a:gd name="connsiteX4" fmla="*/ 3339213 w 3358017"/>
                    <a:gd name="connsiteY4" fmla="*/ 1912224 h 2235595"/>
                    <a:gd name="connsiteX5" fmla="*/ 3358017 w 3358017"/>
                    <a:gd name="connsiteY5" fmla="*/ 2002467 h 2235595"/>
                    <a:gd name="connsiteX6" fmla="*/ 3121087 w 3358017"/>
                    <a:gd name="connsiteY6" fmla="*/ 2235595 h 2235595"/>
                    <a:gd name="connsiteX7" fmla="*/ 1315906 w 3358017"/>
                    <a:gd name="connsiteY7" fmla="*/ 2235595 h 2235595"/>
                    <a:gd name="connsiteX8" fmla="*/ 111615 w 3358017"/>
                    <a:gd name="connsiteY8" fmla="*/ 2235595 h 2235595"/>
                    <a:gd name="connsiteX9" fmla="*/ 0 w 3358017"/>
                    <a:gd name="connsiteY9" fmla="*/ 2235595 h 223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017" h="2235595">
                      <a:moveTo>
                        <a:pt x="2235595" y="0"/>
                      </a:moveTo>
                      <a:lnTo>
                        <a:pt x="2264687" y="50318"/>
                      </a:lnTo>
                      <a:cubicBezTo>
                        <a:pt x="2313648" y="135004"/>
                        <a:pt x="2365873" y="225335"/>
                        <a:pt x="2421580" y="321689"/>
                      </a:cubicBezTo>
                      <a:cubicBezTo>
                        <a:pt x="2421580" y="321689"/>
                        <a:pt x="2421580" y="321689"/>
                        <a:pt x="3309127" y="1859582"/>
                      </a:cubicBezTo>
                      <a:cubicBezTo>
                        <a:pt x="3309127" y="1859582"/>
                        <a:pt x="3309127" y="1859582"/>
                        <a:pt x="3339213" y="1912224"/>
                      </a:cubicBezTo>
                      <a:cubicBezTo>
                        <a:pt x="3350496" y="1942305"/>
                        <a:pt x="3358017" y="1968626"/>
                        <a:pt x="3358017" y="2002467"/>
                      </a:cubicBezTo>
                      <a:cubicBezTo>
                        <a:pt x="3358017" y="2130311"/>
                        <a:pt x="3252715" y="2235595"/>
                        <a:pt x="3121087" y="2235595"/>
                      </a:cubicBezTo>
                      <a:cubicBezTo>
                        <a:pt x="3121087" y="2235595"/>
                        <a:pt x="3121087" y="2235595"/>
                        <a:pt x="1315906" y="2235595"/>
                      </a:cubicBezTo>
                      <a:cubicBezTo>
                        <a:pt x="1315906" y="2235595"/>
                        <a:pt x="1315906" y="2235595"/>
                        <a:pt x="111615" y="2235595"/>
                      </a:cubicBezTo>
                      <a:lnTo>
                        <a:pt x="0" y="2235595"/>
                      </a:ln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sp>
              <p:nvSpPr>
                <p:cNvPr id="143" name="任意多边形 142"/>
                <p:cNvSpPr>
                  <a:spLocks/>
                </p:cNvSpPr>
                <p:nvPr/>
              </p:nvSpPr>
              <p:spPr bwMode="auto">
                <a:xfrm>
                  <a:off x="4157663" y="1085850"/>
                  <a:ext cx="2954278" cy="3590925"/>
                </a:xfrm>
                <a:custGeom>
                  <a:avLst/>
                  <a:gdLst>
                    <a:gd name="connsiteX0" fmla="*/ 2034589 w 2954278"/>
                    <a:gd name="connsiteY0" fmla="*/ 0 h 3590925"/>
                    <a:gd name="connsiteX1" fmla="*/ 2038350 w 2954278"/>
                    <a:gd name="connsiteY1" fmla="*/ 0 h 3590925"/>
                    <a:gd name="connsiteX2" fmla="*/ 2226390 w 2954278"/>
                    <a:gd name="connsiteY2" fmla="*/ 97764 h 3590925"/>
                    <a:gd name="connsiteX3" fmla="*/ 2248955 w 2954278"/>
                    <a:gd name="connsiteY3" fmla="*/ 135365 h 3590925"/>
                    <a:gd name="connsiteX4" fmla="*/ 2912349 w 2954278"/>
                    <a:gd name="connsiteY4" fmla="*/ 1282807 h 3590925"/>
                    <a:gd name="connsiteX5" fmla="*/ 2954278 w 2954278"/>
                    <a:gd name="connsiteY5" fmla="*/ 1355330 h 3590925"/>
                    <a:gd name="connsiteX6" fmla="*/ 718683 w 2954278"/>
                    <a:gd name="connsiteY6" fmla="*/ 3590925 h 3590925"/>
                    <a:gd name="connsiteX7" fmla="*/ 696604 w 2954278"/>
                    <a:gd name="connsiteY7" fmla="*/ 3590925 h 3590925"/>
                    <a:gd name="connsiteX8" fmla="*/ 236930 w 2954278"/>
                    <a:gd name="connsiteY8" fmla="*/ 3590925 h 3590925"/>
                    <a:gd name="connsiteX9" fmla="*/ 225648 w 2954278"/>
                    <a:gd name="connsiteY9" fmla="*/ 3590925 h 3590925"/>
                    <a:gd name="connsiteX10" fmla="*/ 0 w 2954278"/>
                    <a:gd name="connsiteY10" fmla="*/ 3357797 h 3590925"/>
                    <a:gd name="connsiteX11" fmla="*/ 22565 w 2954278"/>
                    <a:gd name="connsiteY11" fmla="*/ 3252513 h 3590925"/>
                    <a:gd name="connsiteX12" fmla="*/ 37608 w 2954278"/>
                    <a:gd name="connsiteY12" fmla="*/ 3226192 h 3590925"/>
                    <a:gd name="connsiteX13" fmla="*/ 932677 w 2954278"/>
                    <a:gd name="connsiteY13" fmla="*/ 1677019 h 3590925"/>
                    <a:gd name="connsiteX14" fmla="*/ 1823985 w 2954278"/>
                    <a:gd name="connsiteY14" fmla="*/ 135365 h 3590925"/>
                    <a:gd name="connsiteX15" fmla="*/ 1842789 w 2954278"/>
                    <a:gd name="connsiteY15" fmla="*/ 97764 h 3590925"/>
                    <a:gd name="connsiteX16" fmla="*/ 2034589 w 2954278"/>
                    <a:gd name="connsiteY16" fmla="*/ 0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4278" h="3590925">
                      <a:moveTo>
                        <a:pt x="2034589" y="0"/>
                      </a:moveTo>
                      <a:cubicBezTo>
                        <a:pt x="2034589" y="0"/>
                        <a:pt x="2038350" y="0"/>
                        <a:pt x="2038350" y="0"/>
                      </a:cubicBezTo>
                      <a:cubicBezTo>
                        <a:pt x="2117327" y="0"/>
                        <a:pt x="2185021" y="37601"/>
                        <a:pt x="2226390" y="97764"/>
                      </a:cubicBezTo>
                      <a:cubicBezTo>
                        <a:pt x="2226390" y="97764"/>
                        <a:pt x="2226390" y="97764"/>
                        <a:pt x="2248955" y="135365"/>
                      </a:cubicBezTo>
                      <a:cubicBezTo>
                        <a:pt x="2248955" y="135365"/>
                        <a:pt x="2248955" y="135365"/>
                        <a:pt x="2912349" y="1282807"/>
                      </a:cubicBezTo>
                      <a:lnTo>
                        <a:pt x="2954278" y="1355330"/>
                      </a:lnTo>
                      <a:lnTo>
                        <a:pt x="718683" y="3590925"/>
                      </a:lnTo>
                      <a:lnTo>
                        <a:pt x="696604" y="3590925"/>
                      </a:lnTo>
                      <a:cubicBezTo>
                        <a:pt x="558192" y="3590925"/>
                        <a:pt x="405461" y="3590925"/>
                        <a:pt x="236930" y="3590925"/>
                      </a:cubicBezTo>
                      <a:cubicBezTo>
                        <a:pt x="236930" y="3590925"/>
                        <a:pt x="236930" y="3590925"/>
                        <a:pt x="225648" y="3590925"/>
                      </a:cubicBezTo>
                      <a:cubicBezTo>
                        <a:pt x="101542" y="3587165"/>
                        <a:pt x="0" y="3485641"/>
                        <a:pt x="0" y="3357797"/>
                      </a:cubicBezTo>
                      <a:cubicBezTo>
                        <a:pt x="0" y="3320196"/>
                        <a:pt x="7522" y="3282594"/>
                        <a:pt x="22565" y="3252513"/>
                      </a:cubicBezTo>
                      <a:cubicBezTo>
                        <a:pt x="22565" y="3252513"/>
                        <a:pt x="22565" y="3252513"/>
                        <a:pt x="37608" y="3226192"/>
                      </a:cubicBezTo>
                      <a:cubicBezTo>
                        <a:pt x="37608" y="3226192"/>
                        <a:pt x="37608" y="3226192"/>
                        <a:pt x="932677" y="1677019"/>
                      </a:cubicBezTo>
                      <a:cubicBezTo>
                        <a:pt x="932677" y="1677019"/>
                        <a:pt x="932677" y="1677019"/>
                        <a:pt x="1823985" y="135365"/>
                      </a:cubicBezTo>
                      <a:cubicBezTo>
                        <a:pt x="1827746" y="124085"/>
                        <a:pt x="1835267" y="109044"/>
                        <a:pt x="1842789" y="97764"/>
                      </a:cubicBezTo>
                      <a:cubicBezTo>
                        <a:pt x="1887918" y="37601"/>
                        <a:pt x="1955613" y="0"/>
                        <a:pt x="2034589" y="0"/>
                      </a:cubicBezTo>
                      <a:close/>
                    </a:path>
                  </a:pathLst>
                </a:custGeom>
                <a:solidFill>
                  <a:schemeClr val="bg1">
                    <a:alpha val="15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grpSp>
          <p:grpSp>
            <p:nvGrpSpPr>
              <p:cNvPr id="124" name="组合 123"/>
              <p:cNvGrpSpPr/>
              <p:nvPr/>
            </p:nvGrpSpPr>
            <p:grpSpPr>
              <a:xfrm>
                <a:off x="2956715" y="4234978"/>
                <a:ext cx="6492086" cy="868574"/>
                <a:chOff x="2956715" y="4234978"/>
                <a:chExt cx="6492086" cy="868574"/>
              </a:xfrm>
            </p:grpSpPr>
            <p:pic>
              <p:nvPicPr>
                <p:cNvPr id="137" name="图片 1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38"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39" name="组合 138"/>
                <p:cNvGrpSpPr/>
                <p:nvPr/>
              </p:nvGrpSpPr>
              <p:grpSpPr>
                <a:xfrm>
                  <a:off x="2956715" y="4328138"/>
                  <a:ext cx="6492086" cy="682255"/>
                  <a:chOff x="4046505" y="4335647"/>
                  <a:chExt cx="4312504" cy="682255"/>
                </a:xfrm>
              </p:grpSpPr>
              <p:sp>
                <p:nvSpPr>
                  <p:cNvPr id="140"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41"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125" name="组合 124"/>
              <p:cNvGrpSpPr/>
              <p:nvPr/>
            </p:nvGrpSpPr>
            <p:grpSpPr>
              <a:xfrm rot="3600000">
                <a:off x="4059822" y="2301247"/>
                <a:ext cx="6492086" cy="868574"/>
                <a:chOff x="2956715" y="4234978"/>
                <a:chExt cx="6492086" cy="868574"/>
              </a:xfrm>
            </p:grpSpPr>
            <p:pic>
              <p:nvPicPr>
                <p:cNvPr id="132" name="图片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33"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34" name="组合 133"/>
                <p:cNvGrpSpPr/>
                <p:nvPr/>
              </p:nvGrpSpPr>
              <p:grpSpPr>
                <a:xfrm>
                  <a:off x="2956715" y="4328138"/>
                  <a:ext cx="6492086" cy="682255"/>
                  <a:chOff x="4046505" y="4335647"/>
                  <a:chExt cx="4312504" cy="682255"/>
                </a:xfrm>
              </p:grpSpPr>
              <p:sp>
                <p:nvSpPr>
                  <p:cNvPr id="135"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36"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126" name="组合 125"/>
              <p:cNvGrpSpPr/>
              <p:nvPr/>
            </p:nvGrpSpPr>
            <p:grpSpPr>
              <a:xfrm rot="18000000">
                <a:off x="1856268" y="2301247"/>
                <a:ext cx="6492086" cy="868574"/>
                <a:chOff x="2956715" y="4234978"/>
                <a:chExt cx="6492086" cy="868574"/>
              </a:xfrm>
            </p:grpSpPr>
            <p:pic>
              <p:nvPicPr>
                <p:cNvPr id="127" name="图片 1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28"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29" name="组合 128"/>
                <p:cNvGrpSpPr/>
                <p:nvPr/>
              </p:nvGrpSpPr>
              <p:grpSpPr>
                <a:xfrm>
                  <a:off x="2956715" y="4328138"/>
                  <a:ext cx="6492086" cy="682255"/>
                  <a:chOff x="4046505" y="4335647"/>
                  <a:chExt cx="4312504" cy="682255"/>
                </a:xfrm>
              </p:grpSpPr>
              <p:sp>
                <p:nvSpPr>
                  <p:cNvPr id="130"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31"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sp>
          <p:nvSpPr>
            <p:cNvPr id="122" name="文本框 121"/>
            <p:cNvSpPr txBox="1"/>
            <p:nvPr/>
          </p:nvSpPr>
          <p:spPr>
            <a:xfrm>
              <a:off x="8999380" y="2310297"/>
              <a:ext cx="1610372" cy="683264"/>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zh-CN" altLang="en-US" b="1" dirty="0">
                  <a:solidFill>
                    <a:schemeClr val="bg1"/>
                  </a:solidFill>
                  <a:effectLst>
                    <a:outerShdw blurRad="266700" algn="tl" rotWithShape="0">
                      <a:srgbClr val="44546A">
                        <a:lumMod val="40000"/>
                        <a:lumOff val="60000"/>
                        <a:alpha val="55000"/>
                      </a:srgbClr>
                    </a:outerShdw>
                  </a:effectLst>
                  <a:latin typeface="Arial"/>
                  <a:ea typeface="微软雅黑"/>
                  <a:sym typeface="Arial"/>
                </a:rPr>
                <a:t>项目调试的重要性</a:t>
              </a:r>
            </a:p>
          </p:txBody>
        </p:sp>
      </p:grpSp>
      <p:grpSp>
        <p:nvGrpSpPr>
          <p:cNvPr id="144" name="组合 143"/>
          <p:cNvGrpSpPr/>
          <p:nvPr/>
        </p:nvGrpSpPr>
        <p:grpSpPr>
          <a:xfrm>
            <a:off x="1997272" y="1463080"/>
            <a:ext cx="4393884" cy="4393885"/>
            <a:chOff x="2091402" y="1451241"/>
            <a:chExt cx="4393884" cy="4393885"/>
          </a:xfrm>
        </p:grpSpPr>
        <p:grpSp>
          <p:nvGrpSpPr>
            <p:cNvPr id="145" name="组合 144"/>
            <p:cNvGrpSpPr/>
            <p:nvPr/>
          </p:nvGrpSpPr>
          <p:grpSpPr>
            <a:xfrm>
              <a:off x="2091402" y="1451241"/>
              <a:ext cx="4393884" cy="4393885"/>
              <a:chOff x="2956715" y="-510509"/>
              <a:chExt cx="6492086" cy="6492086"/>
            </a:xfrm>
          </p:grpSpPr>
          <p:grpSp>
            <p:nvGrpSpPr>
              <p:cNvPr id="147" name="组合 146"/>
              <p:cNvGrpSpPr/>
              <p:nvPr/>
            </p:nvGrpSpPr>
            <p:grpSpPr>
              <a:xfrm>
                <a:off x="4164408" y="1085850"/>
                <a:ext cx="4076701" cy="3590925"/>
                <a:chOff x="4157663" y="1085850"/>
                <a:chExt cx="4076701" cy="3590925"/>
              </a:xfrm>
            </p:grpSpPr>
            <p:sp>
              <p:nvSpPr>
                <p:cNvPr id="178" name="任意多边形 177"/>
                <p:cNvSpPr>
                  <a:spLocks/>
                </p:cNvSpPr>
                <p:nvPr/>
              </p:nvSpPr>
              <p:spPr bwMode="auto">
                <a:xfrm>
                  <a:off x="4876347" y="2441180"/>
                  <a:ext cx="3358017" cy="2235595"/>
                </a:xfrm>
                <a:custGeom>
                  <a:avLst/>
                  <a:gdLst>
                    <a:gd name="connsiteX0" fmla="*/ 2235595 w 3358017"/>
                    <a:gd name="connsiteY0" fmla="*/ 0 h 2235595"/>
                    <a:gd name="connsiteX1" fmla="*/ 2264687 w 3358017"/>
                    <a:gd name="connsiteY1" fmla="*/ 50318 h 2235595"/>
                    <a:gd name="connsiteX2" fmla="*/ 2421580 w 3358017"/>
                    <a:gd name="connsiteY2" fmla="*/ 321689 h 2235595"/>
                    <a:gd name="connsiteX3" fmla="*/ 3309127 w 3358017"/>
                    <a:gd name="connsiteY3" fmla="*/ 1859582 h 2235595"/>
                    <a:gd name="connsiteX4" fmla="*/ 3339213 w 3358017"/>
                    <a:gd name="connsiteY4" fmla="*/ 1912224 h 2235595"/>
                    <a:gd name="connsiteX5" fmla="*/ 3358017 w 3358017"/>
                    <a:gd name="connsiteY5" fmla="*/ 2002467 h 2235595"/>
                    <a:gd name="connsiteX6" fmla="*/ 3121087 w 3358017"/>
                    <a:gd name="connsiteY6" fmla="*/ 2235595 h 2235595"/>
                    <a:gd name="connsiteX7" fmla="*/ 1315906 w 3358017"/>
                    <a:gd name="connsiteY7" fmla="*/ 2235595 h 2235595"/>
                    <a:gd name="connsiteX8" fmla="*/ 111615 w 3358017"/>
                    <a:gd name="connsiteY8" fmla="*/ 2235595 h 2235595"/>
                    <a:gd name="connsiteX9" fmla="*/ 0 w 3358017"/>
                    <a:gd name="connsiteY9" fmla="*/ 2235595 h 223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017" h="2235595">
                      <a:moveTo>
                        <a:pt x="2235595" y="0"/>
                      </a:moveTo>
                      <a:lnTo>
                        <a:pt x="2264687" y="50318"/>
                      </a:lnTo>
                      <a:cubicBezTo>
                        <a:pt x="2313648" y="135004"/>
                        <a:pt x="2365873" y="225335"/>
                        <a:pt x="2421580" y="321689"/>
                      </a:cubicBezTo>
                      <a:cubicBezTo>
                        <a:pt x="2421580" y="321689"/>
                        <a:pt x="2421580" y="321689"/>
                        <a:pt x="3309127" y="1859582"/>
                      </a:cubicBezTo>
                      <a:cubicBezTo>
                        <a:pt x="3309127" y="1859582"/>
                        <a:pt x="3309127" y="1859582"/>
                        <a:pt x="3339213" y="1912224"/>
                      </a:cubicBezTo>
                      <a:cubicBezTo>
                        <a:pt x="3350496" y="1942305"/>
                        <a:pt x="3358017" y="1968626"/>
                        <a:pt x="3358017" y="2002467"/>
                      </a:cubicBezTo>
                      <a:cubicBezTo>
                        <a:pt x="3358017" y="2130311"/>
                        <a:pt x="3252715" y="2235595"/>
                        <a:pt x="3121087" y="2235595"/>
                      </a:cubicBezTo>
                      <a:cubicBezTo>
                        <a:pt x="3121087" y="2235595"/>
                        <a:pt x="3121087" y="2235595"/>
                        <a:pt x="1315906" y="2235595"/>
                      </a:cubicBezTo>
                      <a:cubicBezTo>
                        <a:pt x="1315906" y="2235595"/>
                        <a:pt x="1315906" y="2235595"/>
                        <a:pt x="111615" y="2235595"/>
                      </a:cubicBezTo>
                      <a:lnTo>
                        <a:pt x="0" y="2235595"/>
                      </a:ln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noAutofit/>
                </a:bodyPr>
                <a:lstStyle/>
                <a:p>
                  <a:endParaRPr lang="zh-CN" altLang="en-US" dirty="0">
                    <a:solidFill>
                      <a:prstClr val="black"/>
                    </a:solidFill>
                    <a:latin typeface="Arial"/>
                    <a:ea typeface="微软雅黑"/>
                    <a:sym typeface="Arial"/>
                  </a:endParaRPr>
                </a:p>
              </p:txBody>
            </p:sp>
            <p:sp>
              <p:nvSpPr>
                <p:cNvPr id="179" name="任意多边形 178"/>
                <p:cNvSpPr>
                  <a:spLocks/>
                </p:cNvSpPr>
                <p:nvPr/>
              </p:nvSpPr>
              <p:spPr bwMode="auto">
                <a:xfrm>
                  <a:off x="4157663" y="1085850"/>
                  <a:ext cx="2954278" cy="3590925"/>
                </a:xfrm>
                <a:custGeom>
                  <a:avLst/>
                  <a:gdLst>
                    <a:gd name="connsiteX0" fmla="*/ 2034589 w 2954278"/>
                    <a:gd name="connsiteY0" fmla="*/ 0 h 3590925"/>
                    <a:gd name="connsiteX1" fmla="*/ 2038350 w 2954278"/>
                    <a:gd name="connsiteY1" fmla="*/ 0 h 3590925"/>
                    <a:gd name="connsiteX2" fmla="*/ 2226390 w 2954278"/>
                    <a:gd name="connsiteY2" fmla="*/ 97764 h 3590925"/>
                    <a:gd name="connsiteX3" fmla="*/ 2248955 w 2954278"/>
                    <a:gd name="connsiteY3" fmla="*/ 135365 h 3590925"/>
                    <a:gd name="connsiteX4" fmla="*/ 2912349 w 2954278"/>
                    <a:gd name="connsiteY4" fmla="*/ 1282807 h 3590925"/>
                    <a:gd name="connsiteX5" fmla="*/ 2954278 w 2954278"/>
                    <a:gd name="connsiteY5" fmla="*/ 1355330 h 3590925"/>
                    <a:gd name="connsiteX6" fmla="*/ 718683 w 2954278"/>
                    <a:gd name="connsiteY6" fmla="*/ 3590925 h 3590925"/>
                    <a:gd name="connsiteX7" fmla="*/ 696604 w 2954278"/>
                    <a:gd name="connsiteY7" fmla="*/ 3590925 h 3590925"/>
                    <a:gd name="connsiteX8" fmla="*/ 236930 w 2954278"/>
                    <a:gd name="connsiteY8" fmla="*/ 3590925 h 3590925"/>
                    <a:gd name="connsiteX9" fmla="*/ 225648 w 2954278"/>
                    <a:gd name="connsiteY9" fmla="*/ 3590925 h 3590925"/>
                    <a:gd name="connsiteX10" fmla="*/ 0 w 2954278"/>
                    <a:gd name="connsiteY10" fmla="*/ 3357797 h 3590925"/>
                    <a:gd name="connsiteX11" fmla="*/ 22565 w 2954278"/>
                    <a:gd name="connsiteY11" fmla="*/ 3252513 h 3590925"/>
                    <a:gd name="connsiteX12" fmla="*/ 37608 w 2954278"/>
                    <a:gd name="connsiteY12" fmla="*/ 3226192 h 3590925"/>
                    <a:gd name="connsiteX13" fmla="*/ 932677 w 2954278"/>
                    <a:gd name="connsiteY13" fmla="*/ 1677019 h 3590925"/>
                    <a:gd name="connsiteX14" fmla="*/ 1823985 w 2954278"/>
                    <a:gd name="connsiteY14" fmla="*/ 135365 h 3590925"/>
                    <a:gd name="connsiteX15" fmla="*/ 1842789 w 2954278"/>
                    <a:gd name="connsiteY15" fmla="*/ 97764 h 3590925"/>
                    <a:gd name="connsiteX16" fmla="*/ 2034589 w 2954278"/>
                    <a:gd name="connsiteY16" fmla="*/ 0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4278" h="3590925">
                      <a:moveTo>
                        <a:pt x="2034589" y="0"/>
                      </a:moveTo>
                      <a:cubicBezTo>
                        <a:pt x="2034589" y="0"/>
                        <a:pt x="2038350" y="0"/>
                        <a:pt x="2038350" y="0"/>
                      </a:cubicBezTo>
                      <a:cubicBezTo>
                        <a:pt x="2117327" y="0"/>
                        <a:pt x="2185021" y="37601"/>
                        <a:pt x="2226390" y="97764"/>
                      </a:cubicBezTo>
                      <a:cubicBezTo>
                        <a:pt x="2226390" y="97764"/>
                        <a:pt x="2226390" y="97764"/>
                        <a:pt x="2248955" y="135365"/>
                      </a:cubicBezTo>
                      <a:cubicBezTo>
                        <a:pt x="2248955" y="135365"/>
                        <a:pt x="2248955" y="135365"/>
                        <a:pt x="2912349" y="1282807"/>
                      </a:cubicBezTo>
                      <a:lnTo>
                        <a:pt x="2954278" y="1355330"/>
                      </a:lnTo>
                      <a:lnTo>
                        <a:pt x="718683" y="3590925"/>
                      </a:lnTo>
                      <a:lnTo>
                        <a:pt x="696604" y="3590925"/>
                      </a:lnTo>
                      <a:cubicBezTo>
                        <a:pt x="558192" y="3590925"/>
                        <a:pt x="405461" y="3590925"/>
                        <a:pt x="236930" y="3590925"/>
                      </a:cubicBezTo>
                      <a:cubicBezTo>
                        <a:pt x="236930" y="3590925"/>
                        <a:pt x="236930" y="3590925"/>
                        <a:pt x="225648" y="3590925"/>
                      </a:cubicBezTo>
                      <a:cubicBezTo>
                        <a:pt x="101542" y="3587165"/>
                        <a:pt x="0" y="3485641"/>
                        <a:pt x="0" y="3357797"/>
                      </a:cubicBezTo>
                      <a:cubicBezTo>
                        <a:pt x="0" y="3320196"/>
                        <a:pt x="7522" y="3282594"/>
                        <a:pt x="22565" y="3252513"/>
                      </a:cubicBezTo>
                      <a:cubicBezTo>
                        <a:pt x="22565" y="3252513"/>
                        <a:pt x="22565" y="3252513"/>
                        <a:pt x="37608" y="3226192"/>
                      </a:cubicBezTo>
                      <a:cubicBezTo>
                        <a:pt x="37608" y="3226192"/>
                        <a:pt x="37608" y="3226192"/>
                        <a:pt x="932677" y="1677019"/>
                      </a:cubicBezTo>
                      <a:cubicBezTo>
                        <a:pt x="932677" y="1677019"/>
                        <a:pt x="932677" y="1677019"/>
                        <a:pt x="1823985" y="135365"/>
                      </a:cubicBezTo>
                      <a:cubicBezTo>
                        <a:pt x="1827746" y="124085"/>
                        <a:pt x="1835267" y="109044"/>
                        <a:pt x="1842789" y="97764"/>
                      </a:cubicBezTo>
                      <a:cubicBezTo>
                        <a:pt x="1887918" y="37601"/>
                        <a:pt x="1955613" y="0"/>
                        <a:pt x="2034589" y="0"/>
                      </a:cubicBezTo>
                      <a:close/>
                    </a:path>
                  </a:pathLst>
                </a:custGeom>
                <a:solidFill>
                  <a:schemeClr val="bg1">
                    <a:alpha val="15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grpSp>
          <p:grpSp>
            <p:nvGrpSpPr>
              <p:cNvPr id="148" name="组合 147"/>
              <p:cNvGrpSpPr/>
              <p:nvPr/>
            </p:nvGrpSpPr>
            <p:grpSpPr>
              <a:xfrm>
                <a:off x="2956715" y="4234978"/>
                <a:ext cx="6492086" cy="868574"/>
                <a:chOff x="2956715" y="4234978"/>
                <a:chExt cx="6492086" cy="868574"/>
              </a:xfrm>
            </p:grpSpPr>
            <p:pic>
              <p:nvPicPr>
                <p:cNvPr id="173" name="图片 1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74"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75" name="组合 174"/>
                <p:cNvGrpSpPr/>
                <p:nvPr/>
              </p:nvGrpSpPr>
              <p:grpSpPr>
                <a:xfrm>
                  <a:off x="2956715" y="4328138"/>
                  <a:ext cx="6492086" cy="682255"/>
                  <a:chOff x="4046505" y="4335647"/>
                  <a:chExt cx="4312504" cy="682255"/>
                </a:xfrm>
              </p:grpSpPr>
              <p:sp>
                <p:nvSpPr>
                  <p:cNvPr id="176"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77"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149" name="组合 148"/>
              <p:cNvGrpSpPr/>
              <p:nvPr/>
            </p:nvGrpSpPr>
            <p:grpSpPr>
              <a:xfrm rot="3600000">
                <a:off x="4059822" y="2301247"/>
                <a:ext cx="6492086" cy="868574"/>
                <a:chOff x="2956715" y="4234978"/>
                <a:chExt cx="6492086" cy="868574"/>
              </a:xfrm>
            </p:grpSpPr>
            <p:pic>
              <p:nvPicPr>
                <p:cNvPr id="156" name="图片 1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57"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58" name="组合 157"/>
                <p:cNvGrpSpPr/>
                <p:nvPr/>
              </p:nvGrpSpPr>
              <p:grpSpPr>
                <a:xfrm>
                  <a:off x="2956715" y="4328138"/>
                  <a:ext cx="6492086" cy="682255"/>
                  <a:chOff x="4046505" y="4335647"/>
                  <a:chExt cx="4312504" cy="682255"/>
                </a:xfrm>
              </p:grpSpPr>
              <p:sp>
                <p:nvSpPr>
                  <p:cNvPr id="159"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60"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150" name="组合 149"/>
              <p:cNvGrpSpPr/>
              <p:nvPr/>
            </p:nvGrpSpPr>
            <p:grpSpPr>
              <a:xfrm rot="18000000">
                <a:off x="1856268" y="2301247"/>
                <a:ext cx="6492086" cy="868574"/>
                <a:chOff x="2956715" y="4234978"/>
                <a:chExt cx="6492086" cy="868574"/>
              </a:xfrm>
            </p:grpSpPr>
            <p:pic>
              <p:nvPicPr>
                <p:cNvPr id="151" name="图片 1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52"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53" name="组合 152"/>
                <p:cNvGrpSpPr/>
                <p:nvPr/>
              </p:nvGrpSpPr>
              <p:grpSpPr>
                <a:xfrm>
                  <a:off x="2956715" y="4328138"/>
                  <a:ext cx="6492086" cy="682255"/>
                  <a:chOff x="4046505" y="4335647"/>
                  <a:chExt cx="4312504" cy="682255"/>
                </a:xfrm>
              </p:grpSpPr>
              <p:sp>
                <p:nvSpPr>
                  <p:cNvPr id="154"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55"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sp>
          <p:nvSpPr>
            <p:cNvPr id="146" name="文本框 145"/>
            <p:cNvSpPr txBox="1"/>
            <p:nvPr/>
          </p:nvSpPr>
          <p:spPr>
            <a:xfrm>
              <a:off x="3483158" y="3782259"/>
              <a:ext cx="1610372" cy="683264"/>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zh-CN" altLang="en-US" b="1" dirty="0">
                  <a:solidFill>
                    <a:schemeClr val="bg1"/>
                  </a:solidFill>
                  <a:effectLst>
                    <a:outerShdw blurRad="266700" algn="tl" rotWithShape="0">
                      <a:srgbClr val="44546A">
                        <a:lumMod val="40000"/>
                        <a:lumOff val="60000"/>
                        <a:alpha val="55000"/>
                      </a:srgbClr>
                    </a:outerShdw>
                  </a:effectLst>
                  <a:latin typeface="Arial"/>
                  <a:ea typeface="微软雅黑"/>
                  <a:sym typeface="Arial"/>
                </a:rPr>
                <a:t>整体构思的重要性</a:t>
              </a:r>
            </a:p>
          </p:txBody>
        </p:sp>
      </p:grpSp>
      <p:grpSp>
        <p:nvGrpSpPr>
          <p:cNvPr id="180" name="组合 179"/>
          <p:cNvGrpSpPr/>
          <p:nvPr/>
        </p:nvGrpSpPr>
        <p:grpSpPr>
          <a:xfrm>
            <a:off x="5612584" y="1463080"/>
            <a:ext cx="4393884" cy="4393885"/>
            <a:chOff x="5706714" y="1451241"/>
            <a:chExt cx="4393884" cy="4393885"/>
          </a:xfrm>
        </p:grpSpPr>
        <p:grpSp>
          <p:nvGrpSpPr>
            <p:cNvPr id="181" name="组合 180"/>
            <p:cNvGrpSpPr/>
            <p:nvPr/>
          </p:nvGrpSpPr>
          <p:grpSpPr>
            <a:xfrm>
              <a:off x="5706714" y="1451241"/>
              <a:ext cx="4393884" cy="4393885"/>
              <a:chOff x="2956715" y="-510509"/>
              <a:chExt cx="6492086" cy="6492086"/>
            </a:xfrm>
          </p:grpSpPr>
          <p:grpSp>
            <p:nvGrpSpPr>
              <p:cNvPr id="183" name="组合 182"/>
              <p:cNvGrpSpPr/>
              <p:nvPr/>
            </p:nvGrpSpPr>
            <p:grpSpPr>
              <a:xfrm>
                <a:off x="4164408" y="1085850"/>
                <a:ext cx="4076701" cy="3590925"/>
                <a:chOff x="4157663" y="1085850"/>
                <a:chExt cx="4076701" cy="3590925"/>
              </a:xfrm>
            </p:grpSpPr>
            <p:sp>
              <p:nvSpPr>
                <p:cNvPr id="202" name="任意多边形 201"/>
                <p:cNvSpPr>
                  <a:spLocks/>
                </p:cNvSpPr>
                <p:nvPr/>
              </p:nvSpPr>
              <p:spPr bwMode="auto">
                <a:xfrm>
                  <a:off x="4876347" y="2441180"/>
                  <a:ext cx="3358017" cy="2235595"/>
                </a:xfrm>
                <a:custGeom>
                  <a:avLst/>
                  <a:gdLst>
                    <a:gd name="connsiteX0" fmla="*/ 2235595 w 3358017"/>
                    <a:gd name="connsiteY0" fmla="*/ 0 h 2235595"/>
                    <a:gd name="connsiteX1" fmla="*/ 2264687 w 3358017"/>
                    <a:gd name="connsiteY1" fmla="*/ 50318 h 2235595"/>
                    <a:gd name="connsiteX2" fmla="*/ 2421580 w 3358017"/>
                    <a:gd name="connsiteY2" fmla="*/ 321689 h 2235595"/>
                    <a:gd name="connsiteX3" fmla="*/ 3309127 w 3358017"/>
                    <a:gd name="connsiteY3" fmla="*/ 1859582 h 2235595"/>
                    <a:gd name="connsiteX4" fmla="*/ 3339213 w 3358017"/>
                    <a:gd name="connsiteY4" fmla="*/ 1912224 h 2235595"/>
                    <a:gd name="connsiteX5" fmla="*/ 3358017 w 3358017"/>
                    <a:gd name="connsiteY5" fmla="*/ 2002467 h 2235595"/>
                    <a:gd name="connsiteX6" fmla="*/ 3121087 w 3358017"/>
                    <a:gd name="connsiteY6" fmla="*/ 2235595 h 2235595"/>
                    <a:gd name="connsiteX7" fmla="*/ 1315906 w 3358017"/>
                    <a:gd name="connsiteY7" fmla="*/ 2235595 h 2235595"/>
                    <a:gd name="connsiteX8" fmla="*/ 111615 w 3358017"/>
                    <a:gd name="connsiteY8" fmla="*/ 2235595 h 2235595"/>
                    <a:gd name="connsiteX9" fmla="*/ 0 w 3358017"/>
                    <a:gd name="connsiteY9" fmla="*/ 2235595 h 223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017" h="2235595">
                      <a:moveTo>
                        <a:pt x="2235595" y="0"/>
                      </a:moveTo>
                      <a:lnTo>
                        <a:pt x="2264687" y="50318"/>
                      </a:lnTo>
                      <a:cubicBezTo>
                        <a:pt x="2313648" y="135004"/>
                        <a:pt x="2365873" y="225335"/>
                        <a:pt x="2421580" y="321689"/>
                      </a:cubicBezTo>
                      <a:cubicBezTo>
                        <a:pt x="2421580" y="321689"/>
                        <a:pt x="2421580" y="321689"/>
                        <a:pt x="3309127" y="1859582"/>
                      </a:cubicBezTo>
                      <a:cubicBezTo>
                        <a:pt x="3309127" y="1859582"/>
                        <a:pt x="3309127" y="1859582"/>
                        <a:pt x="3339213" y="1912224"/>
                      </a:cubicBezTo>
                      <a:cubicBezTo>
                        <a:pt x="3350496" y="1942305"/>
                        <a:pt x="3358017" y="1968626"/>
                        <a:pt x="3358017" y="2002467"/>
                      </a:cubicBezTo>
                      <a:cubicBezTo>
                        <a:pt x="3358017" y="2130311"/>
                        <a:pt x="3252715" y="2235595"/>
                        <a:pt x="3121087" y="2235595"/>
                      </a:cubicBezTo>
                      <a:cubicBezTo>
                        <a:pt x="3121087" y="2235595"/>
                        <a:pt x="3121087" y="2235595"/>
                        <a:pt x="1315906" y="2235595"/>
                      </a:cubicBezTo>
                      <a:cubicBezTo>
                        <a:pt x="1315906" y="2235595"/>
                        <a:pt x="1315906" y="2235595"/>
                        <a:pt x="111615" y="2235595"/>
                      </a:cubicBezTo>
                      <a:lnTo>
                        <a:pt x="0" y="2235595"/>
                      </a:ln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sp>
              <p:nvSpPr>
                <p:cNvPr id="203" name="任意多边形 202"/>
                <p:cNvSpPr>
                  <a:spLocks/>
                </p:cNvSpPr>
                <p:nvPr/>
              </p:nvSpPr>
              <p:spPr bwMode="auto">
                <a:xfrm>
                  <a:off x="4157663" y="1085850"/>
                  <a:ext cx="2954278" cy="3590925"/>
                </a:xfrm>
                <a:custGeom>
                  <a:avLst/>
                  <a:gdLst>
                    <a:gd name="connsiteX0" fmla="*/ 2034589 w 2954278"/>
                    <a:gd name="connsiteY0" fmla="*/ 0 h 3590925"/>
                    <a:gd name="connsiteX1" fmla="*/ 2038350 w 2954278"/>
                    <a:gd name="connsiteY1" fmla="*/ 0 h 3590925"/>
                    <a:gd name="connsiteX2" fmla="*/ 2226390 w 2954278"/>
                    <a:gd name="connsiteY2" fmla="*/ 97764 h 3590925"/>
                    <a:gd name="connsiteX3" fmla="*/ 2248955 w 2954278"/>
                    <a:gd name="connsiteY3" fmla="*/ 135365 h 3590925"/>
                    <a:gd name="connsiteX4" fmla="*/ 2912349 w 2954278"/>
                    <a:gd name="connsiteY4" fmla="*/ 1282807 h 3590925"/>
                    <a:gd name="connsiteX5" fmla="*/ 2954278 w 2954278"/>
                    <a:gd name="connsiteY5" fmla="*/ 1355330 h 3590925"/>
                    <a:gd name="connsiteX6" fmla="*/ 718683 w 2954278"/>
                    <a:gd name="connsiteY6" fmla="*/ 3590925 h 3590925"/>
                    <a:gd name="connsiteX7" fmla="*/ 696604 w 2954278"/>
                    <a:gd name="connsiteY7" fmla="*/ 3590925 h 3590925"/>
                    <a:gd name="connsiteX8" fmla="*/ 236930 w 2954278"/>
                    <a:gd name="connsiteY8" fmla="*/ 3590925 h 3590925"/>
                    <a:gd name="connsiteX9" fmla="*/ 225648 w 2954278"/>
                    <a:gd name="connsiteY9" fmla="*/ 3590925 h 3590925"/>
                    <a:gd name="connsiteX10" fmla="*/ 0 w 2954278"/>
                    <a:gd name="connsiteY10" fmla="*/ 3357797 h 3590925"/>
                    <a:gd name="connsiteX11" fmla="*/ 22565 w 2954278"/>
                    <a:gd name="connsiteY11" fmla="*/ 3252513 h 3590925"/>
                    <a:gd name="connsiteX12" fmla="*/ 37608 w 2954278"/>
                    <a:gd name="connsiteY12" fmla="*/ 3226192 h 3590925"/>
                    <a:gd name="connsiteX13" fmla="*/ 932677 w 2954278"/>
                    <a:gd name="connsiteY13" fmla="*/ 1677019 h 3590925"/>
                    <a:gd name="connsiteX14" fmla="*/ 1823985 w 2954278"/>
                    <a:gd name="connsiteY14" fmla="*/ 135365 h 3590925"/>
                    <a:gd name="connsiteX15" fmla="*/ 1842789 w 2954278"/>
                    <a:gd name="connsiteY15" fmla="*/ 97764 h 3590925"/>
                    <a:gd name="connsiteX16" fmla="*/ 2034589 w 2954278"/>
                    <a:gd name="connsiteY16" fmla="*/ 0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4278" h="3590925">
                      <a:moveTo>
                        <a:pt x="2034589" y="0"/>
                      </a:moveTo>
                      <a:cubicBezTo>
                        <a:pt x="2034589" y="0"/>
                        <a:pt x="2038350" y="0"/>
                        <a:pt x="2038350" y="0"/>
                      </a:cubicBezTo>
                      <a:cubicBezTo>
                        <a:pt x="2117327" y="0"/>
                        <a:pt x="2185021" y="37601"/>
                        <a:pt x="2226390" y="97764"/>
                      </a:cubicBezTo>
                      <a:cubicBezTo>
                        <a:pt x="2226390" y="97764"/>
                        <a:pt x="2226390" y="97764"/>
                        <a:pt x="2248955" y="135365"/>
                      </a:cubicBezTo>
                      <a:cubicBezTo>
                        <a:pt x="2248955" y="135365"/>
                        <a:pt x="2248955" y="135365"/>
                        <a:pt x="2912349" y="1282807"/>
                      </a:cubicBezTo>
                      <a:lnTo>
                        <a:pt x="2954278" y="1355330"/>
                      </a:lnTo>
                      <a:lnTo>
                        <a:pt x="718683" y="3590925"/>
                      </a:lnTo>
                      <a:lnTo>
                        <a:pt x="696604" y="3590925"/>
                      </a:lnTo>
                      <a:cubicBezTo>
                        <a:pt x="558192" y="3590925"/>
                        <a:pt x="405461" y="3590925"/>
                        <a:pt x="236930" y="3590925"/>
                      </a:cubicBezTo>
                      <a:cubicBezTo>
                        <a:pt x="236930" y="3590925"/>
                        <a:pt x="236930" y="3590925"/>
                        <a:pt x="225648" y="3590925"/>
                      </a:cubicBezTo>
                      <a:cubicBezTo>
                        <a:pt x="101542" y="3587165"/>
                        <a:pt x="0" y="3485641"/>
                        <a:pt x="0" y="3357797"/>
                      </a:cubicBezTo>
                      <a:cubicBezTo>
                        <a:pt x="0" y="3320196"/>
                        <a:pt x="7522" y="3282594"/>
                        <a:pt x="22565" y="3252513"/>
                      </a:cubicBezTo>
                      <a:cubicBezTo>
                        <a:pt x="22565" y="3252513"/>
                        <a:pt x="22565" y="3252513"/>
                        <a:pt x="37608" y="3226192"/>
                      </a:cubicBezTo>
                      <a:cubicBezTo>
                        <a:pt x="37608" y="3226192"/>
                        <a:pt x="37608" y="3226192"/>
                        <a:pt x="932677" y="1677019"/>
                      </a:cubicBezTo>
                      <a:cubicBezTo>
                        <a:pt x="932677" y="1677019"/>
                        <a:pt x="932677" y="1677019"/>
                        <a:pt x="1823985" y="135365"/>
                      </a:cubicBezTo>
                      <a:cubicBezTo>
                        <a:pt x="1827746" y="124085"/>
                        <a:pt x="1835267" y="109044"/>
                        <a:pt x="1842789" y="97764"/>
                      </a:cubicBezTo>
                      <a:cubicBezTo>
                        <a:pt x="1887918" y="37601"/>
                        <a:pt x="1955613" y="0"/>
                        <a:pt x="2034589" y="0"/>
                      </a:cubicBezTo>
                      <a:close/>
                    </a:path>
                  </a:pathLst>
                </a:custGeom>
                <a:solidFill>
                  <a:schemeClr val="bg1">
                    <a:alpha val="15000"/>
                  </a:scheme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a:ea typeface="微软雅黑"/>
                    <a:sym typeface="Arial"/>
                  </a:endParaRPr>
                </a:p>
              </p:txBody>
            </p:sp>
          </p:grpSp>
          <p:grpSp>
            <p:nvGrpSpPr>
              <p:cNvPr id="184" name="组合 183"/>
              <p:cNvGrpSpPr/>
              <p:nvPr/>
            </p:nvGrpSpPr>
            <p:grpSpPr>
              <a:xfrm>
                <a:off x="2956715" y="4234978"/>
                <a:ext cx="6492086" cy="868574"/>
                <a:chOff x="2956715" y="4234978"/>
                <a:chExt cx="6492086" cy="868574"/>
              </a:xfrm>
            </p:grpSpPr>
            <p:pic>
              <p:nvPicPr>
                <p:cNvPr id="197" name="图片 1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98"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99" name="组合 198"/>
                <p:cNvGrpSpPr/>
                <p:nvPr/>
              </p:nvGrpSpPr>
              <p:grpSpPr>
                <a:xfrm>
                  <a:off x="2956715" y="4328138"/>
                  <a:ext cx="6492086" cy="682255"/>
                  <a:chOff x="4046505" y="4335647"/>
                  <a:chExt cx="4312504" cy="682255"/>
                </a:xfrm>
              </p:grpSpPr>
              <p:sp>
                <p:nvSpPr>
                  <p:cNvPr id="200"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201"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185" name="组合 184"/>
              <p:cNvGrpSpPr/>
              <p:nvPr/>
            </p:nvGrpSpPr>
            <p:grpSpPr>
              <a:xfrm rot="3600000">
                <a:off x="4059822" y="2301247"/>
                <a:ext cx="6492086" cy="868574"/>
                <a:chOff x="2956715" y="4234978"/>
                <a:chExt cx="6492086" cy="868574"/>
              </a:xfrm>
            </p:grpSpPr>
            <p:pic>
              <p:nvPicPr>
                <p:cNvPr id="192" name="图片 1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93"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94" name="组合 193"/>
                <p:cNvGrpSpPr/>
                <p:nvPr/>
              </p:nvGrpSpPr>
              <p:grpSpPr>
                <a:xfrm>
                  <a:off x="2956715" y="4328138"/>
                  <a:ext cx="6492086" cy="682255"/>
                  <a:chOff x="4046505" y="4335647"/>
                  <a:chExt cx="4312504" cy="682255"/>
                </a:xfrm>
              </p:grpSpPr>
              <p:sp>
                <p:nvSpPr>
                  <p:cNvPr id="195"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96"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nvGrpSpPr>
              <p:cNvPr id="186" name="组合 185"/>
              <p:cNvGrpSpPr/>
              <p:nvPr/>
            </p:nvGrpSpPr>
            <p:grpSpPr>
              <a:xfrm rot="18000000">
                <a:off x="1856268" y="2301247"/>
                <a:ext cx="6492086" cy="868574"/>
                <a:chOff x="2956715" y="4234978"/>
                <a:chExt cx="6492086" cy="868574"/>
              </a:xfrm>
            </p:grpSpPr>
            <p:pic>
              <p:nvPicPr>
                <p:cNvPr id="187" name="图片 1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590" y="4234978"/>
                  <a:ext cx="3950336" cy="868574"/>
                </a:xfrm>
                <a:prstGeom prst="rect">
                  <a:avLst/>
                </a:prstGeom>
              </p:spPr>
            </p:pic>
            <p:sp>
              <p:nvSpPr>
                <p:cNvPr id="188" name="椭圆 10"/>
                <p:cNvSpPr/>
                <p:nvPr/>
              </p:nvSpPr>
              <p:spPr>
                <a:xfrm>
                  <a:off x="3441398" y="4504204"/>
                  <a:ext cx="5522720" cy="33012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nvGrpSpPr>
                <p:cNvPr id="189" name="组合 188"/>
                <p:cNvGrpSpPr/>
                <p:nvPr/>
              </p:nvGrpSpPr>
              <p:grpSpPr>
                <a:xfrm>
                  <a:off x="2956715" y="4328138"/>
                  <a:ext cx="6492086" cy="682255"/>
                  <a:chOff x="4046505" y="4335647"/>
                  <a:chExt cx="4312504" cy="682255"/>
                </a:xfrm>
              </p:grpSpPr>
              <p:sp>
                <p:nvSpPr>
                  <p:cNvPr id="190" name="椭圆 10"/>
                  <p:cNvSpPr/>
                  <p:nvPr/>
                </p:nvSpPr>
                <p:spPr>
                  <a:xfrm>
                    <a:off x="4550306" y="4335647"/>
                    <a:ext cx="3209372" cy="68225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91" name="椭圆 10"/>
                  <p:cNvSpPr/>
                  <p:nvPr/>
                </p:nvSpPr>
                <p:spPr>
                  <a:xfrm>
                    <a:off x="4046505" y="4363912"/>
                    <a:ext cx="4312504" cy="610707"/>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grpSp>
        <p:sp>
          <p:nvSpPr>
            <p:cNvPr id="182" name="文本框 181"/>
            <p:cNvSpPr txBox="1"/>
            <p:nvPr/>
          </p:nvSpPr>
          <p:spPr>
            <a:xfrm>
              <a:off x="7098470" y="3782259"/>
              <a:ext cx="1610372" cy="683264"/>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zh-CN" altLang="en-US" b="1" dirty="0">
                  <a:solidFill>
                    <a:schemeClr val="bg1"/>
                  </a:solidFill>
                  <a:effectLst>
                    <a:outerShdw blurRad="266700" algn="tl" rotWithShape="0">
                      <a:srgbClr val="44546A">
                        <a:lumMod val="40000"/>
                        <a:lumOff val="60000"/>
                        <a:alpha val="55000"/>
                      </a:srgbClr>
                    </a:outerShdw>
                  </a:effectLst>
                  <a:latin typeface="Arial"/>
                  <a:ea typeface="微软雅黑"/>
                  <a:sym typeface="Arial"/>
                </a:rPr>
                <a:t>运行环境的重要性</a:t>
              </a:r>
            </a:p>
          </p:txBody>
        </p:sp>
      </p:grpSp>
      <p:sp>
        <p:nvSpPr>
          <p:cNvPr id="204" name="矩形 203"/>
          <p:cNvSpPr/>
          <p:nvPr/>
        </p:nvSpPr>
        <p:spPr>
          <a:xfrm>
            <a:off x="1003259" y="5719322"/>
            <a:ext cx="10185483" cy="523220"/>
          </a:xfrm>
          <a:prstGeom prst="rect">
            <a:avLst/>
          </a:prstGeom>
        </p:spPr>
        <p:txBody>
          <a:bodyPr wrap="square">
            <a:spAutoFit/>
          </a:bodyPr>
          <a:lstStyle/>
          <a:p>
            <a:pPr algn="ctr"/>
            <a:r>
              <a:rPr lang="zh-CN" altLang="en-US" sz="2800" b="1" dirty="0">
                <a:solidFill>
                  <a:schemeClr val="bg1"/>
                </a:solidFill>
                <a:latin typeface="Arial"/>
                <a:ea typeface="微软雅黑"/>
                <a:sym typeface="Arial"/>
              </a:rPr>
              <a:t>实现人工智能化！跟上科技时代的步伐！扬长补短，坚持不懈。</a:t>
            </a:r>
          </a:p>
        </p:txBody>
      </p:sp>
    </p:spTree>
    <p:extLst>
      <p:ext uri="{BB962C8B-B14F-4D97-AF65-F5344CB8AC3E}">
        <p14:creationId xmlns:p14="http://schemas.microsoft.com/office/powerpoint/2010/main" val="1261931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2" presetClass="entr" presetSubtype="1" decel="50000"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 calcmode="lin" valueType="num">
                                      <p:cBhvr additive="base">
                                        <p:cTn id="30" dur="500" fill="hold"/>
                                        <p:tgtEl>
                                          <p:spTgt spid="70"/>
                                        </p:tgtEl>
                                        <p:attrNameLst>
                                          <p:attrName>ppt_x</p:attrName>
                                        </p:attrNameLst>
                                      </p:cBhvr>
                                      <p:tavLst>
                                        <p:tav tm="0">
                                          <p:val>
                                            <p:strVal val="#ppt_x"/>
                                          </p:val>
                                        </p:tav>
                                        <p:tav tm="100000">
                                          <p:val>
                                            <p:strVal val="#ppt_x"/>
                                          </p:val>
                                        </p:tav>
                                      </p:tavLst>
                                    </p:anim>
                                    <p:anim calcmode="lin" valueType="num">
                                      <p:cBhvr additive="base">
                                        <p:cTn id="31" dur="500" fill="hold"/>
                                        <p:tgtEl>
                                          <p:spTgt spid="70"/>
                                        </p:tgtEl>
                                        <p:attrNameLst>
                                          <p:attrName>ppt_y</p:attrName>
                                        </p:attrNameLst>
                                      </p:cBhvr>
                                      <p:tavLst>
                                        <p:tav tm="0">
                                          <p:val>
                                            <p:strVal val="0-#ppt_h/2"/>
                                          </p:val>
                                        </p:tav>
                                        <p:tav tm="100000">
                                          <p:val>
                                            <p:strVal val="#ppt_y"/>
                                          </p:val>
                                        </p:tav>
                                      </p:tavLst>
                                    </p:anim>
                                  </p:childTnLst>
                                </p:cTn>
                              </p:par>
                              <p:par>
                                <p:cTn id="32" presetID="2" presetClass="entr" presetSubtype="1" decel="50000" fill="hold" nodeType="withEffect">
                                  <p:stCondLst>
                                    <p:cond delay="250"/>
                                  </p:stCondLst>
                                  <p:childTnLst>
                                    <p:set>
                                      <p:cBhvr>
                                        <p:cTn id="33" dur="1" fill="hold">
                                          <p:stCondLst>
                                            <p:cond delay="0"/>
                                          </p:stCondLst>
                                        </p:cTn>
                                        <p:tgtEl>
                                          <p:spTgt spid="96"/>
                                        </p:tgtEl>
                                        <p:attrNameLst>
                                          <p:attrName>style.visibility</p:attrName>
                                        </p:attrNameLst>
                                      </p:cBhvr>
                                      <p:to>
                                        <p:strVal val="visible"/>
                                      </p:to>
                                    </p:set>
                                    <p:anim calcmode="lin" valueType="num">
                                      <p:cBhvr additive="base">
                                        <p:cTn id="34" dur="500" fill="hold"/>
                                        <p:tgtEl>
                                          <p:spTgt spid="96"/>
                                        </p:tgtEl>
                                        <p:attrNameLst>
                                          <p:attrName>ppt_x</p:attrName>
                                        </p:attrNameLst>
                                      </p:cBhvr>
                                      <p:tavLst>
                                        <p:tav tm="0">
                                          <p:val>
                                            <p:strVal val="#ppt_x"/>
                                          </p:val>
                                        </p:tav>
                                        <p:tav tm="100000">
                                          <p:val>
                                            <p:strVal val="#ppt_x"/>
                                          </p:val>
                                        </p:tav>
                                      </p:tavLst>
                                    </p:anim>
                                    <p:anim calcmode="lin" valueType="num">
                                      <p:cBhvr additive="base">
                                        <p:cTn id="35" dur="500" fill="hold"/>
                                        <p:tgtEl>
                                          <p:spTgt spid="96"/>
                                        </p:tgtEl>
                                        <p:attrNameLst>
                                          <p:attrName>ppt_y</p:attrName>
                                        </p:attrNameLst>
                                      </p:cBhvr>
                                      <p:tavLst>
                                        <p:tav tm="0">
                                          <p:val>
                                            <p:strVal val="0-#ppt_h/2"/>
                                          </p:val>
                                        </p:tav>
                                        <p:tav tm="100000">
                                          <p:val>
                                            <p:strVal val="#ppt_y"/>
                                          </p:val>
                                        </p:tav>
                                      </p:tavLst>
                                    </p:anim>
                                  </p:childTnLst>
                                </p:cTn>
                              </p:par>
                              <p:par>
                                <p:cTn id="36" presetID="2" presetClass="entr" presetSubtype="1" decel="50000" fill="hold" nodeType="withEffect">
                                  <p:stCondLst>
                                    <p:cond delay="500"/>
                                  </p:stCondLst>
                                  <p:childTnLst>
                                    <p:set>
                                      <p:cBhvr>
                                        <p:cTn id="37" dur="1" fill="hold">
                                          <p:stCondLst>
                                            <p:cond delay="0"/>
                                          </p:stCondLst>
                                        </p:cTn>
                                        <p:tgtEl>
                                          <p:spTgt spid="120"/>
                                        </p:tgtEl>
                                        <p:attrNameLst>
                                          <p:attrName>style.visibility</p:attrName>
                                        </p:attrNameLst>
                                      </p:cBhvr>
                                      <p:to>
                                        <p:strVal val="visible"/>
                                      </p:to>
                                    </p:set>
                                    <p:anim calcmode="lin" valueType="num">
                                      <p:cBhvr additive="base">
                                        <p:cTn id="38" dur="500" fill="hold"/>
                                        <p:tgtEl>
                                          <p:spTgt spid="120"/>
                                        </p:tgtEl>
                                        <p:attrNameLst>
                                          <p:attrName>ppt_x</p:attrName>
                                        </p:attrNameLst>
                                      </p:cBhvr>
                                      <p:tavLst>
                                        <p:tav tm="0">
                                          <p:val>
                                            <p:strVal val="#ppt_x"/>
                                          </p:val>
                                        </p:tav>
                                        <p:tav tm="100000">
                                          <p:val>
                                            <p:strVal val="#ppt_x"/>
                                          </p:val>
                                        </p:tav>
                                      </p:tavLst>
                                    </p:anim>
                                    <p:anim calcmode="lin" valueType="num">
                                      <p:cBhvr additive="base">
                                        <p:cTn id="39" dur="500" fill="hold"/>
                                        <p:tgtEl>
                                          <p:spTgt spid="120"/>
                                        </p:tgtEl>
                                        <p:attrNameLst>
                                          <p:attrName>ppt_y</p:attrName>
                                        </p:attrNameLst>
                                      </p:cBhvr>
                                      <p:tavLst>
                                        <p:tav tm="0">
                                          <p:val>
                                            <p:strVal val="0-#ppt_h/2"/>
                                          </p:val>
                                        </p:tav>
                                        <p:tav tm="100000">
                                          <p:val>
                                            <p:strVal val="#ppt_y"/>
                                          </p:val>
                                        </p:tav>
                                      </p:tavLst>
                                    </p:anim>
                                  </p:childTnLst>
                                </p:cTn>
                              </p:par>
                              <p:par>
                                <p:cTn id="40" presetID="2" presetClass="entr" presetSubtype="4" decel="50000" fill="hold" nodeType="withEffect">
                                  <p:stCondLst>
                                    <p:cond delay="750"/>
                                  </p:stCondLst>
                                  <p:childTnLst>
                                    <p:set>
                                      <p:cBhvr>
                                        <p:cTn id="41" dur="1" fill="hold">
                                          <p:stCondLst>
                                            <p:cond delay="0"/>
                                          </p:stCondLst>
                                        </p:cTn>
                                        <p:tgtEl>
                                          <p:spTgt spid="144"/>
                                        </p:tgtEl>
                                        <p:attrNameLst>
                                          <p:attrName>style.visibility</p:attrName>
                                        </p:attrNameLst>
                                      </p:cBhvr>
                                      <p:to>
                                        <p:strVal val="visible"/>
                                      </p:to>
                                    </p:set>
                                    <p:anim calcmode="lin" valueType="num">
                                      <p:cBhvr additive="base">
                                        <p:cTn id="42" dur="500" fill="hold"/>
                                        <p:tgtEl>
                                          <p:spTgt spid="144"/>
                                        </p:tgtEl>
                                        <p:attrNameLst>
                                          <p:attrName>ppt_x</p:attrName>
                                        </p:attrNameLst>
                                      </p:cBhvr>
                                      <p:tavLst>
                                        <p:tav tm="0">
                                          <p:val>
                                            <p:strVal val="#ppt_x"/>
                                          </p:val>
                                        </p:tav>
                                        <p:tav tm="100000">
                                          <p:val>
                                            <p:strVal val="#ppt_x"/>
                                          </p:val>
                                        </p:tav>
                                      </p:tavLst>
                                    </p:anim>
                                    <p:anim calcmode="lin" valueType="num">
                                      <p:cBhvr additive="base">
                                        <p:cTn id="43" dur="500" fill="hold"/>
                                        <p:tgtEl>
                                          <p:spTgt spid="144"/>
                                        </p:tgtEl>
                                        <p:attrNameLst>
                                          <p:attrName>ppt_y</p:attrName>
                                        </p:attrNameLst>
                                      </p:cBhvr>
                                      <p:tavLst>
                                        <p:tav tm="0">
                                          <p:val>
                                            <p:strVal val="1+#ppt_h/2"/>
                                          </p:val>
                                        </p:tav>
                                        <p:tav tm="100000">
                                          <p:val>
                                            <p:strVal val="#ppt_y"/>
                                          </p:val>
                                        </p:tav>
                                      </p:tavLst>
                                    </p:anim>
                                  </p:childTnLst>
                                </p:cTn>
                              </p:par>
                              <p:par>
                                <p:cTn id="44" presetID="2" presetClass="entr" presetSubtype="4" decel="50000" fill="hold" nodeType="withEffect">
                                  <p:stCondLst>
                                    <p:cond delay="1000"/>
                                  </p:stCondLst>
                                  <p:childTnLst>
                                    <p:set>
                                      <p:cBhvr>
                                        <p:cTn id="45" dur="1" fill="hold">
                                          <p:stCondLst>
                                            <p:cond delay="0"/>
                                          </p:stCondLst>
                                        </p:cTn>
                                        <p:tgtEl>
                                          <p:spTgt spid="180"/>
                                        </p:tgtEl>
                                        <p:attrNameLst>
                                          <p:attrName>style.visibility</p:attrName>
                                        </p:attrNameLst>
                                      </p:cBhvr>
                                      <p:to>
                                        <p:strVal val="visible"/>
                                      </p:to>
                                    </p:set>
                                    <p:anim calcmode="lin" valueType="num">
                                      <p:cBhvr additive="base">
                                        <p:cTn id="46" dur="500" fill="hold"/>
                                        <p:tgtEl>
                                          <p:spTgt spid="180"/>
                                        </p:tgtEl>
                                        <p:attrNameLst>
                                          <p:attrName>ppt_x</p:attrName>
                                        </p:attrNameLst>
                                      </p:cBhvr>
                                      <p:tavLst>
                                        <p:tav tm="0">
                                          <p:val>
                                            <p:strVal val="#ppt_x"/>
                                          </p:val>
                                        </p:tav>
                                        <p:tav tm="100000">
                                          <p:val>
                                            <p:strVal val="#ppt_x"/>
                                          </p:val>
                                        </p:tav>
                                      </p:tavLst>
                                    </p:anim>
                                    <p:anim calcmode="lin" valueType="num">
                                      <p:cBhvr additive="base">
                                        <p:cTn id="47" dur="500" fill="hold"/>
                                        <p:tgtEl>
                                          <p:spTgt spid="180"/>
                                        </p:tgtEl>
                                        <p:attrNameLst>
                                          <p:attrName>ppt_y</p:attrName>
                                        </p:attrNameLst>
                                      </p:cBhvr>
                                      <p:tavLst>
                                        <p:tav tm="0">
                                          <p:val>
                                            <p:strVal val="1+#ppt_h/2"/>
                                          </p:val>
                                        </p:tav>
                                        <p:tav tm="100000">
                                          <p:val>
                                            <p:strVal val="#ppt_y"/>
                                          </p:val>
                                        </p:tav>
                                      </p:tavLst>
                                    </p:anim>
                                  </p:childTnLst>
                                </p:cTn>
                              </p:par>
                              <p:par>
                                <p:cTn id="48" presetID="26" presetClass="emph" presetSubtype="0" fill="hold" nodeType="withEffect">
                                  <p:stCondLst>
                                    <p:cond delay="1250"/>
                                  </p:stCondLst>
                                  <p:childTnLst>
                                    <p:animEffect transition="out" filter="fade">
                                      <p:cBhvr>
                                        <p:cTn id="49" dur="500" tmFilter="0, 0; .2, .5; .8, .5; 1, 0"/>
                                        <p:tgtEl>
                                          <p:spTgt spid="70"/>
                                        </p:tgtEl>
                                      </p:cBhvr>
                                    </p:animEffect>
                                    <p:animScale>
                                      <p:cBhvr>
                                        <p:cTn id="50" dur="250" autoRev="1" fill="hold"/>
                                        <p:tgtEl>
                                          <p:spTgt spid="70"/>
                                        </p:tgtEl>
                                      </p:cBhvr>
                                      <p:by x="105000" y="105000"/>
                                    </p:animScale>
                                  </p:childTnLst>
                                </p:cTn>
                              </p:par>
                              <p:par>
                                <p:cTn id="51" presetID="26" presetClass="emph" presetSubtype="0" fill="hold" nodeType="withEffect">
                                  <p:stCondLst>
                                    <p:cond delay="1500"/>
                                  </p:stCondLst>
                                  <p:childTnLst>
                                    <p:animEffect transition="out" filter="fade">
                                      <p:cBhvr>
                                        <p:cTn id="52" dur="500" tmFilter="0, 0; .2, .5; .8, .5; 1, 0"/>
                                        <p:tgtEl>
                                          <p:spTgt spid="96"/>
                                        </p:tgtEl>
                                      </p:cBhvr>
                                    </p:animEffect>
                                    <p:animScale>
                                      <p:cBhvr>
                                        <p:cTn id="53" dur="250" autoRev="1" fill="hold"/>
                                        <p:tgtEl>
                                          <p:spTgt spid="96"/>
                                        </p:tgtEl>
                                      </p:cBhvr>
                                      <p:by x="105000" y="105000"/>
                                    </p:animScale>
                                  </p:childTnLst>
                                </p:cTn>
                              </p:par>
                              <p:par>
                                <p:cTn id="54" presetID="26" presetClass="emph" presetSubtype="0" fill="hold" nodeType="withEffect">
                                  <p:stCondLst>
                                    <p:cond delay="1750"/>
                                  </p:stCondLst>
                                  <p:childTnLst>
                                    <p:animEffect transition="out" filter="fade">
                                      <p:cBhvr>
                                        <p:cTn id="55" dur="500" tmFilter="0, 0; .2, .5; .8, .5; 1, 0"/>
                                        <p:tgtEl>
                                          <p:spTgt spid="120"/>
                                        </p:tgtEl>
                                      </p:cBhvr>
                                    </p:animEffect>
                                    <p:animScale>
                                      <p:cBhvr>
                                        <p:cTn id="56" dur="250" autoRev="1" fill="hold"/>
                                        <p:tgtEl>
                                          <p:spTgt spid="120"/>
                                        </p:tgtEl>
                                      </p:cBhvr>
                                      <p:by x="105000" y="105000"/>
                                    </p:animScale>
                                  </p:childTnLst>
                                </p:cTn>
                              </p:par>
                              <p:par>
                                <p:cTn id="57" presetID="26" presetClass="emph" presetSubtype="0" fill="hold" nodeType="withEffect">
                                  <p:stCondLst>
                                    <p:cond delay="2000"/>
                                  </p:stCondLst>
                                  <p:childTnLst>
                                    <p:animEffect transition="out" filter="fade">
                                      <p:cBhvr>
                                        <p:cTn id="58" dur="500" tmFilter="0, 0; .2, .5; .8, .5; 1, 0"/>
                                        <p:tgtEl>
                                          <p:spTgt spid="144"/>
                                        </p:tgtEl>
                                      </p:cBhvr>
                                    </p:animEffect>
                                    <p:animScale>
                                      <p:cBhvr>
                                        <p:cTn id="59" dur="250" autoRev="1" fill="hold"/>
                                        <p:tgtEl>
                                          <p:spTgt spid="144"/>
                                        </p:tgtEl>
                                      </p:cBhvr>
                                      <p:by x="105000" y="105000"/>
                                    </p:animScale>
                                  </p:childTnLst>
                                </p:cTn>
                              </p:par>
                              <p:par>
                                <p:cTn id="60" presetID="26" presetClass="emph" presetSubtype="0" fill="hold" nodeType="withEffect">
                                  <p:stCondLst>
                                    <p:cond delay="2250"/>
                                  </p:stCondLst>
                                  <p:childTnLst>
                                    <p:animEffect transition="out" filter="fade">
                                      <p:cBhvr>
                                        <p:cTn id="61" dur="500" tmFilter="0, 0; .2, .5; .8, .5; 1, 0"/>
                                        <p:tgtEl>
                                          <p:spTgt spid="180"/>
                                        </p:tgtEl>
                                      </p:cBhvr>
                                    </p:animEffect>
                                    <p:animScale>
                                      <p:cBhvr>
                                        <p:cTn id="62" dur="250" autoRev="1" fill="hold"/>
                                        <p:tgtEl>
                                          <p:spTgt spid="180"/>
                                        </p:tgtEl>
                                      </p:cBhvr>
                                      <p:by x="105000" y="105000"/>
                                    </p:animScale>
                                  </p:childTnLst>
                                </p:cTn>
                              </p:par>
                              <p:par>
                                <p:cTn id="63" presetID="42" presetClass="entr" presetSubtype="0" fill="hold" grpId="0" nodeType="withEffect">
                                  <p:stCondLst>
                                    <p:cond delay="2750"/>
                                  </p:stCondLst>
                                  <p:childTnLst>
                                    <p:set>
                                      <p:cBhvr>
                                        <p:cTn id="64" dur="1" fill="hold">
                                          <p:stCondLst>
                                            <p:cond delay="0"/>
                                          </p:stCondLst>
                                        </p:cTn>
                                        <p:tgtEl>
                                          <p:spTgt spid="204"/>
                                        </p:tgtEl>
                                        <p:attrNameLst>
                                          <p:attrName>style.visibility</p:attrName>
                                        </p:attrNameLst>
                                      </p:cBhvr>
                                      <p:to>
                                        <p:strVal val="visible"/>
                                      </p:to>
                                    </p:set>
                                    <p:animEffect transition="in" filter="fade">
                                      <p:cBhvr>
                                        <p:cTn id="65" dur="1000"/>
                                        <p:tgtEl>
                                          <p:spTgt spid="204"/>
                                        </p:tgtEl>
                                      </p:cBhvr>
                                    </p:animEffect>
                                    <p:anim calcmode="lin" valueType="num">
                                      <p:cBhvr>
                                        <p:cTn id="66" dur="1000" fill="hold"/>
                                        <p:tgtEl>
                                          <p:spTgt spid="204"/>
                                        </p:tgtEl>
                                        <p:attrNameLst>
                                          <p:attrName>ppt_x</p:attrName>
                                        </p:attrNameLst>
                                      </p:cBhvr>
                                      <p:tavLst>
                                        <p:tav tm="0">
                                          <p:val>
                                            <p:strVal val="#ppt_x"/>
                                          </p:val>
                                        </p:tav>
                                        <p:tav tm="100000">
                                          <p:val>
                                            <p:strVal val="#ppt_x"/>
                                          </p:val>
                                        </p:tav>
                                      </p:tavLst>
                                    </p:anim>
                                    <p:anim calcmode="lin" valueType="num">
                                      <p:cBhvr>
                                        <p:cTn id="67"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2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19"/>
          <p:cNvSpPr>
            <a:spLocks/>
          </p:cNvSpPr>
          <p:nvPr/>
        </p:nvSpPr>
        <p:spPr bwMode="auto">
          <a:xfrm>
            <a:off x="4605803" y="33885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0" name="Freeform 19"/>
          <p:cNvSpPr>
            <a:spLocks/>
          </p:cNvSpPr>
          <p:nvPr/>
        </p:nvSpPr>
        <p:spPr bwMode="auto">
          <a:xfrm flipH="1" flipV="1">
            <a:off x="1976357" y="33771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nvGrpSpPr>
          <p:cNvPr id="111" name="组合 110"/>
          <p:cNvGrpSpPr/>
          <p:nvPr/>
        </p:nvGrpSpPr>
        <p:grpSpPr>
          <a:xfrm>
            <a:off x="322560" y="2228316"/>
            <a:ext cx="6473750" cy="2562732"/>
            <a:chOff x="7469353" y="4601379"/>
            <a:chExt cx="4643066" cy="1838028"/>
          </a:xfrm>
        </p:grpSpPr>
        <p:sp>
          <p:nvSpPr>
            <p:cNvPr id="112" name="圆角矩形 111"/>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3" name="任意多边形 112"/>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14"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5"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椭圆 11"/>
          <p:cNvSpPr/>
          <p:nvPr/>
        </p:nvSpPr>
        <p:spPr>
          <a:xfrm>
            <a:off x="-2729754" y="-228596"/>
            <a:ext cx="12265884" cy="7800404"/>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07" name="人工智能"/>
          <p:cNvSpPr/>
          <p:nvPr/>
        </p:nvSpPr>
        <p:spPr>
          <a:xfrm>
            <a:off x="2592716" y="2668914"/>
            <a:ext cx="1620957" cy="523220"/>
          </a:xfrm>
          <a:prstGeom prst="rect">
            <a:avLst/>
          </a:prstGeom>
        </p:spPr>
        <p:txBody>
          <a:bodyPr wrap="none">
            <a:spAutoFit/>
          </a:bodyPr>
          <a:lstStyle/>
          <a:p>
            <a:pPr algn="ctr"/>
            <a:r>
              <a:rPr lang="zh-CN" altLang="en-US" sz="2800" b="1" dirty="0">
                <a:solidFill>
                  <a:schemeClr val="bg1"/>
                </a:solidFill>
                <a:latin typeface="Arial"/>
                <a:ea typeface="微软雅黑"/>
                <a:sym typeface="Arial"/>
              </a:rPr>
              <a:t>人工智能</a:t>
            </a:r>
          </a:p>
        </p:txBody>
      </p:sp>
      <p:sp>
        <p:nvSpPr>
          <p:cNvPr id="108" name="矩形 107"/>
          <p:cNvSpPr/>
          <p:nvPr/>
        </p:nvSpPr>
        <p:spPr>
          <a:xfrm>
            <a:off x="2079751" y="3262404"/>
            <a:ext cx="2646878" cy="830997"/>
          </a:xfrm>
          <a:prstGeom prst="rect">
            <a:avLst/>
          </a:prstGeom>
        </p:spPr>
        <p:txBody>
          <a:bodyPr wrap="none">
            <a:spAutoFit/>
          </a:bodyPr>
          <a:lstStyle/>
          <a:p>
            <a:pPr algn="ctr"/>
            <a:r>
              <a:rPr lang="zh-CN" altLang="en-US" sz="4800" b="1" i="1" kern="0" dirty="0">
                <a:ln w="18415" cmpd="sng">
                  <a:noFill/>
                  <a:prstDash val="solid"/>
                </a:ln>
                <a:solidFill>
                  <a:schemeClr val="bg1"/>
                </a:solidFill>
                <a:effectLst>
                  <a:outerShdw blurRad="266700" algn="tl" rotWithShape="0">
                    <a:srgbClr val="44546A">
                      <a:lumMod val="40000"/>
                      <a:lumOff val="60000"/>
                      <a:alpha val="55000"/>
                    </a:srgbClr>
                  </a:outerShdw>
                </a:effectLst>
                <a:latin typeface="Arial"/>
                <a:ea typeface="微软雅黑"/>
                <a:cs typeface="Times New Roman" pitchFamily="18" charset="0"/>
                <a:sym typeface="Arial"/>
              </a:rPr>
              <a:t>谢谢欣赏</a:t>
            </a:r>
          </a:p>
        </p:txBody>
      </p:sp>
      <p:pic>
        <p:nvPicPr>
          <p:cNvPr id="13" name="标志">
            <a:extLst>
              <a:ext uri="{FF2B5EF4-FFF2-40B4-BE49-F238E27FC236}">
                <a16:creationId xmlns:a16="http://schemas.microsoft.com/office/drawing/2014/main" id="{9918D3F0-63ED-437D-A2AA-FECFDD92A467}"/>
              </a:ext>
            </a:extLst>
          </p:cNvPr>
          <p:cNvPicPr>
            <a:picLocks noChangeAspect="1"/>
          </p:cNvPicPr>
          <p:nvPr/>
        </p:nvPicPr>
        <p:blipFill>
          <a:blip r:embed="rId3"/>
          <a:stretch>
            <a:fillRect/>
          </a:stretch>
        </p:blipFill>
        <p:spPr>
          <a:xfrm>
            <a:off x="-82224" y="19965"/>
            <a:ext cx="1680169" cy="1672958"/>
          </a:xfrm>
          <a:prstGeom prst="rect">
            <a:avLst/>
          </a:prstGeom>
        </p:spPr>
      </p:pic>
      <p:sp>
        <p:nvSpPr>
          <p:cNvPr id="14" name="老师">
            <a:extLst>
              <a:ext uri="{FF2B5EF4-FFF2-40B4-BE49-F238E27FC236}">
                <a16:creationId xmlns:a16="http://schemas.microsoft.com/office/drawing/2014/main" id="{AD6861FE-34A6-4D8E-9473-B0195B2F5F1E}"/>
              </a:ext>
            </a:extLst>
          </p:cNvPr>
          <p:cNvSpPr txBox="1"/>
          <p:nvPr/>
        </p:nvSpPr>
        <p:spPr>
          <a:xfrm>
            <a:off x="321600" y="5177946"/>
            <a:ext cx="5723291" cy="1384995"/>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班主任：黄蒲老师</a:t>
            </a:r>
            <a:endParaRPr lang="en-US" altLang="zh-CN" sz="2800" b="1" dirty="0">
              <a:solidFill>
                <a:schemeClr val="bg1"/>
              </a:solidFill>
              <a:latin typeface="微软雅黑" panose="020B0503020204020204" pitchFamily="34" charset="-122"/>
              <a:ea typeface="微软雅黑" panose="020B0503020204020204" pitchFamily="34" charset="-122"/>
            </a:endParaRPr>
          </a:p>
          <a:p>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rPr>
              <a:t>指导老师：鲁振操老师</a:t>
            </a:r>
          </a:p>
        </p:txBody>
      </p:sp>
    </p:spTree>
    <p:extLst>
      <p:ext uri="{BB962C8B-B14F-4D97-AF65-F5344CB8AC3E}">
        <p14:creationId xmlns:p14="http://schemas.microsoft.com/office/powerpoint/2010/main" val="31433052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111"/>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111"/>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111"/>
                                        </p:tgtEl>
                                        <p:attrNameLst>
                                          <p:attrName>style.visibility</p:attrName>
                                        </p:attrNameLst>
                                      </p:cBhvr>
                                      <p:to>
                                        <p:strVal val="visible"/>
                                      </p:to>
                                    </p:set>
                                  </p:childTnLst>
                                </p:cTn>
                              </p:par>
                              <p:par>
                                <p:cTn id="15" presetID="41" presetClass="entr" presetSubtype="0" fill="hold" grpId="0" nodeType="withEffect">
                                  <p:stCondLst>
                                    <p:cond delay="400"/>
                                  </p:stCondLst>
                                  <p:iterate type="lt">
                                    <p:tmPct val="10000"/>
                                  </p:iterate>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7"/>
                                        </p:tgtEl>
                                        <p:attrNameLst>
                                          <p:attrName>ppt_y</p:attrName>
                                        </p:attrNameLst>
                                      </p:cBhvr>
                                      <p:tavLst>
                                        <p:tav tm="0">
                                          <p:val>
                                            <p:strVal val="#ppt_y"/>
                                          </p:val>
                                        </p:tav>
                                        <p:tav tm="100000">
                                          <p:val>
                                            <p:strVal val="#ppt_y"/>
                                          </p:val>
                                        </p:tav>
                                      </p:tavLst>
                                    </p:anim>
                                    <p:anim calcmode="lin" valueType="num">
                                      <p:cBhvr>
                                        <p:cTn id="19" dur="500" fill="hold"/>
                                        <p:tgtEl>
                                          <p:spTgt spid="10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7"/>
                                        </p:tgtEl>
                                      </p:cBhvr>
                                    </p:animEffect>
                                  </p:childTnLst>
                                </p:cTn>
                              </p:par>
                              <p:par>
                                <p:cTn id="22" presetID="23" presetClass="entr" presetSubtype="36" fill="hold" grpId="0" nodeType="withEffect">
                                  <p:stCondLst>
                                    <p:cond delay="1250"/>
                                  </p:stCondLst>
                                  <p:childTnLst>
                                    <p:set>
                                      <p:cBhvr>
                                        <p:cTn id="23" dur="1" fill="hold">
                                          <p:stCondLst>
                                            <p:cond delay="0"/>
                                          </p:stCondLst>
                                        </p:cTn>
                                        <p:tgtEl>
                                          <p:spTgt spid="108"/>
                                        </p:tgtEl>
                                        <p:attrNameLst>
                                          <p:attrName>style.visibility</p:attrName>
                                        </p:attrNameLst>
                                      </p:cBhvr>
                                      <p:to>
                                        <p:strVal val="visible"/>
                                      </p:to>
                                    </p:set>
                                    <p:anim calcmode="lin" valueType="num">
                                      <p:cBhvr>
                                        <p:cTn id="24" dur="500" fill="hold"/>
                                        <p:tgtEl>
                                          <p:spTgt spid="108"/>
                                        </p:tgtEl>
                                        <p:attrNameLst>
                                          <p:attrName>ppt_w</p:attrName>
                                        </p:attrNameLst>
                                      </p:cBhvr>
                                      <p:tavLst>
                                        <p:tav tm="0">
                                          <p:val>
                                            <p:strVal val="(6*min(max(#ppt_w*#ppt_h,.3),1)-7.4)/-.7*#ppt_w"/>
                                          </p:val>
                                        </p:tav>
                                        <p:tav tm="100000">
                                          <p:val>
                                            <p:strVal val="#ppt_w"/>
                                          </p:val>
                                        </p:tav>
                                      </p:tavLst>
                                    </p:anim>
                                    <p:anim calcmode="lin" valueType="num">
                                      <p:cBhvr>
                                        <p:cTn id="25" dur="500" fill="hold"/>
                                        <p:tgtEl>
                                          <p:spTgt spid="108"/>
                                        </p:tgtEl>
                                        <p:attrNameLst>
                                          <p:attrName>ppt_h</p:attrName>
                                        </p:attrNameLst>
                                      </p:cBhvr>
                                      <p:tavLst>
                                        <p:tav tm="0">
                                          <p:val>
                                            <p:strVal val="(6*min(max(#ppt_w*#ppt_h,.3),1)-7.4)/-.7*#ppt_h"/>
                                          </p:val>
                                        </p:tav>
                                        <p:tav tm="100000">
                                          <p:val>
                                            <p:strVal val="#ppt_h"/>
                                          </p:val>
                                        </p:tav>
                                      </p:tavLst>
                                    </p:anim>
                                    <p:anim calcmode="lin" valueType="num">
                                      <p:cBhvr>
                                        <p:cTn id="26" dur="500" fill="hold"/>
                                        <p:tgtEl>
                                          <p:spTgt spid="108"/>
                                        </p:tgtEl>
                                        <p:attrNameLst>
                                          <p:attrName>ppt_x</p:attrName>
                                        </p:attrNameLst>
                                      </p:cBhvr>
                                      <p:tavLst>
                                        <p:tav tm="0">
                                          <p:val>
                                            <p:fltVal val="0.5"/>
                                          </p:val>
                                        </p:tav>
                                        <p:tav tm="100000">
                                          <p:val>
                                            <p:strVal val="#ppt_x"/>
                                          </p:val>
                                        </p:tav>
                                      </p:tavLst>
                                    </p:anim>
                                    <p:anim calcmode="lin" valueType="num">
                                      <p:cBhvr>
                                        <p:cTn id="27" dur="500" fill="hold"/>
                                        <p:tgtEl>
                                          <p:spTgt spid="108"/>
                                        </p:tgtEl>
                                        <p:attrNameLst>
                                          <p:attrName>ppt_y</p:attrName>
                                        </p:attrNameLst>
                                      </p:cBhvr>
                                      <p:tavLst>
                                        <p:tav tm="0">
                                          <p:val>
                                            <p:strVal val="1+(6*min(max(#ppt_w*#ppt_h,.3),1)-7.4)/-.7*#ppt_h/2"/>
                                          </p:val>
                                        </p:tav>
                                        <p:tav tm="100000">
                                          <p:val>
                                            <p:strVal val="#ppt_y"/>
                                          </p:val>
                                        </p:tav>
                                      </p:tavLst>
                                    </p:anim>
                                  </p:childTnLst>
                                </p:cTn>
                              </p:par>
                              <p:par>
                                <p:cTn id="28" presetID="2" presetClass="entr" presetSubtype="1" fill="hold" grpId="0" nodeType="withEffect">
                                  <p:stCondLst>
                                    <p:cond delay="1250"/>
                                  </p:stCondLst>
                                  <p:childTnLst>
                                    <p:set>
                                      <p:cBhvr>
                                        <p:cTn id="29" dur="1" fill="hold">
                                          <p:stCondLst>
                                            <p:cond delay="0"/>
                                          </p:stCondLst>
                                        </p:cTn>
                                        <p:tgtEl>
                                          <p:spTgt spid="110"/>
                                        </p:tgtEl>
                                        <p:attrNameLst>
                                          <p:attrName>style.visibility</p:attrName>
                                        </p:attrNameLst>
                                      </p:cBhvr>
                                      <p:to>
                                        <p:strVal val="visible"/>
                                      </p:to>
                                    </p:set>
                                    <p:anim calcmode="lin" valueType="num">
                                      <p:cBhvr additive="base">
                                        <p:cTn id="30" dur="200" fill="hold"/>
                                        <p:tgtEl>
                                          <p:spTgt spid="110"/>
                                        </p:tgtEl>
                                        <p:attrNameLst>
                                          <p:attrName>ppt_x</p:attrName>
                                        </p:attrNameLst>
                                      </p:cBhvr>
                                      <p:tavLst>
                                        <p:tav tm="0">
                                          <p:val>
                                            <p:strVal val="#ppt_x"/>
                                          </p:val>
                                        </p:tav>
                                        <p:tav tm="100000">
                                          <p:val>
                                            <p:strVal val="#ppt_x"/>
                                          </p:val>
                                        </p:tav>
                                      </p:tavLst>
                                    </p:anim>
                                    <p:anim calcmode="lin" valueType="num">
                                      <p:cBhvr additive="base">
                                        <p:cTn id="31" dur="200" fill="hold"/>
                                        <p:tgtEl>
                                          <p:spTgt spid="110"/>
                                        </p:tgtEl>
                                        <p:attrNameLst>
                                          <p:attrName>ppt_y</p:attrName>
                                        </p:attrNameLst>
                                      </p:cBhvr>
                                      <p:tavLst>
                                        <p:tav tm="0">
                                          <p:val>
                                            <p:strVal val="0-#ppt_h/2"/>
                                          </p:val>
                                        </p:tav>
                                        <p:tav tm="100000">
                                          <p:val>
                                            <p:strVal val="#ppt_y"/>
                                          </p:val>
                                        </p:tav>
                                      </p:tavLst>
                                    </p:anim>
                                  </p:childTnLst>
                                </p:cTn>
                              </p:par>
                              <p:par>
                                <p:cTn id="32" presetID="2" presetClass="entr" presetSubtype="4" fill="hold" grpId="0" nodeType="withEffect">
                                  <p:stCondLst>
                                    <p:cond delay="1250"/>
                                  </p:stCondLst>
                                  <p:childTnLst>
                                    <p:set>
                                      <p:cBhvr>
                                        <p:cTn id="33" dur="1" fill="hold">
                                          <p:stCondLst>
                                            <p:cond delay="0"/>
                                          </p:stCondLst>
                                        </p:cTn>
                                        <p:tgtEl>
                                          <p:spTgt spid="109"/>
                                        </p:tgtEl>
                                        <p:attrNameLst>
                                          <p:attrName>style.visibility</p:attrName>
                                        </p:attrNameLst>
                                      </p:cBhvr>
                                      <p:to>
                                        <p:strVal val="visible"/>
                                      </p:to>
                                    </p:set>
                                    <p:anim calcmode="lin" valueType="num">
                                      <p:cBhvr additive="base">
                                        <p:cTn id="34" dur="200" fill="hold"/>
                                        <p:tgtEl>
                                          <p:spTgt spid="109"/>
                                        </p:tgtEl>
                                        <p:attrNameLst>
                                          <p:attrName>ppt_x</p:attrName>
                                        </p:attrNameLst>
                                      </p:cBhvr>
                                      <p:tavLst>
                                        <p:tav tm="0">
                                          <p:val>
                                            <p:strVal val="#ppt_x"/>
                                          </p:val>
                                        </p:tav>
                                        <p:tav tm="100000">
                                          <p:val>
                                            <p:strVal val="#ppt_x"/>
                                          </p:val>
                                        </p:tav>
                                      </p:tavLst>
                                    </p:anim>
                                    <p:anim calcmode="lin" valueType="num">
                                      <p:cBhvr additive="base">
                                        <p:cTn id="35" dur="200" fill="hold"/>
                                        <p:tgtEl>
                                          <p:spTgt spid="109"/>
                                        </p:tgtEl>
                                        <p:attrNameLst>
                                          <p:attrName>ppt_y</p:attrName>
                                        </p:attrNameLst>
                                      </p:cBhvr>
                                      <p:tavLst>
                                        <p:tav tm="0">
                                          <p:val>
                                            <p:strVal val="1+#ppt_h/2"/>
                                          </p:val>
                                        </p:tav>
                                        <p:tav tm="100000">
                                          <p:val>
                                            <p:strVal val="#ppt_y"/>
                                          </p:val>
                                        </p:tav>
                                      </p:tavLst>
                                    </p:anim>
                                  </p:childTnLst>
                                </p:cTn>
                              </p:par>
                              <p:par>
                                <p:cTn id="36" presetID="26" presetClass="emph" presetSubtype="0" fill="hold" grpId="1" nodeType="withEffect">
                                  <p:stCondLst>
                                    <p:cond delay="2000"/>
                                  </p:stCondLst>
                                  <p:childTnLst>
                                    <p:animEffect transition="out" filter="fade">
                                      <p:cBhvr>
                                        <p:cTn id="37" dur="500" tmFilter="0, 0; .2, .5; .8, .5; 1, 0"/>
                                        <p:tgtEl>
                                          <p:spTgt spid="108"/>
                                        </p:tgtEl>
                                      </p:cBhvr>
                                    </p:animEffect>
                                    <p:animScale>
                                      <p:cBhvr>
                                        <p:cTn id="38" dur="250" autoRev="1" fill="hold"/>
                                        <p:tgtEl>
                                          <p:spTgt spid="108"/>
                                        </p:tgtEl>
                                      </p:cBhvr>
                                      <p:by x="105000" y="105000"/>
                                    </p:animScale>
                                  </p:childTnLst>
                                </p:cTn>
                              </p:par>
                              <p:par>
                                <p:cTn id="39" presetID="53" presetClass="entr" presetSubtype="16" fill="hold" grpId="0" nodeType="withEffect">
                                  <p:stCondLst>
                                    <p:cond delay="275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par>
                                <p:cTn id="44" presetID="23" presetClass="exit" presetSubtype="16" fill="hold" grpId="1" nodeType="withEffect">
                                  <p:stCondLst>
                                    <p:cond delay="3250"/>
                                  </p:stCondLst>
                                  <p:childTnLst>
                                    <p:anim calcmode="lin" valueType="num">
                                      <p:cBhvr>
                                        <p:cTn id="45" dur="500"/>
                                        <p:tgtEl>
                                          <p:spTgt spid="12"/>
                                        </p:tgtEl>
                                        <p:attrNameLst>
                                          <p:attrName>ppt_w</p:attrName>
                                        </p:attrNameLst>
                                      </p:cBhvr>
                                      <p:tavLst>
                                        <p:tav tm="0">
                                          <p:val>
                                            <p:strVal val="ppt_w"/>
                                          </p:val>
                                        </p:tav>
                                        <p:tav tm="100000">
                                          <p:val>
                                            <p:strVal val="4*ppt_w"/>
                                          </p:val>
                                        </p:tav>
                                      </p:tavLst>
                                    </p:anim>
                                    <p:anim calcmode="lin" valueType="num">
                                      <p:cBhvr>
                                        <p:cTn id="46" dur="500"/>
                                        <p:tgtEl>
                                          <p:spTgt spid="12"/>
                                        </p:tgtEl>
                                        <p:attrNameLst>
                                          <p:attrName>ppt_h</p:attrName>
                                        </p:attrNameLst>
                                      </p:cBhvr>
                                      <p:tavLst>
                                        <p:tav tm="0">
                                          <p:val>
                                            <p:strVal val="ppt_h"/>
                                          </p:val>
                                        </p:tav>
                                        <p:tav tm="100000">
                                          <p:val>
                                            <p:strVal val="4*ppt_h"/>
                                          </p:val>
                                        </p:tav>
                                      </p:tavLst>
                                    </p:anim>
                                    <p:set>
                                      <p:cBhvr>
                                        <p:cTn id="47" dur="1" fill="hold">
                                          <p:stCondLst>
                                            <p:cond delay="499"/>
                                          </p:stCondLst>
                                        </p:cTn>
                                        <p:tgtEl>
                                          <p:spTgt spid="12"/>
                                        </p:tgtEl>
                                        <p:attrNameLst>
                                          <p:attrName>style.visibility</p:attrName>
                                        </p:attrNameLst>
                                      </p:cBhvr>
                                      <p:to>
                                        <p:strVal val="hidden"/>
                                      </p:to>
                                    </p:set>
                                  </p:childTnLst>
                                </p:cTn>
                              </p:par>
                              <p:par>
                                <p:cTn id="48" presetID="45"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anim calcmode="lin" valueType="num">
                                      <p:cBhvr>
                                        <p:cTn id="51" dur="500" fill="hold"/>
                                        <p:tgtEl>
                                          <p:spTgt spid="13"/>
                                        </p:tgtEl>
                                        <p:attrNameLst>
                                          <p:attrName>ppt_w</p:attrName>
                                        </p:attrNameLst>
                                      </p:cBhvr>
                                      <p:tavLst>
                                        <p:tav tm="0" fmla="#ppt_w*sin(2.5*pi*$)">
                                          <p:val>
                                            <p:fltVal val="0"/>
                                          </p:val>
                                        </p:tav>
                                        <p:tav tm="100000">
                                          <p:val>
                                            <p:fltVal val="1"/>
                                          </p:val>
                                        </p:tav>
                                      </p:tavLst>
                                    </p:anim>
                                    <p:anim calcmode="lin" valueType="num">
                                      <p:cBhvr>
                                        <p:cTn id="52"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2" grpId="0" animBg="1"/>
      <p:bldP spid="12" grpId="1" animBg="1"/>
      <p:bldP spid="107" grpId="0"/>
      <p:bldP spid="108" grpId="0"/>
      <p:bldP spid="10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任意多边形 173" hidden="1"/>
          <p:cNvSpPr/>
          <p:nvPr/>
        </p:nvSpPr>
        <p:spPr>
          <a:xfrm>
            <a:off x="6125410" y="1871298"/>
            <a:ext cx="5049279" cy="4196904"/>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微软雅黑"/>
              <a:sym typeface="Arial"/>
            </a:endParaRPr>
          </a:p>
        </p:txBody>
      </p:sp>
      <p:pic>
        <p:nvPicPr>
          <p:cNvPr id="175" name="标志">
            <a:extLst>
              <a:ext uri="{FF2B5EF4-FFF2-40B4-BE49-F238E27FC236}">
                <a16:creationId xmlns:a16="http://schemas.microsoft.com/office/drawing/2014/main" id="{BA068685-C4E0-40F3-8AF9-5E9CE8F10EBE}"/>
              </a:ext>
            </a:extLst>
          </p:cNvPr>
          <p:cNvPicPr>
            <a:picLocks noChangeAspect="1"/>
          </p:cNvPicPr>
          <p:nvPr/>
        </p:nvPicPr>
        <p:blipFill>
          <a:blip r:embed="rId3"/>
          <a:stretch>
            <a:fillRect/>
          </a:stretch>
        </p:blipFill>
        <p:spPr>
          <a:xfrm>
            <a:off x="-82224" y="19965"/>
            <a:ext cx="1680169" cy="1672958"/>
          </a:xfrm>
          <a:prstGeom prst="rect">
            <a:avLst/>
          </a:prstGeom>
        </p:spPr>
      </p:pic>
      <p:sp>
        <p:nvSpPr>
          <p:cNvPr id="209" name="文本框 208">
            <a:extLst>
              <a:ext uri="{FF2B5EF4-FFF2-40B4-BE49-F238E27FC236}">
                <a16:creationId xmlns:a16="http://schemas.microsoft.com/office/drawing/2014/main" id="{87C7BDCB-3DDD-48E1-ADDA-FD97B4D191FA}"/>
              </a:ext>
            </a:extLst>
          </p:cNvPr>
          <p:cNvSpPr txBox="1"/>
          <p:nvPr/>
        </p:nvSpPr>
        <p:spPr>
          <a:xfrm>
            <a:off x="3190875" y="247650"/>
            <a:ext cx="5810250" cy="707886"/>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人工智能情感分析小程序</a:t>
            </a:r>
          </a:p>
        </p:txBody>
      </p:sp>
      <p:sp>
        <p:nvSpPr>
          <p:cNvPr id="211" name="成员">
            <a:extLst>
              <a:ext uri="{FF2B5EF4-FFF2-40B4-BE49-F238E27FC236}">
                <a16:creationId xmlns:a16="http://schemas.microsoft.com/office/drawing/2014/main" id="{BAEB04D8-51D3-44D6-8DDE-93753E2016FA}"/>
              </a:ext>
            </a:extLst>
          </p:cNvPr>
          <p:cNvSpPr/>
          <p:nvPr/>
        </p:nvSpPr>
        <p:spPr>
          <a:xfrm>
            <a:off x="0" y="1964085"/>
            <a:ext cx="2047875" cy="70788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latin typeface="微软雅黑" panose="020B0503020204020204" pitchFamily="34" charset="-122"/>
                <a:ea typeface="微软雅黑" panose="020B0503020204020204" pitchFamily="34" charset="-122"/>
              </a:rPr>
              <a:t>成员</a:t>
            </a:r>
          </a:p>
        </p:txBody>
      </p:sp>
      <p:sp>
        <p:nvSpPr>
          <p:cNvPr id="212" name="文本框 211">
            <a:extLst>
              <a:ext uri="{FF2B5EF4-FFF2-40B4-BE49-F238E27FC236}">
                <a16:creationId xmlns:a16="http://schemas.microsoft.com/office/drawing/2014/main" id="{C5CA5A06-CCB4-4A33-BDE4-BA103C74DE39}"/>
              </a:ext>
            </a:extLst>
          </p:cNvPr>
          <p:cNvSpPr txBox="1"/>
          <p:nvPr/>
        </p:nvSpPr>
        <p:spPr>
          <a:xfrm>
            <a:off x="0" y="3292614"/>
            <a:ext cx="3381375" cy="707886"/>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组长：沈世林</a:t>
            </a:r>
          </a:p>
        </p:txBody>
      </p:sp>
      <p:sp>
        <p:nvSpPr>
          <p:cNvPr id="213" name="文本框 212">
            <a:extLst>
              <a:ext uri="{FF2B5EF4-FFF2-40B4-BE49-F238E27FC236}">
                <a16:creationId xmlns:a16="http://schemas.microsoft.com/office/drawing/2014/main" id="{40C5FBCD-DD31-4AD8-B3C9-05981F56D2F8}"/>
              </a:ext>
            </a:extLst>
          </p:cNvPr>
          <p:cNvSpPr txBox="1"/>
          <p:nvPr/>
        </p:nvSpPr>
        <p:spPr>
          <a:xfrm>
            <a:off x="0" y="4474786"/>
            <a:ext cx="6096000" cy="1938992"/>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组员：李大龙</a:t>
            </a:r>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袁爽</a:t>
            </a:r>
            <a:endParaRPr lang="en-US" altLang="zh-CN" sz="4000" b="1" dirty="0">
              <a:solidFill>
                <a:schemeClr val="bg1"/>
              </a:solidFill>
              <a:latin typeface="微软雅黑" panose="020B0503020204020204" pitchFamily="34" charset="-122"/>
              <a:ea typeface="微软雅黑" panose="020B0503020204020204" pitchFamily="34" charset="-122"/>
            </a:endParaRPr>
          </a:p>
          <a:p>
            <a:endParaRPr lang="en-US" altLang="zh-CN" sz="4000" b="1" dirty="0">
              <a:solidFill>
                <a:schemeClr val="bg1"/>
              </a:solidFill>
              <a:latin typeface="微软雅黑" panose="020B0503020204020204" pitchFamily="34" charset="-122"/>
              <a:ea typeface="微软雅黑" panose="020B0503020204020204" pitchFamily="34" charset="-122"/>
            </a:endParaRPr>
          </a:p>
          <a:p>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陈杰</a:t>
            </a:r>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薛键帮</a:t>
            </a:r>
          </a:p>
        </p:txBody>
      </p:sp>
      <p:pic>
        <p:nvPicPr>
          <p:cNvPr id="8" name="组长">
            <a:extLst>
              <a:ext uri="{FF2B5EF4-FFF2-40B4-BE49-F238E27FC236}">
                <a16:creationId xmlns:a16="http://schemas.microsoft.com/office/drawing/2014/main" id="{5C5E2BDB-B372-4BB9-8FD8-B8E9DACD6CCD}"/>
              </a:ext>
            </a:extLst>
          </p:cNvPr>
          <p:cNvPicPr>
            <a:picLocks noChangeAspect="1"/>
          </p:cNvPicPr>
          <p:nvPr/>
        </p:nvPicPr>
        <p:blipFill>
          <a:blip r:embed="rId4"/>
          <a:stretch>
            <a:fillRect/>
          </a:stretch>
        </p:blipFill>
        <p:spPr>
          <a:xfrm>
            <a:off x="3190875" y="3401271"/>
            <a:ext cx="519657" cy="490571"/>
          </a:xfrm>
          <a:prstGeom prst="flowChartConnector">
            <a:avLst/>
          </a:prstGeom>
        </p:spPr>
      </p:pic>
      <p:pic>
        <p:nvPicPr>
          <p:cNvPr id="9" name="图片 8">
            <a:extLst>
              <a:ext uri="{FF2B5EF4-FFF2-40B4-BE49-F238E27FC236}">
                <a16:creationId xmlns:a16="http://schemas.microsoft.com/office/drawing/2014/main" id="{FD5C0AA9-B34F-4059-B634-2B92AAF1A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190875" y="4603273"/>
            <a:ext cx="519658" cy="493115"/>
          </a:xfrm>
          <a:prstGeom prst="flowChartConnector">
            <a:avLst/>
          </a:prstGeom>
        </p:spPr>
      </p:pic>
      <p:pic>
        <p:nvPicPr>
          <p:cNvPr id="10" name="图片 9">
            <a:extLst>
              <a:ext uri="{FF2B5EF4-FFF2-40B4-BE49-F238E27FC236}">
                <a16:creationId xmlns:a16="http://schemas.microsoft.com/office/drawing/2014/main" id="{C8536BA8-1A49-440C-A5E0-5E5B072E43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0357" y="5819393"/>
            <a:ext cx="519658" cy="493115"/>
          </a:xfrm>
          <a:prstGeom prst="flowChartConnector">
            <a:avLst/>
          </a:prstGeom>
        </p:spPr>
      </p:pic>
      <p:pic>
        <p:nvPicPr>
          <p:cNvPr id="11" name="图片 10">
            <a:extLst>
              <a:ext uri="{FF2B5EF4-FFF2-40B4-BE49-F238E27FC236}">
                <a16:creationId xmlns:a16="http://schemas.microsoft.com/office/drawing/2014/main" id="{7D4DBC73-527D-48A8-81C5-6A91740819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8000" y="5819394"/>
            <a:ext cx="519658" cy="493115"/>
          </a:xfrm>
          <a:prstGeom prst="flowChartConnector">
            <a:avLst/>
          </a:prstGeom>
        </p:spPr>
      </p:pic>
      <p:pic>
        <p:nvPicPr>
          <p:cNvPr id="12" name="图片 11">
            <a:extLst>
              <a:ext uri="{FF2B5EF4-FFF2-40B4-BE49-F238E27FC236}">
                <a16:creationId xmlns:a16="http://schemas.microsoft.com/office/drawing/2014/main" id="{32C50799-742A-454F-89EE-9A6372E729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5701" y="4603155"/>
            <a:ext cx="519658" cy="493233"/>
          </a:xfrm>
          <a:prstGeom prst="flowChartConnector">
            <a:avLst/>
          </a:prstGeom>
        </p:spPr>
      </p:pic>
    </p:spTree>
    <p:extLst>
      <p:ext uri="{BB962C8B-B14F-4D97-AF65-F5344CB8AC3E}">
        <p14:creationId xmlns:p14="http://schemas.microsoft.com/office/powerpoint/2010/main" val="330130097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par>
                                <p:cTn id="8" presetID="45"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anim calcmode="lin" valueType="num">
                                      <p:cBhvr>
                                        <p:cTn id="11" dur="500" fill="hold"/>
                                        <p:tgtEl>
                                          <p:spTgt spid="175"/>
                                        </p:tgtEl>
                                        <p:attrNameLst>
                                          <p:attrName>ppt_w</p:attrName>
                                        </p:attrNameLst>
                                      </p:cBhvr>
                                      <p:tavLst>
                                        <p:tav tm="0" fmla="#ppt_w*sin(2.5*pi*$)">
                                          <p:val>
                                            <p:fltVal val="0"/>
                                          </p:val>
                                        </p:tav>
                                        <p:tav tm="100000">
                                          <p:val>
                                            <p:fltVal val="1"/>
                                          </p:val>
                                        </p:tav>
                                      </p:tavLst>
                                    </p:anim>
                                    <p:anim calcmode="lin" valueType="num">
                                      <p:cBhvr>
                                        <p:cTn id="12" dur="500" fill="hold"/>
                                        <p:tgtEl>
                                          <p:spTgt spid="1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exus点线抽象背景视频素材_cli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grpSp>
        <p:nvGrpSpPr>
          <p:cNvPr id="31" name="01"/>
          <p:cNvGrpSpPr/>
          <p:nvPr/>
        </p:nvGrpSpPr>
        <p:grpSpPr>
          <a:xfrm>
            <a:off x="6072923" y="1702934"/>
            <a:ext cx="5122099" cy="1209846"/>
            <a:chOff x="3598757" y="2502158"/>
            <a:chExt cx="5122099" cy="1209846"/>
          </a:xfrm>
        </p:grpSpPr>
        <p:grpSp>
          <p:nvGrpSpPr>
            <p:cNvPr id="32" name="组合 31"/>
            <p:cNvGrpSpPr/>
            <p:nvPr/>
          </p:nvGrpSpPr>
          <p:grpSpPr>
            <a:xfrm>
              <a:off x="3598757" y="2502158"/>
              <a:ext cx="5122099" cy="1209846"/>
              <a:chOff x="2624117" y="1826758"/>
              <a:chExt cx="5122099" cy="1209846"/>
            </a:xfrm>
          </p:grpSpPr>
          <p:sp>
            <p:nvSpPr>
              <p:cNvPr id="35" name="矩形 34"/>
              <p:cNvSpPr/>
              <p:nvPr/>
            </p:nvSpPr>
            <p:spPr>
              <a:xfrm>
                <a:off x="2625658" y="1991377"/>
                <a:ext cx="5119017" cy="885371"/>
              </a:xfrm>
              <a:prstGeom prst="rect">
                <a:avLst/>
              </a:prstGeom>
              <a:gradFill flip="none" rotWithShape="1">
                <a:gsLst>
                  <a:gs pos="2151">
                    <a:schemeClr val="tx1">
                      <a:alpha val="0"/>
                    </a:schemeClr>
                  </a:gs>
                  <a:gs pos="72000">
                    <a:srgbClr val="00060C">
                      <a:alpha val="80000"/>
                    </a:srgbClr>
                  </a:gs>
                  <a:gs pos="97849">
                    <a:srgbClr val="001322">
                      <a:alpha val="90000"/>
                    </a:srgbClr>
                  </a:gs>
                </a:gsLst>
                <a:path path="shape">
                  <a:fillToRect l="50000" t="50000" r="50000" b="50000"/>
                </a:path>
                <a:tileRect/>
              </a:gradFill>
              <a:ln w="3175" cap="flat">
                <a:gradFill>
                  <a:gsLst>
                    <a:gs pos="0">
                      <a:schemeClr val="accent1">
                        <a:lumMod val="5000"/>
                        <a:lumOff val="95000"/>
                      </a:schemeClr>
                    </a:gs>
                    <a:gs pos="60400">
                      <a:schemeClr val="bg1">
                        <a:alpha val="0"/>
                      </a:schemeClr>
                    </a:gs>
                    <a:gs pos="100000">
                      <a:schemeClr val="bg1"/>
                    </a:gs>
                  </a:gsLst>
                  <a:lin ang="5400000" scaled="1"/>
                </a:gra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53D2FF"/>
                  </a:solidFill>
                  <a:latin typeface="Arial"/>
                  <a:ea typeface="微软雅黑"/>
                  <a:sym typeface="Arial"/>
                </a:endParaRPr>
              </a:p>
            </p:txBody>
          </p:sp>
          <p:sp>
            <p:nvSpPr>
              <p:cNvPr id="36" name="矩形 35"/>
              <p:cNvSpPr/>
              <p:nvPr/>
            </p:nvSpPr>
            <p:spPr>
              <a:xfrm>
                <a:off x="2667783" y="2039898"/>
                <a:ext cx="5034768" cy="486506"/>
              </a:xfrm>
              <a:prstGeom prst="rect">
                <a:avLst/>
              </a:prstGeom>
              <a:gradFill flip="none" rotWithShape="1">
                <a:gsLst>
                  <a:gs pos="0">
                    <a:schemeClr val="bg1">
                      <a:alpha val="20000"/>
                    </a:schemeClr>
                  </a:gs>
                  <a:gs pos="100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srgbClr val="53D2FF"/>
                  </a:solidFill>
                  <a:latin typeface="Arial"/>
                  <a:ea typeface="微软雅黑"/>
                  <a:sym typeface="Arial"/>
                </a:endParaRPr>
              </a:p>
            </p:txBody>
          </p:sp>
          <p:grpSp>
            <p:nvGrpSpPr>
              <p:cNvPr id="37" name="组合 36"/>
              <p:cNvGrpSpPr/>
              <p:nvPr/>
            </p:nvGrpSpPr>
            <p:grpSpPr>
              <a:xfrm flipH="1">
                <a:off x="2624117" y="1826758"/>
                <a:ext cx="88128" cy="1209846"/>
                <a:chOff x="2364756" y="3339429"/>
                <a:chExt cx="145489" cy="1409238"/>
              </a:xfrm>
            </p:grpSpPr>
            <p:grpSp>
              <p:nvGrpSpPr>
                <p:cNvPr id="58" name="组合 57"/>
                <p:cNvGrpSpPr/>
                <p:nvPr/>
              </p:nvGrpSpPr>
              <p:grpSpPr>
                <a:xfrm rot="16200000">
                  <a:off x="1732882" y="3971303"/>
                  <a:ext cx="1409238" cy="145489"/>
                  <a:chOff x="7420528" y="2851119"/>
                  <a:chExt cx="4714322" cy="383490"/>
                </a:xfrm>
              </p:grpSpPr>
              <p:sp>
                <p:nvSpPr>
                  <p:cNvPr id="60"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61"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62"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63"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sp>
              <p:nvSpPr>
                <p:cNvPr id="59" name="椭圆 58"/>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nvGrpSpPr>
              <p:cNvPr id="38" name="组合 37"/>
              <p:cNvGrpSpPr/>
              <p:nvPr/>
            </p:nvGrpSpPr>
            <p:grpSpPr>
              <a:xfrm>
                <a:off x="3860373" y="2040288"/>
                <a:ext cx="66228" cy="762958"/>
                <a:chOff x="4175135" y="3711110"/>
                <a:chExt cx="66228" cy="762958"/>
              </a:xfrm>
            </p:grpSpPr>
            <p:sp>
              <p:nvSpPr>
                <p:cNvPr id="51" name="矩形 50"/>
                <p:cNvSpPr/>
                <p:nvPr/>
              </p:nvSpPr>
              <p:spPr>
                <a:xfrm>
                  <a:off x="4175135" y="3771087"/>
                  <a:ext cx="36000" cy="7029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sp>
              <p:nvSpPr>
                <p:cNvPr id="52" name="矩形 51"/>
                <p:cNvSpPr/>
                <p:nvPr/>
              </p:nvSpPr>
              <p:spPr>
                <a:xfrm>
                  <a:off x="4198211" y="3772356"/>
                  <a:ext cx="19955" cy="654139"/>
                </a:xfrm>
                <a:prstGeom prst="rect">
                  <a:avLst/>
                </a:prstGeom>
                <a:solidFill>
                  <a:srgbClr val="05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grpSp>
              <p:nvGrpSpPr>
                <p:cNvPr id="53" name="组合 52"/>
                <p:cNvGrpSpPr/>
                <p:nvPr/>
              </p:nvGrpSpPr>
              <p:grpSpPr>
                <a:xfrm rot="16200000">
                  <a:off x="3942702" y="3944421"/>
                  <a:ext cx="531972" cy="65350"/>
                  <a:chOff x="7420528" y="2851119"/>
                  <a:chExt cx="4714322" cy="383490"/>
                </a:xfrm>
              </p:grpSpPr>
              <p:sp>
                <p:nvSpPr>
                  <p:cNvPr id="54"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55"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56"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57"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grpSp>
            <p:nvGrpSpPr>
              <p:cNvPr id="39" name="组合 38"/>
              <p:cNvGrpSpPr/>
              <p:nvPr/>
            </p:nvGrpSpPr>
            <p:grpSpPr>
              <a:xfrm>
                <a:off x="2828006" y="2771085"/>
                <a:ext cx="4714322" cy="106152"/>
                <a:chOff x="2828006" y="2717522"/>
                <a:chExt cx="4714322" cy="166105"/>
              </a:xfrm>
            </p:grpSpPr>
            <p:sp>
              <p:nvSpPr>
                <p:cNvPr id="47" name="椭圆 10"/>
                <p:cNvSpPr/>
                <p:nvPr/>
              </p:nvSpPr>
              <p:spPr>
                <a:xfrm>
                  <a:off x="2828006" y="2754350"/>
                  <a:ext cx="4714322" cy="92449"/>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48" name="椭圆 10"/>
                <p:cNvSpPr/>
                <p:nvPr/>
              </p:nvSpPr>
              <p:spPr>
                <a:xfrm>
                  <a:off x="3580481" y="2741973"/>
                  <a:ext cx="3209372" cy="117203"/>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49" name="椭圆 10"/>
                <p:cNvSpPr/>
                <p:nvPr/>
              </p:nvSpPr>
              <p:spPr>
                <a:xfrm>
                  <a:off x="3064261" y="2747783"/>
                  <a:ext cx="4241812" cy="10558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50" name="椭圆 10"/>
                <p:cNvSpPr/>
                <p:nvPr/>
              </p:nvSpPr>
              <p:spPr>
                <a:xfrm>
                  <a:off x="4483486" y="2717522"/>
                  <a:ext cx="1403362" cy="166105"/>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nvGrpSpPr>
              <p:cNvPr id="40" name="组合 39"/>
              <p:cNvGrpSpPr/>
              <p:nvPr/>
            </p:nvGrpSpPr>
            <p:grpSpPr>
              <a:xfrm flipH="1">
                <a:off x="7658088" y="1826758"/>
                <a:ext cx="88128" cy="1209846"/>
                <a:chOff x="2364756" y="3339429"/>
                <a:chExt cx="145489" cy="1409238"/>
              </a:xfrm>
            </p:grpSpPr>
            <p:grpSp>
              <p:nvGrpSpPr>
                <p:cNvPr id="41" name="组合 40"/>
                <p:cNvGrpSpPr/>
                <p:nvPr/>
              </p:nvGrpSpPr>
              <p:grpSpPr>
                <a:xfrm rot="16200000">
                  <a:off x="1732882" y="3971303"/>
                  <a:ext cx="1409238" cy="145489"/>
                  <a:chOff x="7420528" y="2851119"/>
                  <a:chExt cx="4714322" cy="383490"/>
                </a:xfrm>
              </p:grpSpPr>
              <p:sp>
                <p:nvSpPr>
                  <p:cNvPr id="43"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44"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45"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46"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sp>
              <p:nvSpPr>
                <p:cNvPr id="42" name="椭圆 41"/>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sp>
          <p:nvSpPr>
            <p:cNvPr id="33" name="文本框 32"/>
            <p:cNvSpPr txBox="1"/>
            <p:nvPr/>
          </p:nvSpPr>
          <p:spPr>
            <a:xfrm>
              <a:off x="3914819" y="2864184"/>
              <a:ext cx="776314"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en-US" altLang="zh-CN" sz="4000" dirty="0">
                  <a:effectLst>
                    <a:outerShdw blurRad="266700" algn="tl" rotWithShape="0">
                      <a:srgbClr val="44546A">
                        <a:lumMod val="40000"/>
                        <a:lumOff val="60000"/>
                        <a:alpha val="55000"/>
                      </a:srgbClr>
                    </a:outerShdw>
                  </a:effectLst>
                  <a:latin typeface="Arial"/>
                  <a:ea typeface="微软雅黑"/>
                  <a:sym typeface="Arial"/>
                </a:rPr>
                <a:t>01</a:t>
              </a:r>
              <a:endParaRPr lang="zh-CN" altLang="en-US" sz="4000" dirty="0">
                <a:effectLst>
                  <a:outerShdw blurRad="266700" algn="tl" rotWithShape="0">
                    <a:srgbClr val="44546A">
                      <a:lumMod val="40000"/>
                      <a:lumOff val="60000"/>
                      <a:alpha val="55000"/>
                    </a:srgbClr>
                  </a:outerShdw>
                </a:effectLst>
                <a:latin typeface="Arial"/>
                <a:ea typeface="微软雅黑"/>
                <a:sym typeface="Arial"/>
              </a:endParaRPr>
            </a:p>
          </p:txBody>
        </p:sp>
        <p:sp>
          <p:nvSpPr>
            <p:cNvPr id="34" name="矩形 33"/>
            <p:cNvSpPr/>
            <p:nvPr/>
          </p:nvSpPr>
          <p:spPr>
            <a:xfrm>
              <a:off x="5207353" y="2840554"/>
              <a:ext cx="3122408" cy="452945"/>
            </a:xfrm>
            <a:prstGeom prst="rect">
              <a:avLst/>
            </a:prstGeom>
          </p:spPr>
          <p:txBody>
            <a:bodyPr wrap="square">
              <a:spAutoFit/>
            </a:bodyPr>
            <a:lstStyle/>
            <a:p>
              <a:pPr>
                <a:lnSpc>
                  <a:spcPct val="130000"/>
                </a:lnSpc>
              </a:pPr>
              <a:r>
                <a:rPr lang="zh-CN" altLang="en-US" sz="2000" b="1" spc="300" dirty="0">
                  <a:solidFill>
                    <a:srgbClr val="53D2FF"/>
                  </a:solidFill>
                  <a:latin typeface="Arial"/>
                  <a:ea typeface="微软雅黑"/>
                  <a:sym typeface="Arial"/>
                </a:rPr>
                <a:t>项目基本概述</a:t>
              </a:r>
            </a:p>
          </p:txBody>
        </p:sp>
      </p:grpSp>
      <p:grpSp>
        <p:nvGrpSpPr>
          <p:cNvPr id="176" name="02">
            <a:extLst>
              <a:ext uri="{FF2B5EF4-FFF2-40B4-BE49-F238E27FC236}">
                <a16:creationId xmlns:a16="http://schemas.microsoft.com/office/drawing/2014/main" id="{B772545F-D2E3-415C-B410-237A836ED9A1}"/>
              </a:ext>
            </a:extLst>
          </p:cNvPr>
          <p:cNvGrpSpPr/>
          <p:nvPr/>
        </p:nvGrpSpPr>
        <p:grpSpPr>
          <a:xfrm>
            <a:off x="6077826" y="2805653"/>
            <a:ext cx="5122099" cy="1209846"/>
            <a:chOff x="3598757" y="2502158"/>
            <a:chExt cx="5122099" cy="1209846"/>
          </a:xfrm>
        </p:grpSpPr>
        <p:grpSp>
          <p:nvGrpSpPr>
            <p:cNvPr id="177" name="组合 176">
              <a:extLst>
                <a:ext uri="{FF2B5EF4-FFF2-40B4-BE49-F238E27FC236}">
                  <a16:creationId xmlns:a16="http://schemas.microsoft.com/office/drawing/2014/main" id="{AECCE737-2CB2-4CE9-9254-FDA802CCFAD8}"/>
                </a:ext>
              </a:extLst>
            </p:cNvPr>
            <p:cNvGrpSpPr/>
            <p:nvPr/>
          </p:nvGrpSpPr>
          <p:grpSpPr>
            <a:xfrm>
              <a:off x="3598757" y="2502158"/>
              <a:ext cx="5122099" cy="1209846"/>
              <a:chOff x="2624117" y="1826758"/>
              <a:chExt cx="5122099" cy="1209846"/>
            </a:xfrm>
          </p:grpSpPr>
          <p:sp>
            <p:nvSpPr>
              <p:cNvPr id="180" name="矩形 179">
                <a:extLst>
                  <a:ext uri="{FF2B5EF4-FFF2-40B4-BE49-F238E27FC236}">
                    <a16:creationId xmlns:a16="http://schemas.microsoft.com/office/drawing/2014/main" id="{A00615F5-6E10-4777-8AC2-558E2B47FFB1}"/>
                  </a:ext>
                </a:extLst>
              </p:cNvPr>
              <p:cNvSpPr/>
              <p:nvPr/>
            </p:nvSpPr>
            <p:spPr>
              <a:xfrm>
                <a:off x="2625658" y="1991377"/>
                <a:ext cx="5119017" cy="885371"/>
              </a:xfrm>
              <a:prstGeom prst="rect">
                <a:avLst/>
              </a:prstGeom>
              <a:gradFill flip="none" rotWithShape="1">
                <a:gsLst>
                  <a:gs pos="2151">
                    <a:schemeClr val="tx1">
                      <a:alpha val="0"/>
                    </a:schemeClr>
                  </a:gs>
                  <a:gs pos="72000">
                    <a:srgbClr val="00060C">
                      <a:alpha val="80000"/>
                    </a:srgbClr>
                  </a:gs>
                  <a:gs pos="97849">
                    <a:srgbClr val="001322">
                      <a:alpha val="90000"/>
                    </a:srgbClr>
                  </a:gs>
                </a:gsLst>
                <a:path path="shape">
                  <a:fillToRect l="50000" t="50000" r="50000" b="50000"/>
                </a:path>
                <a:tileRect/>
              </a:gradFill>
              <a:ln w="3175" cap="flat">
                <a:gradFill>
                  <a:gsLst>
                    <a:gs pos="0">
                      <a:schemeClr val="accent1">
                        <a:lumMod val="5000"/>
                        <a:lumOff val="95000"/>
                      </a:schemeClr>
                    </a:gs>
                    <a:gs pos="60400">
                      <a:schemeClr val="bg1">
                        <a:alpha val="0"/>
                      </a:schemeClr>
                    </a:gs>
                    <a:gs pos="100000">
                      <a:schemeClr val="bg1"/>
                    </a:gs>
                  </a:gsLst>
                  <a:lin ang="5400000" scaled="1"/>
                </a:gra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53D2FF"/>
                  </a:solidFill>
                  <a:latin typeface="Arial"/>
                  <a:ea typeface="微软雅黑"/>
                  <a:sym typeface="Arial"/>
                </a:endParaRPr>
              </a:p>
            </p:txBody>
          </p:sp>
          <p:sp>
            <p:nvSpPr>
              <p:cNvPr id="181" name="矩形 180">
                <a:extLst>
                  <a:ext uri="{FF2B5EF4-FFF2-40B4-BE49-F238E27FC236}">
                    <a16:creationId xmlns:a16="http://schemas.microsoft.com/office/drawing/2014/main" id="{2C6CE782-D4AA-4070-98F4-C4D532EFF119}"/>
                  </a:ext>
                </a:extLst>
              </p:cNvPr>
              <p:cNvSpPr/>
              <p:nvPr/>
            </p:nvSpPr>
            <p:spPr>
              <a:xfrm>
                <a:off x="2667783" y="2039898"/>
                <a:ext cx="5034768" cy="486506"/>
              </a:xfrm>
              <a:prstGeom prst="rect">
                <a:avLst/>
              </a:prstGeom>
              <a:gradFill flip="none" rotWithShape="1">
                <a:gsLst>
                  <a:gs pos="0">
                    <a:schemeClr val="bg1">
                      <a:alpha val="20000"/>
                    </a:schemeClr>
                  </a:gs>
                  <a:gs pos="100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srgbClr val="53D2FF"/>
                  </a:solidFill>
                  <a:latin typeface="Arial"/>
                  <a:ea typeface="微软雅黑"/>
                  <a:sym typeface="Arial"/>
                </a:endParaRPr>
              </a:p>
            </p:txBody>
          </p:sp>
          <p:grpSp>
            <p:nvGrpSpPr>
              <p:cNvPr id="182" name="组合 181">
                <a:extLst>
                  <a:ext uri="{FF2B5EF4-FFF2-40B4-BE49-F238E27FC236}">
                    <a16:creationId xmlns:a16="http://schemas.microsoft.com/office/drawing/2014/main" id="{332A1F35-C0B9-4FFD-A2DB-07FEBF331BD0}"/>
                  </a:ext>
                </a:extLst>
              </p:cNvPr>
              <p:cNvGrpSpPr/>
              <p:nvPr/>
            </p:nvGrpSpPr>
            <p:grpSpPr>
              <a:xfrm flipH="1">
                <a:off x="2624117" y="1826758"/>
                <a:ext cx="88128" cy="1209846"/>
                <a:chOff x="2364756" y="3339429"/>
                <a:chExt cx="145489" cy="1409238"/>
              </a:xfrm>
            </p:grpSpPr>
            <p:grpSp>
              <p:nvGrpSpPr>
                <p:cNvPr id="203" name="组合 202">
                  <a:extLst>
                    <a:ext uri="{FF2B5EF4-FFF2-40B4-BE49-F238E27FC236}">
                      <a16:creationId xmlns:a16="http://schemas.microsoft.com/office/drawing/2014/main" id="{A3FCAD2D-29B2-4C72-A3B1-51DDD86AB9E0}"/>
                    </a:ext>
                  </a:extLst>
                </p:cNvPr>
                <p:cNvGrpSpPr/>
                <p:nvPr/>
              </p:nvGrpSpPr>
              <p:grpSpPr>
                <a:xfrm rot="16200000">
                  <a:off x="1732882" y="3971303"/>
                  <a:ext cx="1409238" cy="145489"/>
                  <a:chOff x="7420528" y="2851119"/>
                  <a:chExt cx="4714322" cy="383490"/>
                </a:xfrm>
              </p:grpSpPr>
              <p:sp>
                <p:nvSpPr>
                  <p:cNvPr id="205" name="椭圆 10">
                    <a:extLst>
                      <a:ext uri="{FF2B5EF4-FFF2-40B4-BE49-F238E27FC236}">
                        <a16:creationId xmlns:a16="http://schemas.microsoft.com/office/drawing/2014/main" id="{08FF4C5A-C964-4A4A-9931-FCED4E1FF04A}"/>
                      </a:ext>
                    </a:extLst>
                  </p:cNvPr>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206" name="椭圆 10">
                    <a:extLst>
                      <a:ext uri="{FF2B5EF4-FFF2-40B4-BE49-F238E27FC236}">
                        <a16:creationId xmlns:a16="http://schemas.microsoft.com/office/drawing/2014/main" id="{17376866-76DA-4023-B007-52A69A5EB6F7}"/>
                      </a:ext>
                    </a:extLst>
                  </p:cNvPr>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207" name="椭圆 10">
                    <a:extLst>
                      <a:ext uri="{FF2B5EF4-FFF2-40B4-BE49-F238E27FC236}">
                        <a16:creationId xmlns:a16="http://schemas.microsoft.com/office/drawing/2014/main" id="{344879B9-90A7-4A6B-8543-E7D6702CBA32}"/>
                      </a:ext>
                    </a:extLst>
                  </p:cNvPr>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208" name="椭圆 10">
                    <a:extLst>
                      <a:ext uri="{FF2B5EF4-FFF2-40B4-BE49-F238E27FC236}">
                        <a16:creationId xmlns:a16="http://schemas.microsoft.com/office/drawing/2014/main" id="{E37E6C7B-D6A2-4715-8E02-A2A26CD9EFE2}"/>
                      </a:ext>
                    </a:extLst>
                  </p:cNvPr>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sp>
              <p:nvSpPr>
                <p:cNvPr id="204" name="椭圆 203">
                  <a:extLst>
                    <a:ext uri="{FF2B5EF4-FFF2-40B4-BE49-F238E27FC236}">
                      <a16:creationId xmlns:a16="http://schemas.microsoft.com/office/drawing/2014/main" id="{E387FF20-3B58-4EF6-B775-8636C1E0FBC9}"/>
                    </a:ext>
                  </a:extLst>
                </p:cNvPr>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nvGrpSpPr>
              <p:cNvPr id="183" name="组合 182">
                <a:extLst>
                  <a:ext uri="{FF2B5EF4-FFF2-40B4-BE49-F238E27FC236}">
                    <a16:creationId xmlns:a16="http://schemas.microsoft.com/office/drawing/2014/main" id="{6F6B107F-D132-4348-BFBE-A93AB79BD2D6}"/>
                  </a:ext>
                </a:extLst>
              </p:cNvPr>
              <p:cNvGrpSpPr/>
              <p:nvPr/>
            </p:nvGrpSpPr>
            <p:grpSpPr>
              <a:xfrm>
                <a:off x="3860373" y="2040288"/>
                <a:ext cx="66228" cy="762958"/>
                <a:chOff x="4175135" y="3711110"/>
                <a:chExt cx="66228" cy="762958"/>
              </a:xfrm>
            </p:grpSpPr>
            <p:sp>
              <p:nvSpPr>
                <p:cNvPr id="196" name="矩形 195">
                  <a:extLst>
                    <a:ext uri="{FF2B5EF4-FFF2-40B4-BE49-F238E27FC236}">
                      <a16:creationId xmlns:a16="http://schemas.microsoft.com/office/drawing/2014/main" id="{44253CA1-2DB3-421C-B330-FA0192A3BAA4}"/>
                    </a:ext>
                  </a:extLst>
                </p:cNvPr>
                <p:cNvSpPr/>
                <p:nvPr/>
              </p:nvSpPr>
              <p:spPr>
                <a:xfrm>
                  <a:off x="4175135" y="3771087"/>
                  <a:ext cx="36000" cy="7029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sp>
              <p:nvSpPr>
                <p:cNvPr id="197" name="矩形 196">
                  <a:extLst>
                    <a:ext uri="{FF2B5EF4-FFF2-40B4-BE49-F238E27FC236}">
                      <a16:creationId xmlns:a16="http://schemas.microsoft.com/office/drawing/2014/main" id="{30F10B26-197D-4E20-9BB1-B5FF9F5C692C}"/>
                    </a:ext>
                  </a:extLst>
                </p:cNvPr>
                <p:cNvSpPr/>
                <p:nvPr/>
              </p:nvSpPr>
              <p:spPr>
                <a:xfrm>
                  <a:off x="4198211" y="3772356"/>
                  <a:ext cx="19955" cy="654139"/>
                </a:xfrm>
                <a:prstGeom prst="rect">
                  <a:avLst/>
                </a:prstGeom>
                <a:solidFill>
                  <a:srgbClr val="05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grpSp>
              <p:nvGrpSpPr>
                <p:cNvPr id="198" name="组合 197">
                  <a:extLst>
                    <a:ext uri="{FF2B5EF4-FFF2-40B4-BE49-F238E27FC236}">
                      <a16:creationId xmlns:a16="http://schemas.microsoft.com/office/drawing/2014/main" id="{F57085DF-9D66-4DEA-8273-BA9D7940DF74}"/>
                    </a:ext>
                  </a:extLst>
                </p:cNvPr>
                <p:cNvGrpSpPr/>
                <p:nvPr/>
              </p:nvGrpSpPr>
              <p:grpSpPr>
                <a:xfrm rot="16200000">
                  <a:off x="3942702" y="3944421"/>
                  <a:ext cx="531972" cy="65350"/>
                  <a:chOff x="7420528" y="2851119"/>
                  <a:chExt cx="4714322" cy="383490"/>
                </a:xfrm>
              </p:grpSpPr>
              <p:sp>
                <p:nvSpPr>
                  <p:cNvPr id="199" name="椭圆 10">
                    <a:extLst>
                      <a:ext uri="{FF2B5EF4-FFF2-40B4-BE49-F238E27FC236}">
                        <a16:creationId xmlns:a16="http://schemas.microsoft.com/office/drawing/2014/main" id="{3489986F-4042-46FA-80C1-C1055F9BA0ED}"/>
                      </a:ext>
                    </a:extLst>
                  </p:cNvPr>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200" name="椭圆 10">
                    <a:extLst>
                      <a:ext uri="{FF2B5EF4-FFF2-40B4-BE49-F238E27FC236}">
                        <a16:creationId xmlns:a16="http://schemas.microsoft.com/office/drawing/2014/main" id="{444894AC-484B-41AB-A6C3-C1CD506C7BD3}"/>
                      </a:ext>
                    </a:extLst>
                  </p:cNvPr>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201" name="椭圆 10">
                    <a:extLst>
                      <a:ext uri="{FF2B5EF4-FFF2-40B4-BE49-F238E27FC236}">
                        <a16:creationId xmlns:a16="http://schemas.microsoft.com/office/drawing/2014/main" id="{CB1C973A-BD0B-4CF5-ACC9-0A1390A16653}"/>
                      </a:ext>
                    </a:extLst>
                  </p:cNvPr>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202" name="椭圆 10">
                    <a:extLst>
                      <a:ext uri="{FF2B5EF4-FFF2-40B4-BE49-F238E27FC236}">
                        <a16:creationId xmlns:a16="http://schemas.microsoft.com/office/drawing/2014/main" id="{79230B07-C1AC-4FC6-B39E-E6DB5B28325B}"/>
                      </a:ext>
                    </a:extLst>
                  </p:cNvPr>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grpSp>
            <p:nvGrpSpPr>
              <p:cNvPr id="184" name="组合 183">
                <a:extLst>
                  <a:ext uri="{FF2B5EF4-FFF2-40B4-BE49-F238E27FC236}">
                    <a16:creationId xmlns:a16="http://schemas.microsoft.com/office/drawing/2014/main" id="{757CD33C-C2C9-468C-8DA6-17D52C155234}"/>
                  </a:ext>
                </a:extLst>
              </p:cNvPr>
              <p:cNvGrpSpPr/>
              <p:nvPr/>
            </p:nvGrpSpPr>
            <p:grpSpPr>
              <a:xfrm>
                <a:off x="2828006" y="2771085"/>
                <a:ext cx="4714322" cy="106152"/>
                <a:chOff x="2828006" y="2717522"/>
                <a:chExt cx="4714322" cy="166105"/>
              </a:xfrm>
            </p:grpSpPr>
            <p:sp>
              <p:nvSpPr>
                <p:cNvPr id="192" name="椭圆 10">
                  <a:extLst>
                    <a:ext uri="{FF2B5EF4-FFF2-40B4-BE49-F238E27FC236}">
                      <a16:creationId xmlns:a16="http://schemas.microsoft.com/office/drawing/2014/main" id="{AA23D218-47BB-41D2-9F7A-2EFC32120A94}"/>
                    </a:ext>
                  </a:extLst>
                </p:cNvPr>
                <p:cNvSpPr/>
                <p:nvPr/>
              </p:nvSpPr>
              <p:spPr>
                <a:xfrm>
                  <a:off x="2828006" y="2754350"/>
                  <a:ext cx="4714322" cy="92449"/>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93" name="椭圆 10">
                  <a:extLst>
                    <a:ext uri="{FF2B5EF4-FFF2-40B4-BE49-F238E27FC236}">
                      <a16:creationId xmlns:a16="http://schemas.microsoft.com/office/drawing/2014/main" id="{644B9871-7622-452E-9E0A-90590261EA1A}"/>
                    </a:ext>
                  </a:extLst>
                </p:cNvPr>
                <p:cNvSpPr/>
                <p:nvPr/>
              </p:nvSpPr>
              <p:spPr>
                <a:xfrm>
                  <a:off x="3580481" y="2741973"/>
                  <a:ext cx="3209372" cy="117203"/>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94" name="椭圆 10">
                  <a:extLst>
                    <a:ext uri="{FF2B5EF4-FFF2-40B4-BE49-F238E27FC236}">
                      <a16:creationId xmlns:a16="http://schemas.microsoft.com/office/drawing/2014/main" id="{0E1272DD-878C-4AA4-ADB5-D5E6EA7B11D0}"/>
                    </a:ext>
                  </a:extLst>
                </p:cNvPr>
                <p:cNvSpPr/>
                <p:nvPr/>
              </p:nvSpPr>
              <p:spPr>
                <a:xfrm>
                  <a:off x="3064261" y="2747783"/>
                  <a:ext cx="4241812" cy="10558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95" name="椭圆 10">
                  <a:extLst>
                    <a:ext uri="{FF2B5EF4-FFF2-40B4-BE49-F238E27FC236}">
                      <a16:creationId xmlns:a16="http://schemas.microsoft.com/office/drawing/2014/main" id="{696B2635-D7B0-4840-B9CE-50118737F546}"/>
                    </a:ext>
                  </a:extLst>
                </p:cNvPr>
                <p:cNvSpPr/>
                <p:nvPr/>
              </p:nvSpPr>
              <p:spPr>
                <a:xfrm>
                  <a:off x="4483486" y="2717522"/>
                  <a:ext cx="1403362" cy="166105"/>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nvGrpSpPr>
              <p:cNvPr id="185" name="组合 184">
                <a:extLst>
                  <a:ext uri="{FF2B5EF4-FFF2-40B4-BE49-F238E27FC236}">
                    <a16:creationId xmlns:a16="http://schemas.microsoft.com/office/drawing/2014/main" id="{37F1BFD4-E270-44F4-940B-E0A315288B4C}"/>
                  </a:ext>
                </a:extLst>
              </p:cNvPr>
              <p:cNvGrpSpPr/>
              <p:nvPr/>
            </p:nvGrpSpPr>
            <p:grpSpPr>
              <a:xfrm flipH="1">
                <a:off x="7658088" y="1826758"/>
                <a:ext cx="88128" cy="1209846"/>
                <a:chOff x="2364756" y="3339429"/>
                <a:chExt cx="145489" cy="1409238"/>
              </a:xfrm>
            </p:grpSpPr>
            <p:grpSp>
              <p:nvGrpSpPr>
                <p:cNvPr id="186" name="组合 185">
                  <a:extLst>
                    <a:ext uri="{FF2B5EF4-FFF2-40B4-BE49-F238E27FC236}">
                      <a16:creationId xmlns:a16="http://schemas.microsoft.com/office/drawing/2014/main" id="{3577D8DD-267F-4F1D-89C0-AA49A20EDC0A}"/>
                    </a:ext>
                  </a:extLst>
                </p:cNvPr>
                <p:cNvGrpSpPr/>
                <p:nvPr/>
              </p:nvGrpSpPr>
              <p:grpSpPr>
                <a:xfrm rot="16200000">
                  <a:off x="1732882" y="3971303"/>
                  <a:ext cx="1409238" cy="145489"/>
                  <a:chOff x="7420528" y="2851119"/>
                  <a:chExt cx="4714322" cy="383490"/>
                </a:xfrm>
              </p:grpSpPr>
              <p:sp>
                <p:nvSpPr>
                  <p:cNvPr id="188" name="椭圆 10">
                    <a:extLst>
                      <a:ext uri="{FF2B5EF4-FFF2-40B4-BE49-F238E27FC236}">
                        <a16:creationId xmlns:a16="http://schemas.microsoft.com/office/drawing/2014/main" id="{9A28D04E-477A-48A8-86F2-36A0FBA45F36}"/>
                      </a:ext>
                    </a:extLst>
                  </p:cNvPr>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89" name="椭圆 10">
                    <a:extLst>
                      <a:ext uri="{FF2B5EF4-FFF2-40B4-BE49-F238E27FC236}">
                        <a16:creationId xmlns:a16="http://schemas.microsoft.com/office/drawing/2014/main" id="{65D0A5AA-BD39-4EE4-996D-F28F8E6E3BA0}"/>
                      </a:ext>
                    </a:extLst>
                  </p:cNvPr>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90" name="椭圆 10">
                    <a:extLst>
                      <a:ext uri="{FF2B5EF4-FFF2-40B4-BE49-F238E27FC236}">
                        <a16:creationId xmlns:a16="http://schemas.microsoft.com/office/drawing/2014/main" id="{F4BE0C57-61FC-4E66-A11E-A3DC9620CFD1}"/>
                      </a:ext>
                    </a:extLst>
                  </p:cNvPr>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91" name="椭圆 10">
                    <a:extLst>
                      <a:ext uri="{FF2B5EF4-FFF2-40B4-BE49-F238E27FC236}">
                        <a16:creationId xmlns:a16="http://schemas.microsoft.com/office/drawing/2014/main" id="{F7CECAC2-B11D-4585-BCA0-7FC689DE3176}"/>
                      </a:ext>
                    </a:extLst>
                  </p:cNvPr>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sp>
              <p:nvSpPr>
                <p:cNvPr id="187" name="椭圆 186">
                  <a:extLst>
                    <a:ext uri="{FF2B5EF4-FFF2-40B4-BE49-F238E27FC236}">
                      <a16:creationId xmlns:a16="http://schemas.microsoft.com/office/drawing/2014/main" id="{7C5822BD-4088-4AD6-B6BA-EC1B34135A13}"/>
                    </a:ext>
                  </a:extLst>
                </p:cNvPr>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sp>
          <p:nvSpPr>
            <p:cNvPr id="178" name="文本框 177">
              <a:extLst>
                <a:ext uri="{FF2B5EF4-FFF2-40B4-BE49-F238E27FC236}">
                  <a16:creationId xmlns:a16="http://schemas.microsoft.com/office/drawing/2014/main" id="{51F873D3-63F3-4BF2-A1C2-85899F024732}"/>
                </a:ext>
              </a:extLst>
            </p:cNvPr>
            <p:cNvSpPr txBox="1"/>
            <p:nvPr/>
          </p:nvSpPr>
          <p:spPr>
            <a:xfrm>
              <a:off x="3914819" y="2864184"/>
              <a:ext cx="776314"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en-US" altLang="zh-CN" sz="4000" dirty="0">
                  <a:effectLst>
                    <a:outerShdw blurRad="266700" algn="tl" rotWithShape="0">
                      <a:srgbClr val="44546A">
                        <a:lumMod val="40000"/>
                        <a:lumOff val="60000"/>
                        <a:alpha val="55000"/>
                      </a:srgbClr>
                    </a:outerShdw>
                  </a:effectLst>
                  <a:latin typeface="Arial"/>
                  <a:ea typeface="微软雅黑"/>
                  <a:sym typeface="Arial"/>
                </a:rPr>
                <a:t>02</a:t>
              </a:r>
              <a:endParaRPr lang="zh-CN" altLang="en-US" sz="4000" dirty="0">
                <a:effectLst>
                  <a:outerShdw blurRad="266700" algn="tl" rotWithShape="0">
                    <a:srgbClr val="44546A">
                      <a:lumMod val="40000"/>
                      <a:lumOff val="60000"/>
                      <a:alpha val="55000"/>
                    </a:srgbClr>
                  </a:outerShdw>
                </a:effectLst>
                <a:latin typeface="Arial"/>
                <a:ea typeface="微软雅黑"/>
                <a:sym typeface="Arial"/>
              </a:endParaRPr>
            </a:p>
          </p:txBody>
        </p:sp>
        <p:sp>
          <p:nvSpPr>
            <p:cNvPr id="179" name="矩形 178">
              <a:extLst>
                <a:ext uri="{FF2B5EF4-FFF2-40B4-BE49-F238E27FC236}">
                  <a16:creationId xmlns:a16="http://schemas.microsoft.com/office/drawing/2014/main" id="{93248D58-C223-4ABE-AD8B-FA170A8849A5}"/>
                </a:ext>
              </a:extLst>
            </p:cNvPr>
            <p:cNvSpPr/>
            <p:nvPr/>
          </p:nvSpPr>
          <p:spPr>
            <a:xfrm>
              <a:off x="5207353" y="2840554"/>
              <a:ext cx="3122408" cy="452945"/>
            </a:xfrm>
            <a:prstGeom prst="rect">
              <a:avLst/>
            </a:prstGeom>
          </p:spPr>
          <p:txBody>
            <a:bodyPr wrap="square">
              <a:spAutoFit/>
            </a:bodyPr>
            <a:lstStyle/>
            <a:p>
              <a:pPr>
                <a:lnSpc>
                  <a:spcPct val="130000"/>
                </a:lnSpc>
              </a:pPr>
              <a:r>
                <a:rPr lang="zh-CN" altLang="en-US" sz="2000" b="1" spc="300" dirty="0">
                  <a:solidFill>
                    <a:srgbClr val="53D2FF"/>
                  </a:solidFill>
                  <a:latin typeface="Arial"/>
                  <a:ea typeface="微软雅黑"/>
                  <a:sym typeface="Arial"/>
                </a:rPr>
                <a:t>项目建设情况</a:t>
              </a:r>
            </a:p>
          </p:txBody>
        </p:sp>
      </p:grpSp>
      <p:grpSp>
        <p:nvGrpSpPr>
          <p:cNvPr id="97" name="03"/>
          <p:cNvGrpSpPr/>
          <p:nvPr/>
        </p:nvGrpSpPr>
        <p:grpSpPr>
          <a:xfrm>
            <a:off x="6072129" y="3938134"/>
            <a:ext cx="5122099" cy="1209846"/>
            <a:chOff x="3598757" y="2502158"/>
            <a:chExt cx="5122099" cy="1209846"/>
          </a:xfrm>
        </p:grpSpPr>
        <p:grpSp>
          <p:nvGrpSpPr>
            <p:cNvPr id="98" name="组合 97"/>
            <p:cNvGrpSpPr/>
            <p:nvPr/>
          </p:nvGrpSpPr>
          <p:grpSpPr>
            <a:xfrm>
              <a:off x="3598757" y="2502158"/>
              <a:ext cx="5122099" cy="1209846"/>
              <a:chOff x="2624117" y="1826758"/>
              <a:chExt cx="5122099" cy="1209846"/>
            </a:xfrm>
          </p:grpSpPr>
          <p:sp>
            <p:nvSpPr>
              <p:cNvPr id="101" name="矩形 100"/>
              <p:cNvSpPr/>
              <p:nvPr/>
            </p:nvSpPr>
            <p:spPr>
              <a:xfrm>
                <a:off x="2625658" y="1991377"/>
                <a:ext cx="5119017" cy="885371"/>
              </a:xfrm>
              <a:prstGeom prst="rect">
                <a:avLst/>
              </a:prstGeom>
              <a:gradFill flip="none" rotWithShape="1">
                <a:gsLst>
                  <a:gs pos="2151">
                    <a:schemeClr val="tx1">
                      <a:alpha val="0"/>
                    </a:schemeClr>
                  </a:gs>
                  <a:gs pos="72000">
                    <a:srgbClr val="00060C">
                      <a:alpha val="80000"/>
                    </a:srgbClr>
                  </a:gs>
                  <a:gs pos="97849">
                    <a:srgbClr val="001322">
                      <a:alpha val="90000"/>
                    </a:srgbClr>
                  </a:gs>
                </a:gsLst>
                <a:path path="shape">
                  <a:fillToRect l="50000" t="50000" r="50000" b="50000"/>
                </a:path>
                <a:tileRect/>
              </a:gradFill>
              <a:ln w="3175" cap="flat">
                <a:gradFill>
                  <a:gsLst>
                    <a:gs pos="0">
                      <a:schemeClr val="accent1">
                        <a:lumMod val="5000"/>
                        <a:lumOff val="95000"/>
                      </a:schemeClr>
                    </a:gs>
                    <a:gs pos="60400">
                      <a:schemeClr val="bg1">
                        <a:alpha val="0"/>
                      </a:schemeClr>
                    </a:gs>
                    <a:gs pos="100000">
                      <a:schemeClr val="bg1"/>
                    </a:gs>
                  </a:gsLst>
                  <a:lin ang="5400000" scaled="1"/>
                </a:gra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53D2FF"/>
                  </a:solidFill>
                  <a:latin typeface="Arial"/>
                  <a:ea typeface="微软雅黑"/>
                  <a:sym typeface="Arial"/>
                </a:endParaRPr>
              </a:p>
            </p:txBody>
          </p:sp>
          <p:sp>
            <p:nvSpPr>
              <p:cNvPr id="102" name="矩形 101"/>
              <p:cNvSpPr/>
              <p:nvPr/>
            </p:nvSpPr>
            <p:spPr>
              <a:xfrm>
                <a:off x="2667783" y="2039898"/>
                <a:ext cx="5034768" cy="486506"/>
              </a:xfrm>
              <a:prstGeom prst="rect">
                <a:avLst/>
              </a:prstGeom>
              <a:gradFill flip="none" rotWithShape="1">
                <a:gsLst>
                  <a:gs pos="0">
                    <a:schemeClr val="bg1">
                      <a:alpha val="20000"/>
                    </a:schemeClr>
                  </a:gs>
                  <a:gs pos="100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srgbClr val="53D2FF"/>
                  </a:solidFill>
                  <a:latin typeface="Arial"/>
                  <a:ea typeface="微软雅黑"/>
                  <a:sym typeface="Arial"/>
                </a:endParaRPr>
              </a:p>
            </p:txBody>
          </p:sp>
          <p:grpSp>
            <p:nvGrpSpPr>
              <p:cNvPr id="103" name="组合 102"/>
              <p:cNvGrpSpPr/>
              <p:nvPr/>
            </p:nvGrpSpPr>
            <p:grpSpPr>
              <a:xfrm flipH="1">
                <a:off x="2624117" y="1826758"/>
                <a:ext cx="88128" cy="1209846"/>
                <a:chOff x="2364756" y="3339429"/>
                <a:chExt cx="145489" cy="1409238"/>
              </a:xfrm>
            </p:grpSpPr>
            <p:grpSp>
              <p:nvGrpSpPr>
                <p:cNvPr id="124" name="组合 123"/>
                <p:cNvGrpSpPr/>
                <p:nvPr/>
              </p:nvGrpSpPr>
              <p:grpSpPr>
                <a:xfrm rot="16200000">
                  <a:off x="1732882" y="3971303"/>
                  <a:ext cx="1409238" cy="145489"/>
                  <a:chOff x="7420528" y="2851119"/>
                  <a:chExt cx="4714322" cy="383490"/>
                </a:xfrm>
              </p:grpSpPr>
              <p:sp>
                <p:nvSpPr>
                  <p:cNvPr id="126"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27"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28"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29"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sp>
              <p:nvSpPr>
                <p:cNvPr id="125" name="椭圆 124"/>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nvGrpSpPr>
              <p:cNvPr id="104" name="组合 103"/>
              <p:cNvGrpSpPr/>
              <p:nvPr/>
            </p:nvGrpSpPr>
            <p:grpSpPr>
              <a:xfrm>
                <a:off x="3860373" y="2040288"/>
                <a:ext cx="66228" cy="762958"/>
                <a:chOff x="4175135" y="3711110"/>
                <a:chExt cx="66228" cy="762958"/>
              </a:xfrm>
            </p:grpSpPr>
            <p:sp>
              <p:nvSpPr>
                <p:cNvPr id="117" name="矩形 116"/>
                <p:cNvSpPr/>
                <p:nvPr/>
              </p:nvSpPr>
              <p:spPr>
                <a:xfrm>
                  <a:off x="4175135" y="3771087"/>
                  <a:ext cx="36000" cy="7029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sp>
              <p:nvSpPr>
                <p:cNvPr id="118" name="矩形 117"/>
                <p:cNvSpPr/>
                <p:nvPr/>
              </p:nvSpPr>
              <p:spPr>
                <a:xfrm>
                  <a:off x="4198211" y="3772356"/>
                  <a:ext cx="19955" cy="654139"/>
                </a:xfrm>
                <a:prstGeom prst="rect">
                  <a:avLst/>
                </a:prstGeom>
                <a:solidFill>
                  <a:srgbClr val="05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grpSp>
              <p:nvGrpSpPr>
                <p:cNvPr id="119" name="组合 118"/>
                <p:cNvGrpSpPr/>
                <p:nvPr/>
              </p:nvGrpSpPr>
              <p:grpSpPr>
                <a:xfrm rot="16200000">
                  <a:off x="3942702" y="3944421"/>
                  <a:ext cx="531972" cy="65350"/>
                  <a:chOff x="7420528" y="2851119"/>
                  <a:chExt cx="4714322" cy="383490"/>
                </a:xfrm>
              </p:grpSpPr>
              <p:sp>
                <p:nvSpPr>
                  <p:cNvPr id="120"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21"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22"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23"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grpSp>
            <p:nvGrpSpPr>
              <p:cNvPr id="105" name="组合 104"/>
              <p:cNvGrpSpPr/>
              <p:nvPr/>
            </p:nvGrpSpPr>
            <p:grpSpPr>
              <a:xfrm>
                <a:off x="2828006" y="2771085"/>
                <a:ext cx="4714322" cy="106152"/>
                <a:chOff x="2828006" y="2717522"/>
                <a:chExt cx="4714322" cy="166105"/>
              </a:xfrm>
            </p:grpSpPr>
            <p:sp>
              <p:nvSpPr>
                <p:cNvPr id="113" name="椭圆 10"/>
                <p:cNvSpPr/>
                <p:nvPr/>
              </p:nvSpPr>
              <p:spPr>
                <a:xfrm>
                  <a:off x="2828006" y="2754350"/>
                  <a:ext cx="4714322" cy="92449"/>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14" name="椭圆 10"/>
                <p:cNvSpPr/>
                <p:nvPr/>
              </p:nvSpPr>
              <p:spPr>
                <a:xfrm>
                  <a:off x="3580481" y="2741973"/>
                  <a:ext cx="3209372" cy="117203"/>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15" name="椭圆 10"/>
                <p:cNvSpPr/>
                <p:nvPr/>
              </p:nvSpPr>
              <p:spPr>
                <a:xfrm>
                  <a:off x="3064261" y="2747783"/>
                  <a:ext cx="4241812" cy="10558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16" name="椭圆 10"/>
                <p:cNvSpPr/>
                <p:nvPr/>
              </p:nvSpPr>
              <p:spPr>
                <a:xfrm>
                  <a:off x="4483486" y="2717522"/>
                  <a:ext cx="1403362" cy="166105"/>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nvGrpSpPr>
              <p:cNvPr id="106" name="组合 105"/>
              <p:cNvGrpSpPr/>
              <p:nvPr/>
            </p:nvGrpSpPr>
            <p:grpSpPr>
              <a:xfrm flipH="1">
                <a:off x="7658088" y="1826758"/>
                <a:ext cx="88128" cy="1209846"/>
                <a:chOff x="2364756" y="3339429"/>
                <a:chExt cx="145489" cy="1409238"/>
              </a:xfrm>
            </p:grpSpPr>
            <p:grpSp>
              <p:nvGrpSpPr>
                <p:cNvPr id="107" name="组合 106"/>
                <p:cNvGrpSpPr/>
                <p:nvPr/>
              </p:nvGrpSpPr>
              <p:grpSpPr>
                <a:xfrm rot="16200000">
                  <a:off x="1732882" y="3971303"/>
                  <a:ext cx="1409238" cy="145489"/>
                  <a:chOff x="7420528" y="2851119"/>
                  <a:chExt cx="4714322" cy="383490"/>
                </a:xfrm>
              </p:grpSpPr>
              <p:sp>
                <p:nvSpPr>
                  <p:cNvPr id="109"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10"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11"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12"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sp>
              <p:nvSpPr>
                <p:cNvPr id="108" name="椭圆 107"/>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sp>
          <p:nvSpPr>
            <p:cNvPr id="99" name="文本框 98"/>
            <p:cNvSpPr txBox="1"/>
            <p:nvPr/>
          </p:nvSpPr>
          <p:spPr>
            <a:xfrm>
              <a:off x="3914819" y="2864184"/>
              <a:ext cx="896068"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en-US" altLang="zh-CN" sz="4000" dirty="0">
                  <a:effectLst>
                    <a:outerShdw blurRad="266700" algn="tl" rotWithShape="0">
                      <a:srgbClr val="44546A">
                        <a:lumMod val="40000"/>
                        <a:lumOff val="60000"/>
                        <a:alpha val="55000"/>
                      </a:srgbClr>
                    </a:outerShdw>
                  </a:effectLst>
                  <a:latin typeface="Arial"/>
                  <a:ea typeface="微软雅黑"/>
                  <a:sym typeface="Arial"/>
                </a:rPr>
                <a:t>03</a:t>
              </a:r>
              <a:endParaRPr lang="zh-CN" altLang="en-US" sz="4000" dirty="0">
                <a:effectLst>
                  <a:outerShdw blurRad="266700" algn="tl" rotWithShape="0">
                    <a:srgbClr val="44546A">
                      <a:lumMod val="40000"/>
                      <a:lumOff val="60000"/>
                      <a:alpha val="55000"/>
                    </a:srgbClr>
                  </a:outerShdw>
                </a:effectLst>
                <a:latin typeface="Arial"/>
                <a:ea typeface="微软雅黑"/>
                <a:sym typeface="Arial"/>
              </a:endParaRPr>
            </a:p>
          </p:txBody>
        </p:sp>
        <p:sp>
          <p:nvSpPr>
            <p:cNvPr id="100" name="矩形 99"/>
            <p:cNvSpPr/>
            <p:nvPr/>
          </p:nvSpPr>
          <p:spPr>
            <a:xfrm>
              <a:off x="5207353" y="2840554"/>
              <a:ext cx="3122408" cy="453457"/>
            </a:xfrm>
            <a:prstGeom prst="rect">
              <a:avLst/>
            </a:prstGeom>
          </p:spPr>
          <p:txBody>
            <a:bodyPr wrap="square">
              <a:spAutoFit/>
            </a:bodyPr>
            <a:lstStyle/>
            <a:p>
              <a:pPr>
                <a:lnSpc>
                  <a:spcPct val="130000"/>
                </a:lnSpc>
              </a:pPr>
              <a:r>
                <a:rPr lang="zh-CN" altLang="en-US" sz="2000" b="1" spc="300" dirty="0">
                  <a:solidFill>
                    <a:srgbClr val="53D2FF"/>
                  </a:solidFill>
                  <a:latin typeface="Arial"/>
                  <a:ea typeface="微软雅黑"/>
                  <a:sym typeface="Arial"/>
                </a:rPr>
                <a:t>项目成果展示</a:t>
              </a:r>
            </a:p>
          </p:txBody>
        </p:sp>
      </p:grpSp>
      <p:grpSp>
        <p:nvGrpSpPr>
          <p:cNvPr id="130" name="04"/>
          <p:cNvGrpSpPr/>
          <p:nvPr/>
        </p:nvGrpSpPr>
        <p:grpSpPr>
          <a:xfrm>
            <a:off x="6072129" y="5055734"/>
            <a:ext cx="5122099" cy="1209846"/>
            <a:chOff x="3598757" y="2502158"/>
            <a:chExt cx="5122099" cy="1209846"/>
          </a:xfrm>
        </p:grpSpPr>
        <p:grpSp>
          <p:nvGrpSpPr>
            <p:cNvPr id="131" name="组合 130"/>
            <p:cNvGrpSpPr/>
            <p:nvPr/>
          </p:nvGrpSpPr>
          <p:grpSpPr>
            <a:xfrm>
              <a:off x="3598757" y="2502158"/>
              <a:ext cx="5122099" cy="1209846"/>
              <a:chOff x="2624117" y="1826758"/>
              <a:chExt cx="5122099" cy="1209846"/>
            </a:xfrm>
          </p:grpSpPr>
          <p:sp>
            <p:nvSpPr>
              <p:cNvPr id="134" name="矩形 133"/>
              <p:cNvSpPr/>
              <p:nvPr/>
            </p:nvSpPr>
            <p:spPr>
              <a:xfrm>
                <a:off x="2625658" y="1991377"/>
                <a:ext cx="5119017" cy="885371"/>
              </a:xfrm>
              <a:prstGeom prst="rect">
                <a:avLst/>
              </a:prstGeom>
              <a:gradFill flip="none" rotWithShape="1">
                <a:gsLst>
                  <a:gs pos="2151">
                    <a:schemeClr val="tx1">
                      <a:alpha val="0"/>
                    </a:schemeClr>
                  </a:gs>
                  <a:gs pos="72000">
                    <a:srgbClr val="00060C">
                      <a:alpha val="80000"/>
                    </a:srgbClr>
                  </a:gs>
                  <a:gs pos="97849">
                    <a:srgbClr val="001322">
                      <a:alpha val="90000"/>
                    </a:srgbClr>
                  </a:gs>
                </a:gsLst>
                <a:path path="shape">
                  <a:fillToRect l="50000" t="50000" r="50000" b="50000"/>
                </a:path>
                <a:tileRect/>
              </a:gradFill>
              <a:ln w="3175" cap="flat">
                <a:gradFill>
                  <a:gsLst>
                    <a:gs pos="0">
                      <a:schemeClr val="accent1">
                        <a:lumMod val="5000"/>
                        <a:lumOff val="95000"/>
                      </a:schemeClr>
                    </a:gs>
                    <a:gs pos="60400">
                      <a:schemeClr val="bg1">
                        <a:alpha val="0"/>
                      </a:schemeClr>
                    </a:gs>
                    <a:gs pos="100000">
                      <a:schemeClr val="bg1"/>
                    </a:gs>
                  </a:gsLst>
                  <a:lin ang="5400000" scaled="1"/>
                </a:gra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53D2FF"/>
                  </a:solidFill>
                  <a:latin typeface="Arial"/>
                  <a:ea typeface="微软雅黑"/>
                  <a:sym typeface="Arial"/>
                </a:endParaRPr>
              </a:p>
            </p:txBody>
          </p:sp>
          <p:sp>
            <p:nvSpPr>
              <p:cNvPr id="135" name="矩形 134"/>
              <p:cNvSpPr/>
              <p:nvPr/>
            </p:nvSpPr>
            <p:spPr>
              <a:xfrm>
                <a:off x="2667783" y="2039898"/>
                <a:ext cx="5034768" cy="486506"/>
              </a:xfrm>
              <a:prstGeom prst="rect">
                <a:avLst/>
              </a:prstGeom>
              <a:gradFill flip="none" rotWithShape="1">
                <a:gsLst>
                  <a:gs pos="0">
                    <a:schemeClr val="bg1">
                      <a:alpha val="20000"/>
                    </a:schemeClr>
                  </a:gs>
                  <a:gs pos="100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srgbClr val="53D2FF"/>
                  </a:solidFill>
                  <a:latin typeface="Arial"/>
                  <a:ea typeface="微软雅黑"/>
                  <a:sym typeface="Arial"/>
                </a:endParaRPr>
              </a:p>
            </p:txBody>
          </p:sp>
          <p:grpSp>
            <p:nvGrpSpPr>
              <p:cNvPr id="136" name="组合 135"/>
              <p:cNvGrpSpPr/>
              <p:nvPr/>
            </p:nvGrpSpPr>
            <p:grpSpPr>
              <a:xfrm flipH="1">
                <a:off x="2624117" y="1826758"/>
                <a:ext cx="88128" cy="1209846"/>
                <a:chOff x="2364756" y="3339429"/>
                <a:chExt cx="145489" cy="1409238"/>
              </a:xfrm>
            </p:grpSpPr>
            <p:grpSp>
              <p:nvGrpSpPr>
                <p:cNvPr id="157" name="组合 156"/>
                <p:cNvGrpSpPr/>
                <p:nvPr/>
              </p:nvGrpSpPr>
              <p:grpSpPr>
                <a:xfrm rot="16200000">
                  <a:off x="1732882" y="3971303"/>
                  <a:ext cx="1409238" cy="145489"/>
                  <a:chOff x="7420528" y="2851119"/>
                  <a:chExt cx="4714322" cy="383490"/>
                </a:xfrm>
              </p:grpSpPr>
              <p:sp>
                <p:nvSpPr>
                  <p:cNvPr id="159"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60"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61"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62"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sp>
              <p:nvSpPr>
                <p:cNvPr id="158" name="椭圆 157"/>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nvGrpSpPr>
              <p:cNvPr id="137" name="组合 136"/>
              <p:cNvGrpSpPr/>
              <p:nvPr/>
            </p:nvGrpSpPr>
            <p:grpSpPr>
              <a:xfrm>
                <a:off x="3860373" y="2040288"/>
                <a:ext cx="66228" cy="762958"/>
                <a:chOff x="4175135" y="3711110"/>
                <a:chExt cx="66228" cy="762958"/>
              </a:xfrm>
            </p:grpSpPr>
            <p:sp>
              <p:nvSpPr>
                <p:cNvPr id="150" name="矩形 149"/>
                <p:cNvSpPr/>
                <p:nvPr/>
              </p:nvSpPr>
              <p:spPr>
                <a:xfrm>
                  <a:off x="4175135" y="3771087"/>
                  <a:ext cx="36000" cy="7029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sp>
              <p:nvSpPr>
                <p:cNvPr id="151" name="矩形 150"/>
                <p:cNvSpPr/>
                <p:nvPr/>
              </p:nvSpPr>
              <p:spPr>
                <a:xfrm>
                  <a:off x="4198211" y="3772356"/>
                  <a:ext cx="19955" cy="654139"/>
                </a:xfrm>
                <a:prstGeom prst="rect">
                  <a:avLst/>
                </a:prstGeom>
                <a:solidFill>
                  <a:srgbClr val="05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D2FF"/>
                    </a:solidFill>
                    <a:latin typeface="Arial"/>
                    <a:ea typeface="微软雅黑"/>
                    <a:sym typeface="Arial"/>
                  </a:endParaRPr>
                </a:p>
              </p:txBody>
            </p:sp>
            <p:grpSp>
              <p:nvGrpSpPr>
                <p:cNvPr id="152" name="组合 151"/>
                <p:cNvGrpSpPr/>
                <p:nvPr/>
              </p:nvGrpSpPr>
              <p:grpSpPr>
                <a:xfrm rot="16200000">
                  <a:off x="3942702" y="3944421"/>
                  <a:ext cx="531972" cy="65350"/>
                  <a:chOff x="7420528" y="2851119"/>
                  <a:chExt cx="4714322" cy="383490"/>
                </a:xfrm>
              </p:grpSpPr>
              <p:sp>
                <p:nvSpPr>
                  <p:cNvPr id="153"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54"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55"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56"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grpSp>
            <p:nvGrpSpPr>
              <p:cNvPr id="138" name="组合 137"/>
              <p:cNvGrpSpPr/>
              <p:nvPr/>
            </p:nvGrpSpPr>
            <p:grpSpPr>
              <a:xfrm>
                <a:off x="2828006" y="2771085"/>
                <a:ext cx="4714322" cy="106152"/>
                <a:chOff x="2828006" y="2717522"/>
                <a:chExt cx="4714322" cy="166105"/>
              </a:xfrm>
            </p:grpSpPr>
            <p:sp>
              <p:nvSpPr>
                <p:cNvPr id="146" name="椭圆 10"/>
                <p:cNvSpPr/>
                <p:nvPr/>
              </p:nvSpPr>
              <p:spPr>
                <a:xfrm>
                  <a:off x="2828006" y="2754350"/>
                  <a:ext cx="4714322" cy="92449"/>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47" name="椭圆 10"/>
                <p:cNvSpPr/>
                <p:nvPr/>
              </p:nvSpPr>
              <p:spPr>
                <a:xfrm>
                  <a:off x="3580481" y="2741973"/>
                  <a:ext cx="3209372" cy="117203"/>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48" name="椭圆 10"/>
                <p:cNvSpPr/>
                <p:nvPr/>
              </p:nvSpPr>
              <p:spPr>
                <a:xfrm>
                  <a:off x="3064261" y="2747783"/>
                  <a:ext cx="4241812" cy="105583"/>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49" name="椭圆 10"/>
                <p:cNvSpPr/>
                <p:nvPr/>
              </p:nvSpPr>
              <p:spPr>
                <a:xfrm>
                  <a:off x="4483486" y="2717522"/>
                  <a:ext cx="1403362" cy="166105"/>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nvGrpSpPr>
              <p:cNvPr id="139" name="组合 138"/>
              <p:cNvGrpSpPr/>
              <p:nvPr/>
            </p:nvGrpSpPr>
            <p:grpSpPr>
              <a:xfrm flipH="1">
                <a:off x="7658088" y="1826758"/>
                <a:ext cx="88128" cy="1209846"/>
                <a:chOff x="2364756" y="3339429"/>
                <a:chExt cx="145489" cy="1409238"/>
              </a:xfrm>
            </p:grpSpPr>
            <p:grpSp>
              <p:nvGrpSpPr>
                <p:cNvPr id="140" name="组合 139"/>
                <p:cNvGrpSpPr/>
                <p:nvPr/>
              </p:nvGrpSpPr>
              <p:grpSpPr>
                <a:xfrm rot="16200000">
                  <a:off x="1732882" y="3971303"/>
                  <a:ext cx="1409238" cy="145489"/>
                  <a:chOff x="7420528" y="2851119"/>
                  <a:chExt cx="4714322" cy="383490"/>
                </a:xfrm>
              </p:grpSpPr>
              <p:sp>
                <p:nvSpPr>
                  <p:cNvPr id="142" name="椭圆 10"/>
                  <p:cNvSpPr/>
                  <p:nvPr/>
                </p:nvSpPr>
                <p:spPr>
                  <a:xfrm>
                    <a:off x="7420528" y="2936145"/>
                    <a:ext cx="4714322" cy="213438"/>
                  </a:xfrm>
                  <a:prstGeom prst="ellipse">
                    <a:avLst/>
                  </a:prstGeom>
                  <a:gradFill flip="none" rotWithShape="1">
                    <a:gsLst>
                      <a:gs pos="0">
                        <a:srgbClr val="002A58"/>
                      </a:gs>
                      <a:gs pos="85000">
                        <a:srgbClr val="002A58">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43" name="椭圆 10"/>
                  <p:cNvSpPr/>
                  <p:nvPr/>
                </p:nvSpPr>
                <p:spPr>
                  <a:xfrm>
                    <a:off x="8173003" y="2907570"/>
                    <a:ext cx="3209372" cy="270588"/>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44" name="椭圆 10"/>
                  <p:cNvSpPr/>
                  <p:nvPr/>
                </p:nvSpPr>
                <p:spPr>
                  <a:xfrm>
                    <a:off x="7656783" y="2920983"/>
                    <a:ext cx="4241812" cy="2437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sp>
                <p:nvSpPr>
                  <p:cNvPr id="145" name="椭圆 10"/>
                  <p:cNvSpPr/>
                  <p:nvPr/>
                </p:nvSpPr>
                <p:spPr>
                  <a:xfrm>
                    <a:off x="9076008" y="2851119"/>
                    <a:ext cx="1403362" cy="383490"/>
                  </a:xfrm>
                  <a:prstGeom prst="ellipse">
                    <a:avLst/>
                  </a:prstGeom>
                  <a:gradFill flip="none" rotWithShape="1">
                    <a:gsLst>
                      <a:gs pos="0">
                        <a:srgbClr val="8FFFFF"/>
                      </a:gs>
                      <a:gs pos="100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sp>
              <p:nvSpPr>
                <p:cNvPr id="141" name="椭圆 140"/>
                <p:cNvSpPr/>
                <p:nvPr/>
              </p:nvSpPr>
              <p:spPr>
                <a:xfrm rot="5400000">
                  <a:off x="2138907" y="3999093"/>
                  <a:ext cx="593531" cy="114627"/>
                </a:xfrm>
                <a:prstGeom prst="ellipse">
                  <a:avLst/>
                </a:prstGeom>
                <a:gradFill flip="none" rotWithShape="1">
                  <a:gsLst>
                    <a:gs pos="1604">
                      <a:schemeClr val="bg1">
                        <a:alpha val="80000"/>
                      </a:schemeClr>
                    </a:gs>
                    <a:gs pos="42000">
                      <a:schemeClr val="bg1">
                        <a:alpha val="35000"/>
                      </a:schemeClr>
                    </a:gs>
                    <a:gs pos="81000">
                      <a:srgbClr val="00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53D2FF"/>
                    </a:solidFill>
                    <a:latin typeface="Arial"/>
                    <a:ea typeface="微软雅黑"/>
                    <a:sym typeface="Arial"/>
                  </a:endParaRPr>
                </a:p>
              </p:txBody>
            </p:sp>
          </p:grpSp>
        </p:grpSp>
        <p:sp>
          <p:nvSpPr>
            <p:cNvPr id="132" name="文本框 131"/>
            <p:cNvSpPr txBox="1"/>
            <p:nvPr/>
          </p:nvSpPr>
          <p:spPr>
            <a:xfrm>
              <a:off x="3914818" y="2864184"/>
              <a:ext cx="791461"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en-US" altLang="zh-CN" sz="4000" dirty="0">
                  <a:effectLst>
                    <a:outerShdw blurRad="266700" algn="tl" rotWithShape="0">
                      <a:srgbClr val="44546A">
                        <a:lumMod val="40000"/>
                        <a:lumOff val="60000"/>
                        <a:alpha val="55000"/>
                      </a:srgbClr>
                    </a:outerShdw>
                  </a:effectLst>
                  <a:latin typeface="Arial"/>
                  <a:ea typeface="微软雅黑"/>
                  <a:sym typeface="Arial"/>
                </a:rPr>
                <a:t>04</a:t>
              </a:r>
              <a:endParaRPr lang="zh-CN" altLang="en-US" sz="4000" dirty="0">
                <a:effectLst>
                  <a:outerShdw blurRad="266700" algn="tl" rotWithShape="0">
                    <a:srgbClr val="44546A">
                      <a:lumMod val="40000"/>
                      <a:lumOff val="60000"/>
                      <a:alpha val="55000"/>
                    </a:srgbClr>
                  </a:outerShdw>
                </a:effectLst>
                <a:latin typeface="Arial"/>
                <a:ea typeface="微软雅黑"/>
                <a:sym typeface="Arial"/>
              </a:endParaRPr>
            </a:p>
          </p:txBody>
        </p:sp>
        <p:sp>
          <p:nvSpPr>
            <p:cNvPr id="133" name="矩形 132"/>
            <p:cNvSpPr/>
            <p:nvPr/>
          </p:nvSpPr>
          <p:spPr>
            <a:xfrm>
              <a:off x="5207353" y="2840554"/>
              <a:ext cx="3122408" cy="453457"/>
            </a:xfrm>
            <a:prstGeom prst="rect">
              <a:avLst/>
            </a:prstGeom>
          </p:spPr>
          <p:txBody>
            <a:bodyPr wrap="square">
              <a:spAutoFit/>
            </a:bodyPr>
            <a:lstStyle/>
            <a:p>
              <a:pPr>
                <a:lnSpc>
                  <a:spcPct val="130000"/>
                </a:lnSpc>
              </a:pPr>
              <a:r>
                <a:rPr lang="zh-CN" altLang="en-US" sz="2000" b="1" spc="300" dirty="0">
                  <a:solidFill>
                    <a:srgbClr val="53D2FF"/>
                  </a:solidFill>
                  <a:latin typeface="Arial"/>
                  <a:ea typeface="微软雅黑"/>
                  <a:sym typeface="Arial"/>
                </a:rPr>
                <a:t>团队自我总结</a:t>
              </a:r>
            </a:p>
          </p:txBody>
        </p:sp>
      </p:grpSp>
      <p:grpSp>
        <p:nvGrpSpPr>
          <p:cNvPr id="163" name="01right"/>
          <p:cNvGrpSpPr/>
          <p:nvPr/>
        </p:nvGrpSpPr>
        <p:grpSpPr>
          <a:xfrm>
            <a:off x="11467670" y="1932205"/>
            <a:ext cx="127057" cy="726582"/>
            <a:chOff x="10426700" y="2816225"/>
            <a:chExt cx="214313" cy="1225550"/>
          </a:xfrm>
        </p:grpSpPr>
        <p:sp>
          <p:nvSpPr>
            <p:cNvPr id="164" name="AutoShape 13"/>
            <p:cNvSpPr>
              <a:spLocks noChangeAspect="1" noChangeArrowheads="1" noTextEdit="1"/>
            </p:cNvSpPr>
            <p:nvPr/>
          </p:nvSpPr>
          <p:spPr bwMode="auto">
            <a:xfrm>
              <a:off x="10426700" y="2816225"/>
              <a:ext cx="214313"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5" name="Freeform 15"/>
            <p:cNvSpPr>
              <a:spLocks/>
            </p:cNvSpPr>
            <p:nvPr/>
          </p:nvSpPr>
          <p:spPr bwMode="auto">
            <a:xfrm>
              <a:off x="10429875" y="2816225"/>
              <a:ext cx="206375" cy="1225550"/>
            </a:xfrm>
            <a:custGeom>
              <a:avLst/>
              <a:gdLst>
                <a:gd name="T0" fmla="*/ 0 w 130"/>
                <a:gd name="T1" fmla="*/ 0 h 772"/>
                <a:gd name="T2" fmla="*/ 130 w 130"/>
                <a:gd name="T3" fmla="*/ 386 h 772"/>
                <a:gd name="T4" fmla="*/ 0 w 130"/>
                <a:gd name="T5" fmla="*/ 772 h 772"/>
                <a:gd name="T6" fmla="*/ 0 w 130"/>
                <a:gd name="T7" fmla="*/ 0 h 772"/>
              </a:gdLst>
              <a:ahLst/>
              <a:cxnLst>
                <a:cxn ang="0">
                  <a:pos x="T0" y="T1"/>
                </a:cxn>
                <a:cxn ang="0">
                  <a:pos x="T2" y="T3"/>
                </a:cxn>
                <a:cxn ang="0">
                  <a:pos x="T4" y="T5"/>
                </a:cxn>
                <a:cxn ang="0">
                  <a:pos x="T6" y="T7"/>
                </a:cxn>
              </a:cxnLst>
              <a:rect l="0" t="0" r="r" b="b"/>
              <a:pathLst>
                <a:path w="130" h="772">
                  <a:moveTo>
                    <a:pt x="0" y="0"/>
                  </a:moveTo>
                  <a:lnTo>
                    <a:pt x="130" y="386"/>
                  </a:lnTo>
                  <a:lnTo>
                    <a:pt x="0" y="772"/>
                  </a:lnTo>
                  <a:lnTo>
                    <a:pt x="0" y="0"/>
                  </a:lnTo>
                  <a:close/>
                </a:path>
              </a:pathLst>
            </a:custGeom>
            <a:noFill/>
            <a:ln w="12700">
              <a:gradFill>
                <a:gsLst>
                  <a:gs pos="99115">
                    <a:srgbClr val="00B0F0"/>
                  </a:gs>
                  <a:gs pos="86000">
                    <a:srgbClr val="0070C0"/>
                  </a:gs>
                  <a:gs pos="27000">
                    <a:srgbClr val="00B0F0"/>
                  </a:gs>
                  <a:gs pos="0">
                    <a:srgbClr val="0070C0"/>
                  </a:gs>
                  <a:gs pos="51000">
                    <a:schemeClr val="accent1">
                      <a:lumMod val="45000"/>
                      <a:lumOff val="55000"/>
                      <a:alpha val="0"/>
                    </a:schemeClr>
                  </a:gs>
                </a:gsLst>
                <a:lin ang="15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6" name="Freeform 16"/>
            <p:cNvSpPr>
              <a:spLocks/>
            </p:cNvSpPr>
            <p:nvPr/>
          </p:nvSpPr>
          <p:spPr bwMode="auto">
            <a:xfrm>
              <a:off x="10429875" y="2816225"/>
              <a:ext cx="206375" cy="798513"/>
            </a:xfrm>
            <a:custGeom>
              <a:avLst/>
              <a:gdLst>
                <a:gd name="T0" fmla="*/ 0 w 130"/>
                <a:gd name="T1" fmla="*/ 503 h 503"/>
                <a:gd name="T2" fmla="*/ 110 w 130"/>
                <a:gd name="T3" fmla="*/ 446 h 503"/>
                <a:gd name="T4" fmla="*/ 130 w 130"/>
                <a:gd name="T5" fmla="*/ 386 h 503"/>
                <a:gd name="T6" fmla="*/ 0 w 130"/>
                <a:gd name="T7" fmla="*/ 0 h 503"/>
                <a:gd name="T8" fmla="*/ 0 w 130"/>
                <a:gd name="T9" fmla="*/ 503 h 503"/>
              </a:gdLst>
              <a:ahLst/>
              <a:cxnLst>
                <a:cxn ang="0">
                  <a:pos x="T0" y="T1"/>
                </a:cxn>
                <a:cxn ang="0">
                  <a:pos x="T2" y="T3"/>
                </a:cxn>
                <a:cxn ang="0">
                  <a:pos x="T4" y="T5"/>
                </a:cxn>
                <a:cxn ang="0">
                  <a:pos x="T6" y="T7"/>
                </a:cxn>
                <a:cxn ang="0">
                  <a:pos x="T8" y="T9"/>
                </a:cxn>
              </a:cxnLst>
              <a:rect l="0" t="0" r="r" b="b"/>
              <a:pathLst>
                <a:path w="130" h="503">
                  <a:moveTo>
                    <a:pt x="0" y="503"/>
                  </a:moveTo>
                  <a:lnTo>
                    <a:pt x="110" y="446"/>
                  </a:lnTo>
                  <a:lnTo>
                    <a:pt x="130" y="386"/>
                  </a:lnTo>
                  <a:lnTo>
                    <a:pt x="0" y="0"/>
                  </a:lnTo>
                  <a:lnTo>
                    <a:pt x="0" y="503"/>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sym typeface="Arial"/>
              </a:endParaRPr>
            </a:p>
          </p:txBody>
        </p:sp>
      </p:grpSp>
      <p:grpSp>
        <p:nvGrpSpPr>
          <p:cNvPr id="167" name="01left"/>
          <p:cNvGrpSpPr/>
          <p:nvPr/>
        </p:nvGrpSpPr>
        <p:grpSpPr>
          <a:xfrm flipH="1">
            <a:off x="5674805" y="1932205"/>
            <a:ext cx="127057" cy="726582"/>
            <a:chOff x="10426700" y="2816225"/>
            <a:chExt cx="214313" cy="1225550"/>
          </a:xfrm>
        </p:grpSpPr>
        <p:sp>
          <p:nvSpPr>
            <p:cNvPr id="168" name="AutoShape 13"/>
            <p:cNvSpPr>
              <a:spLocks noChangeAspect="1" noChangeArrowheads="1" noTextEdit="1"/>
            </p:cNvSpPr>
            <p:nvPr/>
          </p:nvSpPr>
          <p:spPr bwMode="auto">
            <a:xfrm>
              <a:off x="10426700" y="2816225"/>
              <a:ext cx="214313"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9" name="Freeform 15"/>
            <p:cNvSpPr>
              <a:spLocks/>
            </p:cNvSpPr>
            <p:nvPr/>
          </p:nvSpPr>
          <p:spPr bwMode="auto">
            <a:xfrm>
              <a:off x="10429875" y="2816225"/>
              <a:ext cx="206375" cy="1225550"/>
            </a:xfrm>
            <a:custGeom>
              <a:avLst/>
              <a:gdLst>
                <a:gd name="T0" fmla="*/ 0 w 130"/>
                <a:gd name="T1" fmla="*/ 0 h 772"/>
                <a:gd name="T2" fmla="*/ 130 w 130"/>
                <a:gd name="T3" fmla="*/ 386 h 772"/>
                <a:gd name="T4" fmla="*/ 0 w 130"/>
                <a:gd name="T5" fmla="*/ 772 h 772"/>
                <a:gd name="T6" fmla="*/ 0 w 130"/>
                <a:gd name="T7" fmla="*/ 0 h 772"/>
              </a:gdLst>
              <a:ahLst/>
              <a:cxnLst>
                <a:cxn ang="0">
                  <a:pos x="T0" y="T1"/>
                </a:cxn>
                <a:cxn ang="0">
                  <a:pos x="T2" y="T3"/>
                </a:cxn>
                <a:cxn ang="0">
                  <a:pos x="T4" y="T5"/>
                </a:cxn>
                <a:cxn ang="0">
                  <a:pos x="T6" y="T7"/>
                </a:cxn>
              </a:cxnLst>
              <a:rect l="0" t="0" r="r" b="b"/>
              <a:pathLst>
                <a:path w="130" h="772">
                  <a:moveTo>
                    <a:pt x="0" y="0"/>
                  </a:moveTo>
                  <a:lnTo>
                    <a:pt x="130" y="386"/>
                  </a:lnTo>
                  <a:lnTo>
                    <a:pt x="0" y="772"/>
                  </a:lnTo>
                  <a:lnTo>
                    <a:pt x="0" y="0"/>
                  </a:lnTo>
                  <a:close/>
                </a:path>
              </a:pathLst>
            </a:custGeom>
            <a:noFill/>
            <a:ln w="12700">
              <a:gradFill>
                <a:gsLst>
                  <a:gs pos="99115">
                    <a:srgbClr val="00B0F0"/>
                  </a:gs>
                  <a:gs pos="86000">
                    <a:srgbClr val="0070C0"/>
                  </a:gs>
                  <a:gs pos="27000">
                    <a:srgbClr val="00B0F0"/>
                  </a:gs>
                  <a:gs pos="0">
                    <a:srgbClr val="0070C0"/>
                  </a:gs>
                  <a:gs pos="51000">
                    <a:schemeClr val="accent1">
                      <a:lumMod val="45000"/>
                      <a:lumOff val="55000"/>
                      <a:alpha val="0"/>
                    </a:schemeClr>
                  </a:gs>
                </a:gsLst>
                <a:lin ang="15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0" name="Freeform 16"/>
            <p:cNvSpPr>
              <a:spLocks/>
            </p:cNvSpPr>
            <p:nvPr/>
          </p:nvSpPr>
          <p:spPr bwMode="auto">
            <a:xfrm>
              <a:off x="10429875" y="2816225"/>
              <a:ext cx="206375" cy="798513"/>
            </a:xfrm>
            <a:custGeom>
              <a:avLst/>
              <a:gdLst>
                <a:gd name="T0" fmla="*/ 0 w 130"/>
                <a:gd name="T1" fmla="*/ 503 h 503"/>
                <a:gd name="T2" fmla="*/ 110 w 130"/>
                <a:gd name="T3" fmla="*/ 446 h 503"/>
                <a:gd name="T4" fmla="*/ 130 w 130"/>
                <a:gd name="T5" fmla="*/ 386 h 503"/>
                <a:gd name="T6" fmla="*/ 0 w 130"/>
                <a:gd name="T7" fmla="*/ 0 h 503"/>
                <a:gd name="T8" fmla="*/ 0 w 130"/>
                <a:gd name="T9" fmla="*/ 503 h 503"/>
              </a:gdLst>
              <a:ahLst/>
              <a:cxnLst>
                <a:cxn ang="0">
                  <a:pos x="T0" y="T1"/>
                </a:cxn>
                <a:cxn ang="0">
                  <a:pos x="T2" y="T3"/>
                </a:cxn>
                <a:cxn ang="0">
                  <a:pos x="T4" y="T5"/>
                </a:cxn>
                <a:cxn ang="0">
                  <a:pos x="T6" y="T7"/>
                </a:cxn>
                <a:cxn ang="0">
                  <a:pos x="T8" y="T9"/>
                </a:cxn>
              </a:cxnLst>
              <a:rect l="0" t="0" r="r" b="b"/>
              <a:pathLst>
                <a:path w="130" h="503">
                  <a:moveTo>
                    <a:pt x="0" y="503"/>
                  </a:moveTo>
                  <a:lnTo>
                    <a:pt x="110" y="446"/>
                  </a:lnTo>
                  <a:lnTo>
                    <a:pt x="130" y="386"/>
                  </a:lnTo>
                  <a:lnTo>
                    <a:pt x="0" y="0"/>
                  </a:lnTo>
                  <a:lnTo>
                    <a:pt x="0" y="503"/>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sym typeface="Arial"/>
              </a:endParaRPr>
            </a:p>
          </p:txBody>
        </p:sp>
      </p:grpSp>
      <p:grpSp>
        <p:nvGrpSpPr>
          <p:cNvPr id="171" name="目录"/>
          <p:cNvGrpSpPr/>
          <p:nvPr/>
        </p:nvGrpSpPr>
        <p:grpSpPr>
          <a:xfrm>
            <a:off x="7463462" y="632625"/>
            <a:ext cx="2294278" cy="901597"/>
            <a:chOff x="4921942" y="444367"/>
            <a:chExt cx="2294278" cy="901597"/>
          </a:xfrm>
        </p:grpSpPr>
        <p:sp>
          <p:nvSpPr>
            <p:cNvPr id="172" name="文本框 171"/>
            <p:cNvSpPr txBox="1"/>
            <p:nvPr/>
          </p:nvSpPr>
          <p:spPr>
            <a:xfrm>
              <a:off x="4921942" y="761189"/>
              <a:ext cx="2294278"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spc="300" dirty="0">
                  <a:effectLst>
                    <a:outerShdw blurRad="266700" algn="tl" rotWithShape="0">
                      <a:srgbClr val="44546A">
                        <a:lumMod val="40000"/>
                        <a:lumOff val="60000"/>
                        <a:alpha val="55000"/>
                      </a:srgbClr>
                    </a:outerShdw>
                  </a:effectLst>
                  <a:latin typeface="Arial"/>
                  <a:ea typeface="微软雅黑"/>
                  <a:sym typeface="Arial"/>
                </a:rPr>
                <a:t>C</a:t>
              </a:r>
              <a:r>
                <a:rPr lang="en-US" altLang="zh-CN" spc="300" dirty="0">
                  <a:effectLst>
                    <a:outerShdw blurRad="266700" algn="tl" rotWithShape="0">
                      <a:srgbClr val="44546A">
                        <a:lumMod val="40000"/>
                        <a:lumOff val="60000"/>
                        <a:alpha val="55000"/>
                      </a:srgbClr>
                    </a:outerShdw>
                  </a:effectLst>
                  <a:latin typeface="Arial"/>
                  <a:ea typeface="微软雅黑"/>
                  <a:sym typeface="Arial"/>
                </a:rPr>
                <a:t>ontent</a:t>
              </a:r>
              <a:r>
                <a:rPr lang="en-US" altLang="zh-CN" sz="4000" spc="300" dirty="0">
                  <a:effectLst>
                    <a:outerShdw blurRad="266700" algn="tl" rotWithShape="0">
                      <a:srgbClr val="44546A">
                        <a:lumMod val="40000"/>
                        <a:lumOff val="60000"/>
                        <a:alpha val="55000"/>
                      </a:srgbClr>
                    </a:outerShdw>
                  </a:effectLst>
                  <a:latin typeface="Arial"/>
                  <a:ea typeface="微软雅黑"/>
                  <a:sym typeface="Arial"/>
                </a:rPr>
                <a:t>s</a:t>
              </a:r>
            </a:p>
          </p:txBody>
        </p:sp>
        <p:sp>
          <p:nvSpPr>
            <p:cNvPr id="173" name="文本框 172"/>
            <p:cNvSpPr txBox="1"/>
            <p:nvPr/>
          </p:nvSpPr>
          <p:spPr>
            <a:xfrm>
              <a:off x="5249486" y="444367"/>
              <a:ext cx="1548196"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zh-CN" altLang="en-US" sz="4000" b="1" dirty="0">
                  <a:effectLst>
                    <a:outerShdw blurRad="266700" algn="tl" rotWithShape="0">
                      <a:srgbClr val="44546A">
                        <a:lumMod val="40000"/>
                        <a:lumOff val="60000"/>
                        <a:alpha val="55000"/>
                      </a:srgbClr>
                    </a:outerShdw>
                  </a:effectLst>
                  <a:latin typeface="Arial"/>
                  <a:ea typeface="微软雅黑"/>
                  <a:sym typeface="Arial"/>
                </a:rPr>
                <a:t>目录</a:t>
              </a:r>
            </a:p>
          </p:txBody>
        </p:sp>
      </p:grpSp>
      <p:sp>
        <p:nvSpPr>
          <p:cNvPr id="174" name="任意多边形 173" hidden="1"/>
          <p:cNvSpPr/>
          <p:nvPr/>
        </p:nvSpPr>
        <p:spPr>
          <a:xfrm>
            <a:off x="6125410" y="1871298"/>
            <a:ext cx="5049279" cy="4196904"/>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微软雅黑"/>
              <a:sym typeface="Arial"/>
            </a:endParaRPr>
          </a:p>
        </p:txBody>
      </p:sp>
      <p:pic>
        <p:nvPicPr>
          <p:cNvPr id="175" name="标志">
            <a:extLst>
              <a:ext uri="{FF2B5EF4-FFF2-40B4-BE49-F238E27FC236}">
                <a16:creationId xmlns:a16="http://schemas.microsoft.com/office/drawing/2014/main" id="{BA068685-C4E0-40F3-8AF9-5E9CE8F10EBE}"/>
              </a:ext>
            </a:extLst>
          </p:cNvPr>
          <p:cNvPicPr>
            <a:picLocks noChangeAspect="1"/>
          </p:cNvPicPr>
          <p:nvPr/>
        </p:nvPicPr>
        <p:blipFill>
          <a:blip r:embed="rId6"/>
          <a:stretch>
            <a:fillRect/>
          </a:stretch>
        </p:blipFill>
        <p:spPr>
          <a:xfrm>
            <a:off x="-82224" y="19965"/>
            <a:ext cx="1680169" cy="1672958"/>
          </a:xfrm>
          <a:prstGeom prst="rect">
            <a:avLst/>
          </a:prstGeom>
        </p:spPr>
      </p:pic>
    </p:spTree>
    <p:extLst>
      <p:ext uri="{BB962C8B-B14F-4D97-AF65-F5344CB8AC3E}">
        <p14:creationId xmlns:p14="http://schemas.microsoft.com/office/powerpoint/2010/main" val="355015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99" fill="hold"/>
                                        <p:tgtEl>
                                          <p:spTgt spid="4"/>
                                        </p:tgtEl>
                                      </p:cBhvr>
                                    </p:cmd>
                                  </p:childTnLst>
                                </p:cTn>
                              </p:par>
                              <p:par>
                                <p:cTn id="7" presetID="53" presetClass="entr" presetSubtype="16" fill="hold" nodeType="withEffect">
                                  <p:stCondLst>
                                    <p:cond delay="0"/>
                                  </p:stCondLst>
                                  <p:childTnLst>
                                    <p:set>
                                      <p:cBhvr>
                                        <p:cTn id="8" dur="1" fill="hold">
                                          <p:stCondLst>
                                            <p:cond delay="0"/>
                                          </p:stCondLst>
                                        </p:cTn>
                                        <p:tgtEl>
                                          <p:spTgt spid="171"/>
                                        </p:tgtEl>
                                        <p:attrNameLst>
                                          <p:attrName>style.visibility</p:attrName>
                                        </p:attrNameLst>
                                      </p:cBhvr>
                                      <p:to>
                                        <p:strVal val="visible"/>
                                      </p:to>
                                    </p:set>
                                    <p:anim calcmode="lin" valueType="num">
                                      <p:cBhvr>
                                        <p:cTn id="9" dur="500" fill="hold"/>
                                        <p:tgtEl>
                                          <p:spTgt spid="171"/>
                                        </p:tgtEl>
                                        <p:attrNameLst>
                                          <p:attrName>ppt_w</p:attrName>
                                        </p:attrNameLst>
                                      </p:cBhvr>
                                      <p:tavLst>
                                        <p:tav tm="0">
                                          <p:val>
                                            <p:fltVal val="0"/>
                                          </p:val>
                                        </p:tav>
                                        <p:tav tm="100000">
                                          <p:val>
                                            <p:strVal val="#ppt_w"/>
                                          </p:val>
                                        </p:tav>
                                      </p:tavLst>
                                    </p:anim>
                                    <p:anim calcmode="lin" valueType="num">
                                      <p:cBhvr>
                                        <p:cTn id="10" dur="500" fill="hold"/>
                                        <p:tgtEl>
                                          <p:spTgt spid="171"/>
                                        </p:tgtEl>
                                        <p:attrNameLst>
                                          <p:attrName>ppt_h</p:attrName>
                                        </p:attrNameLst>
                                      </p:cBhvr>
                                      <p:tavLst>
                                        <p:tav tm="0">
                                          <p:val>
                                            <p:fltVal val="0"/>
                                          </p:val>
                                        </p:tav>
                                        <p:tav tm="100000">
                                          <p:val>
                                            <p:strVal val="#ppt_h"/>
                                          </p:val>
                                        </p:tav>
                                      </p:tavLst>
                                    </p:anim>
                                    <p:animEffect transition="in" filter="fade">
                                      <p:cBhvr>
                                        <p:cTn id="11" dur="500"/>
                                        <p:tgtEl>
                                          <p:spTgt spid="171"/>
                                        </p:tgtEl>
                                      </p:cBhvr>
                                    </p:animEffect>
                                  </p:childTnLst>
                                </p:cTn>
                              </p:par>
                              <p:par>
                                <p:cTn id="12" presetID="2" presetClass="entr" presetSubtype="4" decel="50000" fill="hold" nodeType="withEffect">
                                  <p:stCondLst>
                                    <p:cond delay="100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500" fill="hold"/>
                                        <p:tgtEl>
                                          <p:spTgt spid="31"/>
                                        </p:tgtEl>
                                        <p:attrNameLst>
                                          <p:attrName>ppt_x</p:attrName>
                                        </p:attrNameLst>
                                      </p:cBhvr>
                                      <p:tavLst>
                                        <p:tav tm="0">
                                          <p:val>
                                            <p:strVal val="#ppt_x"/>
                                          </p:val>
                                        </p:tav>
                                        <p:tav tm="100000">
                                          <p:val>
                                            <p:strVal val="#ppt_x"/>
                                          </p:val>
                                        </p:tav>
                                      </p:tavLst>
                                    </p:anim>
                                    <p:anim calcmode="lin" valueType="num">
                                      <p:cBhvr additive="base">
                                        <p:cTn id="15" dur="500" fill="hold"/>
                                        <p:tgtEl>
                                          <p:spTgt spid="31"/>
                                        </p:tgtEl>
                                        <p:attrNameLst>
                                          <p:attrName>ppt_y</p:attrName>
                                        </p:attrNameLst>
                                      </p:cBhvr>
                                      <p:tavLst>
                                        <p:tav tm="0">
                                          <p:val>
                                            <p:strVal val="1+#ppt_h/2"/>
                                          </p:val>
                                        </p:tav>
                                        <p:tav tm="100000">
                                          <p:val>
                                            <p:strVal val="#ppt_y"/>
                                          </p:val>
                                        </p:tav>
                                      </p:tavLst>
                                    </p:anim>
                                  </p:childTnLst>
                                </p:cTn>
                              </p:par>
                              <p:par>
                                <p:cTn id="16" presetID="2" presetClass="entr" presetSubtype="4" decel="50000" fill="hold" nodeType="withEffect">
                                  <p:stCondLst>
                                    <p:cond delay="1250"/>
                                  </p:stCondLst>
                                  <p:childTnLst>
                                    <p:set>
                                      <p:cBhvr>
                                        <p:cTn id="17" dur="1" fill="hold">
                                          <p:stCondLst>
                                            <p:cond delay="0"/>
                                          </p:stCondLst>
                                        </p:cTn>
                                        <p:tgtEl>
                                          <p:spTgt spid="176"/>
                                        </p:tgtEl>
                                        <p:attrNameLst>
                                          <p:attrName>style.visibility</p:attrName>
                                        </p:attrNameLst>
                                      </p:cBhvr>
                                      <p:to>
                                        <p:strVal val="visible"/>
                                      </p:to>
                                    </p:set>
                                    <p:anim calcmode="lin" valueType="num">
                                      <p:cBhvr additive="base">
                                        <p:cTn id="18" dur="500" fill="hold"/>
                                        <p:tgtEl>
                                          <p:spTgt spid="176"/>
                                        </p:tgtEl>
                                        <p:attrNameLst>
                                          <p:attrName>ppt_x</p:attrName>
                                        </p:attrNameLst>
                                      </p:cBhvr>
                                      <p:tavLst>
                                        <p:tav tm="0">
                                          <p:val>
                                            <p:strVal val="#ppt_x"/>
                                          </p:val>
                                        </p:tav>
                                        <p:tav tm="100000">
                                          <p:val>
                                            <p:strVal val="#ppt_x"/>
                                          </p:val>
                                        </p:tav>
                                      </p:tavLst>
                                    </p:anim>
                                    <p:anim calcmode="lin" valueType="num">
                                      <p:cBhvr additive="base">
                                        <p:cTn id="19" dur="500" fill="hold"/>
                                        <p:tgtEl>
                                          <p:spTgt spid="176"/>
                                        </p:tgtEl>
                                        <p:attrNameLst>
                                          <p:attrName>ppt_y</p:attrName>
                                        </p:attrNameLst>
                                      </p:cBhvr>
                                      <p:tavLst>
                                        <p:tav tm="0">
                                          <p:val>
                                            <p:strVal val="1+#ppt_h/2"/>
                                          </p:val>
                                        </p:tav>
                                        <p:tav tm="100000">
                                          <p:val>
                                            <p:strVal val="#ppt_y"/>
                                          </p:val>
                                        </p:tav>
                                      </p:tavLst>
                                    </p:anim>
                                  </p:childTnLst>
                                </p:cTn>
                              </p:par>
                              <p:par>
                                <p:cTn id="20" presetID="2" presetClass="entr" presetSubtype="4" decel="50000" fill="hold" nodeType="withEffect">
                                  <p:stCondLst>
                                    <p:cond delay="1500"/>
                                  </p:stCondLst>
                                  <p:childTnLst>
                                    <p:set>
                                      <p:cBhvr>
                                        <p:cTn id="21" dur="1" fill="hold">
                                          <p:stCondLst>
                                            <p:cond delay="0"/>
                                          </p:stCondLst>
                                        </p:cTn>
                                        <p:tgtEl>
                                          <p:spTgt spid="97"/>
                                        </p:tgtEl>
                                        <p:attrNameLst>
                                          <p:attrName>style.visibility</p:attrName>
                                        </p:attrNameLst>
                                      </p:cBhvr>
                                      <p:to>
                                        <p:strVal val="visible"/>
                                      </p:to>
                                    </p:set>
                                    <p:anim calcmode="lin" valueType="num">
                                      <p:cBhvr additive="base">
                                        <p:cTn id="22" dur="500" fill="hold"/>
                                        <p:tgtEl>
                                          <p:spTgt spid="97"/>
                                        </p:tgtEl>
                                        <p:attrNameLst>
                                          <p:attrName>ppt_x</p:attrName>
                                        </p:attrNameLst>
                                      </p:cBhvr>
                                      <p:tavLst>
                                        <p:tav tm="0">
                                          <p:val>
                                            <p:strVal val="#ppt_x"/>
                                          </p:val>
                                        </p:tav>
                                        <p:tav tm="100000">
                                          <p:val>
                                            <p:strVal val="#ppt_x"/>
                                          </p:val>
                                        </p:tav>
                                      </p:tavLst>
                                    </p:anim>
                                    <p:anim calcmode="lin" valueType="num">
                                      <p:cBhvr additive="base">
                                        <p:cTn id="23" dur="500" fill="hold"/>
                                        <p:tgtEl>
                                          <p:spTgt spid="97"/>
                                        </p:tgtEl>
                                        <p:attrNameLst>
                                          <p:attrName>ppt_y</p:attrName>
                                        </p:attrNameLst>
                                      </p:cBhvr>
                                      <p:tavLst>
                                        <p:tav tm="0">
                                          <p:val>
                                            <p:strVal val="1+#ppt_h/2"/>
                                          </p:val>
                                        </p:tav>
                                        <p:tav tm="100000">
                                          <p:val>
                                            <p:strVal val="#ppt_y"/>
                                          </p:val>
                                        </p:tav>
                                      </p:tavLst>
                                    </p:anim>
                                  </p:childTnLst>
                                </p:cTn>
                              </p:par>
                              <p:par>
                                <p:cTn id="24" presetID="2" presetClass="entr" presetSubtype="4" decel="50000" fill="hold" nodeType="withEffect">
                                  <p:stCondLst>
                                    <p:cond delay="1750"/>
                                  </p:stCondLst>
                                  <p:childTnLst>
                                    <p:set>
                                      <p:cBhvr>
                                        <p:cTn id="25" dur="1" fill="hold">
                                          <p:stCondLst>
                                            <p:cond delay="0"/>
                                          </p:stCondLst>
                                        </p:cTn>
                                        <p:tgtEl>
                                          <p:spTgt spid="130"/>
                                        </p:tgtEl>
                                        <p:attrNameLst>
                                          <p:attrName>style.visibility</p:attrName>
                                        </p:attrNameLst>
                                      </p:cBhvr>
                                      <p:to>
                                        <p:strVal val="visible"/>
                                      </p:to>
                                    </p:set>
                                    <p:anim calcmode="lin" valueType="num">
                                      <p:cBhvr additive="base">
                                        <p:cTn id="26" dur="500" fill="hold"/>
                                        <p:tgtEl>
                                          <p:spTgt spid="130"/>
                                        </p:tgtEl>
                                        <p:attrNameLst>
                                          <p:attrName>ppt_x</p:attrName>
                                        </p:attrNameLst>
                                      </p:cBhvr>
                                      <p:tavLst>
                                        <p:tav tm="0">
                                          <p:val>
                                            <p:strVal val="#ppt_x"/>
                                          </p:val>
                                        </p:tav>
                                        <p:tav tm="100000">
                                          <p:val>
                                            <p:strVal val="#ppt_x"/>
                                          </p:val>
                                        </p:tav>
                                      </p:tavLst>
                                    </p:anim>
                                    <p:anim calcmode="lin" valueType="num">
                                      <p:cBhvr additive="base">
                                        <p:cTn id="27" dur="500" fill="hold"/>
                                        <p:tgtEl>
                                          <p:spTgt spid="130"/>
                                        </p:tgtEl>
                                        <p:attrNameLst>
                                          <p:attrName>ppt_y</p:attrName>
                                        </p:attrNameLst>
                                      </p:cBhvr>
                                      <p:tavLst>
                                        <p:tav tm="0">
                                          <p:val>
                                            <p:strVal val="1+#ppt_h/2"/>
                                          </p:val>
                                        </p:tav>
                                        <p:tav tm="100000">
                                          <p:val>
                                            <p:strVal val="#ppt_y"/>
                                          </p:val>
                                        </p:tav>
                                      </p:tavLst>
                                    </p:anim>
                                  </p:childTnLst>
                                </p:cTn>
                              </p:par>
                              <p:par>
                                <p:cTn id="28" presetID="2" presetClass="entr" presetSubtype="2" decel="50000" fill="hold" nodeType="withEffect">
                                  <p:stCondLst>
                                    <p:cond delay="2250"/>
                                  </p:stCondLst>
                                  <p:childTnLst>
                                    <p:set>
                                      <p:cBhvr>
                                        <p:cTn id="29" dur="1" fill="hold">
                                          <p:stCondLst>
                                            <p:cond delay="0"/>
                                          </p:stCondLst>
                                        </p:cTn>
                                        <p:tgtEl>
                                          <p:spTgt spid="167"/>
                                        </p:tgtEl>
                                        <p:attrNameLst>
                                          <p:attrName>style.visibility</p:attrName>
                                        </p:attrNameLst>
                                      </p:cBhvr>
                                      <p:to>
                                        <p:strVal val="visible"/>
                                      </p:to>
                                    </p:set>
                                    <p:anim calcmode="lin" valueType="num">
                                      <p:cBhvr additive="base">
                                        <p:cTn id="30" dur="500" fill="hold"/>
                                        <p:tgtEl>
                                          <p:spTgt spid="167"/>
                                        </p:tgtEl>
                                        <p:attrNameLst>
                                          <p:attrName>ppt_x</p:attrName>
                                        </p:attrNameLst>
                                      </p:cBhvr>
                                      <p:tavLst>
                                        <p:tav tm="0">
                                          <p:val>
                                            <p:strVal val="1+#ppt_w/2"/>
                                          </p:val>
                                        </p:tav>
                                        <p:tav tm="100000">
                                          <p:val>
                                            <p:strVal val="#ppt_x"/>
                                          </p:val>
                                        </p:tav>
                                      </p:tavLst>
                                    </p:anim>
                                    <p:anim calcmode="lin" valueType="num">
                                      <p:cBhvr additive="base">
                                        <p:cTn id="31" dur="500" fill="hold"/>
                                        <p:tgtEl>
                                          <p:spTgt spid="167"/>
                                        </p:tgtEl>
                                        <p:attrNameLst>
                                          <p:attrName>ppt_y</p:attrName>
                                        </p:attrNameLst>
                                      </p:cBhvr>
                                      <p:tavLst>
                                        <p:tav tm="0">
                                          <p:val>
                                            <p:strVal val="#ppt_y"/>
                                          </p:val>
                                        </p:tav>
                                        <p:tav tm="100000">
                                          <p:val>
                                            <p:strVal val="#ppt_y"/>
                                          </p:val>
                                        </p:tav>
                                      </p:tavLst>
                                    </p:anim>
                                  </p:childTnLst>
                                </p:cTn>
                              </p:par>
                              <p:par>
                                <p:cTn id="32" presetID="26" presetClass="emph" presetSubtype="0" repeatCount="5000" fill="hold" nodeType="withEffect">
                                  <p:stCondLst>
                                    <p:cond delay="2250"/>
                                  </p:stCondLst>
                                  <p:childTnLst>
                                    <p:animEffect transition="out" filter="fade">
                                      <p:cBhvr>
                                        <p:cTn id="33" dur="1000" tmFilter="0, 0; .2, .5; .8, .5; 1, 0"/>
                                        <p:tgtEl>
                                          <p:spTgt spid="167"/>
                                        </p:tgtEl>
                                      </p:cBhvr>
                                    </p:animEffect>
                                    <p:animScale>
                                      <p:cBhvr>
                                        <p:cTn id="34" dur="500" autoRev="1" fill="hold"/>
                                        <p:tgtEl>
                                          <p:spTgt spid="167"/>
                                        </p:tgtEl>
                                      </p:cBhvr>
                                      <p:by x="105000" y="105000"/>
                                    </p:animScale>
                                  </p:childTnLst>
                                </p:cTn>
                              </p:par>
                              <p:par>
                                <p:cTn id="35" presetID="2" presetClass="entr" presetSubtype="8" decel="50000" fill="hold" nodeType="withEffect">
                                  <p:stCondLst>
                                    <p:cond delay="2250"/>
                                  </p:stCondLst>
                                  <p:childTnLst>
                                    <p:set>
                                      <p:cBhvr>
                                        <p:cTn id="36" dur="1" fill="hold">
                                          <p:stCondLst>
                                            <p:cond delay="0"/>
                                          </p:stCondLst>
                                        </p:cTn>
                                        <p:tgtEl>
                                          <p:spTgt spid="163"/>
                                        </p:tgtEl>
                                        <p:attrNameLst>
                                          <p:attrName>style.visibility</p:attrName>
                                        </p:attrNameLst>
                                      </p:cBhvr>
                                      <p:to>
                                        <p:strVal val="visible"/>
                                      </p:to>
                                    </p:set>
                                    <p:anim calcmode="lin" valueType="num">
                                      <p:cBhvr additive="base">
                                        <p:cTn id="37" dur="500" fill="hold"/>
                                        <p:tgtEl>
                                          <p:spTgt spid="163"/>
                                        </p:tgtEl>
                                        <p:attrNameLst>
                                          <p:attrName>ppt_x</p:attrName>
                                        </p:attrNameLst>
                                      </p:cBhvr>
                                      <p:tavLst>
                                        <p:tav tm="0">
                                          <p:val>
                                            <p:strVal val="0-#ppt_w/2"/>
                                          </p:val>
                                        </p:tav>
                                        <p:tav tm="100000">
                                          <p:val>
                                            <p:strVal val="#ppt_x"/>
                                          </p:val>
                                        </p:tav>
                                      </p:tavLst>
                                    </p:anim>
                                    <p:anim calcmode="lin" valueType="num">
                                      <p:cBhvr additive="base">
                                        <p:cTn id="38" dur="500" fill="hold"/>
                                        <p:tgtEl>
                                          <p:spTgt spid="163"/>
                                        </p:tgtEl>
                                        <p:attrNameLst>
                                          <p:attrName>ppt_y</p:attrName>
                                        </p:attrNameLst>
                                      </p:cBhvr>
                                      <p:tavLst>
                                        <p:tav tm="0">
                                          <p:val>
                                            <p:strVal val="#ppt_y"/>
                                          </p:val>
                                        </p:tav>
                                        <p:tav tm="100000">
                                          <p:val>
                                            <p:strVal val="#ppt_y"/>
                                          </p:val>
                                        </p:tav>
                                      </p:tavLst>
                                    </p:anim>
                                  </p:childTnLst>
                                </p:cTn>
                              </p:par>
                              <p:par>
                                <p:cTn id="39" presetID="26" presetClass="emph" presetSubtype="0" repeatCount="5000" fill="hold" nodeType="withEffect">
                                  <p:stCondLst>
                                    <p:cond delay="2250"/>
                                  </p:stCondLst>
                                  <p:childTnLst>
                                    <p:animEffect transition="out" filter="fade">
                                      <p:cBhvr>
                                        <p:cTn id="40" dur="1000" tmFilter="0, 0; .2, .5; .8, .5; 1, 0"/>
                                        <p:tgtEl>
                                          <p:spTgt spid="163"/>
                                        </p:tgtEl>
                                      </p:cBhvr>
                                    </p:animEffect>
                                    <p:animScale>
                                      <p:cBhvr>
                                        <p:cTn id="41" dur="500" autoRev="1" fill="hold"/>
                                        <p:tgtEl>
                                          <p:spTgt spid="163"/>
                                        </p:tgtEl>
                                      </p:cBhvr>
                                      <p:by x="105000" y="105000"/>
                                    </p:animScale>
                                  </p:childTnLst>
                                </p:cTn>
                              </p:par>
                              <p:par>
                                <p:cTn id="42" presetID="26" presetClass="emph" presetSubtype="0" fill="hold" nodeType="withEffect">
                                  <p:stCondLst>
                                    <p:cond delay="2250"/>
                                  </p:stCondLst>
                                  <p:childTnLst>
                                    <p:animEffect transition="out" filter="fade">
                                      <p:cBhvr>
                                        <p:cTn id="43" dur="500" tmFilter="0, 0; .2, .5; .8, .5; 1, 0"/>
                                        <p:tgtEl>
                                          <p:spTgt spid="31"/>
                                        </p:tgtEl>
                                      </p:cBhvr>
                                    </p:animEffect>
                                    <p:animScale>
                                      <p:cBhvr>
                                        <p:cTn id="44" dur="250" autoRev="1" fill="hold"/>
                                        <p:tgtEl>
                                          <p:spTgt spid="31"/>
                                        </p:tgtEl>
                                      </p:cBhvr>
                                      <p:by x="105000" y="105000"/>
                                    </p:animScale>
                                  </p:childTnLst>
                                </p:cTn>
                              </p:par>
                              <p:par>
                                <p:cTn id="45" presetID="9" presetClass="emph" presetSubtype="0" nodeType="withEffect">
                                  <p:stCondLst>
                                    <p:cond delay="2250"/>
                                  </p:stCondLst>
                                  <p:childTnLst>
                                    <p:set>
                                      <p:cBhvr>
                                        <p:cTn id="46" dur="indefinite"/>
                                        <p:tgtEl>
                                          <p:spTgt spid="176"/>
                                        </p:tgtEl>
                                        <p:attrNameLst>
                                          <p:attrName>style.opacity</p:attrName>
                                        </p:attrNameLst>
                                      </p:cBhvr>
                                      <p:to>
                                        <p:strVal val="0.25"/>
                                      </p:to>
                                    </p:set>
                                    <p:animEffect filter="image" prLst="opacity: 0.25">
                                      <p:cBhvr rctx="IE">
                                        <p:cTn id="47" dur="indefinite"/>
                                        <p:tgtEl>
                                          <p:spTgt spid="176"/>
                                        </p:tgtEl>
                                      </p:cBhvr>
                                    </p:animEffect>
                                  </p:childTnLst>
                                </p:cTn>
                              </p:par>
                              <p:par>
                                <p:cTn id="48" presetID="9" presetClass="emph" presetSubtype="0" nodeType="withEffect">
                                  <p:stCondLst>
                                    <p:cond delay="2250"/>
                                  </p:stCondLst>
                                  <p:childTnLst>
                                    <p:set>
                                      <p:cBhvr rctx="PPT">
                                        <p:cTn id="49" dur="indefinite"/>
                                        <p:tgtEl>
                                          <p:spTgt spid="97"/>
                                        </p:tgtEl>
                                        <p:attrNameLst>
                                          <p:attrName>style.opacity</p:attrName>
                                        </p:attrNameLst>
                                      </p:cBhvr>
                                      <p:to>
                                        <p:strVal val="0.25"/>
                                      </p:to>
                                    </p:set>
                                    <p:animEffect filter="image" prLst="opacity: 0.25">
                                      <p:cBhvr rctx="IE">
                                        <p:cTn id="50" dur="indefinite"/>
                                        <p:tgtEl>
                                          <p:spTgt spid="97"/>
                                        </p:tgtEl>
                                      </p:cBhvr>
                                    </p:animEffect>
                                  </p:childTnLst>
                                </p:cTn>
                              </p:par>
                              <p:par>
                                <p:cTn id="51" presetID="9" presetClass="emph" presetSubtype="0" nodeType="withEffect">
                                  <p:stCondLst>
                                    <p:cond delay="2250"/>
                                  </p:stCondLst>
                                  <p:childTnLst>
                                    <p:set>
                                      <p:cBhvr rctx="PPT">
                                        <p:cTn id="52" dur="indefinite"/>
                                        <p:tgtEl>
                                          <p:spTgt spid="130"/>
                                        </p:tgtEl>
                                        <p:attrNameLst>
                                          <p:attrName>style.opacity</p:attrName>
                                        </p:attrNameLst>
                                      </p:cBhvr>
                                      <p:to>
                                        <p:strVal val="0.25"/>
                                      </p:to>
                                    </p:set>
                                    <p:animEffect filter="image" prLst="opacity: 0.25">
                                      <p:cBhvr rctx="IE">
                                        <p:cTn id="53" dur="indefinite"/>
                                        <p:tgtEl>
                                          <p:spTgt spid="130"/>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174"/>
                                        </p:tgtEl>
                                        <p:attrNameLst>
                                          <p:attrName>style.visibility</p:attrName>
                                        </p:attrNameLst>
                                      </p:cBhvr>
                                      <p:to>
                                        <p:strVal val="visible"/>
                                      </p:to>
                                    </p:set>
                                    <p:animEffect transition="in" filter="fade">
                                      <p:cBhvr>
                                        <p:cTn id="56" dur="500"/>
                                        <p:tgtEl>
                                          <p:spTgt spid="174"/>
                                        </p:tgtEl>
                                      </p:cBhvr>
                                    </p:animEffect>
                                  </p:childTnLst>
                                </p:cTn>
                              </p:par>
                              <p:par>
                                <p:cTn id="57" presetID="45" presetClass="entr" presetSubtype="0" fill="hold" nodeType="withEffect">
                                  <p:stCondLst>
                                    <p:cond delay="0"/>
                                  </p:stCondLst>
                                  <p:childTnLst>
                                    <p:set>
                                      <p:cBhvr>
                                        <p:cTn id="58" dur="1" fill="hold">
                                          <p:stCondLst>
                                            <p:cond delay="0"/>
                                          </p:stCondLst>
                                        </p:cTn>
                                        <p:tgtEl>
                                          <p:spTgt spid="175"/>
                                        </p:tgtEl>
                                        <p:attrNameLst>
                                          <p:attrName>style.visibility</p:attrName>
                                        </p:attrNameLst>
                                      </p:cBhvr>
                                      <p:to>
                                        <p:strVal val="visible"/>
                                      </p:to>
                                    </p:set>
                                    <p:animEffect transition="in" filter="fade">
                                      <p:cBhvr>
                                        <p:cTn id="59" dur="500"/>
                                        <p:tgtEl>
                                          <p:spTgt spid="175"/>
                                        </p:tgtEl>
                                      </p:cBhvr>
                                    </p:animEffect>
                                    <p:anim calcmode="lin" valueType="num">
                                      <p:cBhvr>
                                        <p:cTn id="60" dur="500" fill="hold"/>
                                        <p:tgtEl>
                                          <p:spTgt spid="175"/>
                                        </p:tgtEl>
                                        <p:attrNameLst>
                                          <p:attrName>ppt_w</p:attrName>
                                        </p:attrNameLst>
                                      </p:cBhvr>
                                      <p:tavLst>
                                        <p:tav tm="0" fmla="#ppt_w*sin(2.5*pi*$)">
                                          <p:val>
                                            <p:fltVal val="0"/>
                                          </p:val>
                                        </p:tav>
                                        <p:tav tm="100000">
                                          <p:val>
                                            <p:fltVal val="1"/>
                                          </p:val>
                                        </p:tav>
                                      </p:tavLst>
                                    </p:anim>
                                    <p:anim calcmode="lin" valueType="num">
                                      <p:cBhvr>
                                        <p:cTn id="61" dur="500" fill="hold"/>
                                        <p:tgtEl>
                                          <p:spTgt spid="1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2" repeatCount="indefinite" fill="hold" display="0">
                  <p:stCondLst>
                    <p:cond delay="indefinite"/>
                  </p:stCondLst>
                </p:cTn>
                <p:tgtEl>
                  <p:spTgt spid="4"/>
                </p:tgtEl>
              </p:cMediaNode>
            </p:video>
          </p:childTnLst>
        </p:cTn>
      </p:par>
    </p:tnLst>
    <p:bldLst>
      <p:bldP spid="17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19"/>
          <p:cNvSpPr>
            <a:spLocks/>
          </p:cNvSpPr>
          <p:nvPr/>
        </p:nvSpPr>
        <p:spPr bwMode="auto">
          <a:xfrm>
            <a:off x="4605803" y="33885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0" name="Freeform 19"/>
          <p:cNvSpPr>
            <a:spLocks/>
          </p:cNvSpPr>
          <p:nvPr/>
        </p:nvSpPr>
        <p:spPr bwMode="auto">
          <a:xfrm flipH="1" flipV="1">
            <a:off x="1976357" y="33771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nvGrpSpPr>
          <p:cNvPr id="111" name="组合 110"/>
          <p:cNvGrpSpPr/>
          <p:nvPr/>
        </p:nvGrpSpPr>
        <p:grpSpPr>
          <a:xfrm>
            <a:off x="322560" y="2228316"/>
            <a:ext cx="6473750" cy="2562732"/>
            <a:chOff x="7469353" y="4601379"/>
            <a:chExt cx="4643066" cy="1838028"/>
          </a:xfrm>
        </p:grpSpPr>
        <p:sp>
          <p:nvSpPr>
            <p:cNvPr id="112" name="圆角矩形 111"/>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3" name="任意多边形 112"/>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微软雅黑"/>
                <a:sym typeface="Arial"/>
              </a:endParaRPr>
            </a:p>
          </p:txBody>
        </p:sp>
        <p:sp>
          <p:nvSpPr>
            <p:cNvPr id="114"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5"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73" name="椭圆 172"/>
          <p:cNvSpPr/>
          <p:nvPr/>
        </p:nvSpPr>
        <p:spPr>
          <a:xfrm>
            <a:off x="-2729754" y="-228596"/>
            <a:ext cx="12265884" cy="7800404"/>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latin typeface="Arial"/>
              <a:ea typeface="微软雅黑"/>
              <a:sym typeface="Arial"/>
            </a:endParaRPr>
          </a:p>
        </p:txBody>
      </p:sp>
      <p:sp>
        <p:nvSpPr>
          <p:cNvPr id="107" name="项目基本概述"/>
          <p:cNvSpPr/>
          <p:nvPr/>
        </p:nvSpPr>
        <p:spPr>
          <a:xfrm>
            <a:off x="2228034" y="2668914"/>
            <a:ext cx="2350323" cy="523220"/>
          </a:xfrm>
          <a:prstGeom prst="rect">
            <a:avLst/>
          </a:prstGeom>
        </p:spPr>
        <p:txBody>
          <a:bodyPr wrap="none">
            <a:spAutoFit/>
          </a:bodyPr>
          <a:lstStyle/>
          <a:p>
            <a:pPr algn="ctr"/>
            <a:r>
              <a:rPr lang="zh-CN" altLang="en-US" sz="2800" b="1" dirty="0">
                <a:solidFill>
                  <a:schemeClr val="bg1"/>
                </a:solidFill>
                <a:latin typeface="Arial"/>
                <a:ea typeface="微软雅黑"/>
                <a:sym typeface="Arial"/>
              </a:rPr>
              <a:t>项目基本概述</a:t>
            </a:r>
          </a:p>
        </p:txBody>
      </p:sp>
      <p:sp>
        <p:nvSpPr>
          <p:cNvPr id="108" name="矩形 107"/>
          <p:cNvSpPr/>
          <p:nvPr/>
        </p:nvSpPr>
        <p:spPr>
          <a:xfrm>
            <a:off x="2393939" y="3262404"/>
            <a:ext cx="2018501" cy="1107996"/>
          </a:xfrm>
          <a:prstGeom prst="rect">
            <a:avLst/>
          </a:prstGeom>
        </p:spPr>
        <p:txBody>
          <a:bodyPr wrap="none">
            <a:spAutoFit/>
          </a:bodyPr>
          <a:lstStyle/>
          <a:p>
            <a:pPr algn="ctr"/>
            <a:r>
              <a:rPr lang="en-US" altLang="zh-CN" sz="6600" b="1" i="1" kern="0" dirty="0">
                <a:ln w="18415" cmpd="sng">
                  <a:noFill/>
                  <a:prstDash val="solid"/>
                </a:ln>
                <a:solidFill>
                  <a:schemeClr val="bg1"/>
                </a:solidFill>
                <a:effectLst>
                  <a:outerShdw blurRad="266700" algn="tl" rotWithShape="0">
                    <a:srgbClr val="44546A">
                      <a:lumMod val="40000"/>
                      <a:lumOff val="60000"/>
                      <a:alpha val="55000"/>
                    </a:srgbClr>
                  </a:outerShdw>
                </a:effectLst>
                <a:latin typeface="Arial"/>
                <a:ea typeface="微软雅黑"/>
                <a:cs typeface="Times New Roman" pitchFamily="18" charset="0"/>
                <a:sym typeface="Arial"/>
              </a:rPr>
              <a:t>ONE</a:t>
            </a:r>
            <a:endParaRPr lang="zh-CN" altLang="en-US" sz="6600" b="1" i="1" kern="0" dirty="0">
              <a:ln w="18415" cmpd="sng">
                <a:noFill/>
                <a:prstDash val="solid"/>
              </a:ln>
              <a:solidFill>
                <a:schemeClr val="bg1"/>
              </a:solidFill>
              <a:effectLst>
                <a:outerShdw blurRad="266700" algn="tl" rotWithShape="0">
                  <a:srgbClr val="44546A">
                    <a:lumMod val="40000"/>
                    <a:lumOff val="60000"/>
                    <a:alpha val="55000"/>
                  </a:srgbClr>
                </a:outerShdw>
              </a:effectLst>
              <a:latin typeface="Arial"/>
              <a:ea typeface="微软雅黑"/>
              <a:cs typeface="Times New Roman" pitchFamily="18" charset="0"/>
              <a:sym typeface="Arial"/>
            </a:endParaRPr>
          </a:p>
        </p:txBody>
      </p:sp>
      <p:pic>
        <p:nvPicPr>
          <p:cNvPr id="12" name="标志">
            <a:extLst>
              <a:ext uri="{FF2B5EF4-FFF2-40B4-BE49-F238E27FC236}">
                <a16:creationId xmlns:a16="http://schemas.microsoft.com/office/drawing/2014/main" id="{525480BE-0F9E-4C79-B95E-C2D3A069DE89}"/>
              </a:ext>
            </a:extLst>
          </p:cNvPr>
          <p:cNvPicPr>
            <a:picLocks noChangeAspect="1"/>
          </p:cNvPicPr>
          <p:nvPr/>
        </p:nvPicPr>
        <p:blipFill>
          <a:blip r:embed="rId3"/>
          <a:stretch>
            <a:fillRect/>
          </a:stretch>
        </p:blipFill>
        <p:spPr>
          <a:xfrm>
            <a:off x="-82224" y="19965"/>
            <a:ext cx="1680169" cy="1672958"/>
          </a:xfrm>
          <a:prstGeom prst="rect">
            <a:avLst/>
          </a:prstGeom>
        </p:spPr>
      </p:pic>
    </p:spTree>
    <p:extLst>
      <p:ext uri="{BB962C8B-B14F-4D97-AF65-F5344CB8AC3E}">
        <p14:creationId xmlns:p14="http://schemas.microsoft.com/office/powerpoint/2010/main" val="178685573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111"/>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111"/>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111"/>
                                        </p:tgtEl>
                                        <p:attrNameLst>
                                          <p:attrName>style.visibility</p:attrName>
                                        </p:attrNameLst>
                                      </p:cBhvr>
                                      <p:to>
                                        <p:strVal val="visible"/>
                                      </p:to>
                                    </p:set>
                                  </p:childTnLst>
                                </p:cTn>
                              </p:par>
                              <p:par>
                                <p:cTn id="15" presetID="41" presetClass="entr" presetSubtype="0" fill="hold" grpId="0" nodeType="withEffect">
                                  <p:stCondLst>
                                    <p:cond delay="400"/>
                                  </p:stCondLst>
                                  <p:iterate type="lt">
                                    <p:tmPct val="10000"/>
                                  </p:iterate>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7"/>
                                        </p:tgtEl>
                                        <p:attrNameLst>
                                          <p:attrName>ppt_y</p:attrName>
                                        </p:attrNameLst>
                                      </p:cBhvr>
                                      <p:tavLst>
                                        <p:tav tm="0">
                                          <p:val>
                                            <p:strVal val="#ppt_y"/>
                                          </p:val>
                                        </p:tav>
                                        <p:tav tm="100000">
                                          <p:val>
                                            <p:strVal val="#ppt_y"/>
                                          </p:val>
                                        </p:tav>
                                      </p:tavLst>
                                    </p:anim>
                                    <p:anim calcmode="lin" valueType="num">
                                      <p:cBhvr>
                                        <p:cTn id="19" dur="500" fill="hold"/>
                                        <p:tgtEl>
                                          <p:spTgt spid="10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7"/>
                                        </p:tgtEl>
                                      </p:cBhvr>
                                    </p:animEffect>
                                  </p:childTnLst>
                                </p:cTn>
                              </p:par>
                              <p:par>
                                <p:cTn id="22" presetID="23" presetClass="entr" presetSubtype="36" fill="hold" grpId="0" nodeType="withEffect">
                                  <p:stCondLst>
                                    <p:cond delay="1250"/>
                                  </p:stCondLst>
                                  <p:childTnLst>
                                    <p:set>
                                      <p:cBhvr>
                                        <p:cTn id="23" dur="1" fill="hold">
                                          <p:stCondLst>
                                            <p:cond delay="0"/>
                                          </p:stCondLst>
                                        </p:cTn>
                                        <p:tgtEl>
                                          <p:spTgt spid="108"/>
                                        </p:tgtEl>
                                        <p:attrNameLst>
                                          <p:attrName>style.visibility</p:attrName>
                                        </p:attrNameLst>
                                      </p:cBhvr>
                                      <p:to>
                                        <p:strVal val="visible"/>
                                      </p:to>
                                    </p:set>
                                    <p:anim calcmode="lin" valueType="num">
                                      <p:cBhvr>
                                        <p:cTn id="24" dur="500" fill="hold"/>
                                        <p:tgtEl>
                                          <p:spTgt spid="108"/>
                                        </p:tgtEl>
                                        <p:attrNameLst>
                                          <p:attrName>ppt_w</p:attrName>
                                        </p:attrNameLst>
                                      </p:cBhvr>
                                      <p:tavLst>
                                        <p:tav tm="0">
                                          <p:val>
                                            <p:strVal val="(6*min(max(#ppt_w*#ppt_h,.3),1)-7.4)/-.7*#ppt_w"/>
                                          </p:val>
                                        </p:tav>
                                        <p:tav tm="100000">
                                          <p:val>
                                            <p:strVal val="#ppt_w"/>
                                          </p:val>
                                        </p:tav>
                                      </p:tavLst>
                                    </p:anim>
                                    <p:anim calcmode="lin" valueType="num">
                                      <p:cBhvr>
                                        <p:cTn id="25" dur="500" fill="hold"/>
                                        <p:tgtEl>
                                          <p:spTgt spid="108"/>
                                        </p:tgtEl>
                                        <p:attrNameLst>
                                          <p:attrName>ppt_h</p:attrName>
                                        </p:attrNameLst>
                                      </p:cBhvr>
                                      <p:tavLst>
                                        <p:tav tm="0">
                                          <p:val>
                                            <p:strVal val="(6*min(max(#ppt_w*#ppt_h,.3),1)-7.4)/-.7*#ppt_h"/>
                                          </p:val>
                                        </p:tav>
                                        <p:tav tm="100000">
                                          <p:val>
                                            <p:strVal val="#ppt_h"/>
                                          </p:val>
                                        </p:tav>
                                      </p:tavLst>
                                    </p:anim>
                                    <p:anim calcmode="lin" valueType="num">
                                      <p:cBhvr>
                                        <p:cTn id="26" dur="500" fill="hold"/>
                                        <p:tgtEl>
                                          <p:spTgt spid="108"/>
                                        </p:tgtEl>
                                        <p:attrNameLst>
                                          <p:attrName>ppt_x</p:attrName>
                                        </p:attrNameLst>
                                      </p:cBhvr>
                                      <p:tavLst>
                                        <p:tav tm="0">
                                          <p:val>
                                            <p:fltVal val="0.5"/>
                                          </p:val>
                                        </p:tav>
                                        <p:tav tm="100000">
                                          <p:val>
                                            <p:strVal val="#ppt_x"/>
                                          </p:val>
                                        </p:tav>
                                      </p:tavLst>
                                    </p:anim>
                                    <p:anim calcmode="lin" valueType="num">
                                      <p:cBhvr>
                                        <p:cTn id="27" dur="500" fill="hold"/>
                                        <p:tgtEl>
                                          <p:spTgt spid="108"/>
                                        </p:tgtEl>
                                        <p:attrNameLst>
                                          <p:attrName>ppt_y</p:attrName>
                                        </p:attrNameLst>
                                      </p:cBhvr>
                                      <p:tavLst>
                                        <p:tav tm="0">
                                          <p:val>
                                            <p:strVal val="1+(6*min(max(#ppt_w*#ppt_h,.3),1)-7.4)/-.7*#ppt_h/2"/>
                                          </p:val>
                                        </p:tav>
                                        <p:tav tm="100000">
                                          <p:val>
                                            <p:strVal val="#ppt_y"/>
                                          </p:val>
                                        </p:tav>
                                      </p:tavLst>
                                    </p:anim>
                                  </p:childTnLst>
                                </p:cTn>
                              </p:par>
                              <p:par>
                                <p:cTn id="28" presetID="2" presetClass="entr" presetSubtype="1" fill="hold" grpId="0" nodeType="withEffect">
                                  <p:stCondLst>
                                    <p:cond delay="1250"/>
                                  </p:stCondLst>
                                  <p:childTnLst>
                                    <p:set>
                                      <p:cBhvr>
                                        <p:cTn id="29" dur="1" fill="hold">
                                          <p:stCondLst>
                                            <p:cond delay="0"/>
                                          </p:stCondLst>
                                        </p:cTn>
                                        <p:tgtEl>
                                          <p:spTgt spid="110"/>
                                        </p:tgtEl>
                                        <p:attrNameLst>
                                          <p:attrName>style.visibility</p:attrName>
                                        </p:attrNameLst>
                                      </p:cBhvr>
                                      <p:to>
                                        <p:strVal val="visible"/>
                                      </p:to>
                                    </p:set>
                                    <p:anim calcmode="lin" valueType="num">
                                      <p:cBhvr additive="base">
                                        <p:cTn id="30" dur="200" fill="hold"/>
                                        <p:tgtEl>
                                          <p:spTgt spid="110"/>
                                        </p:tgtEl>
                                        <p:attrNameLst>
                                          <p:attrName>ppt_x</p:attrName>
                                        </p:attrNameLst>
                                      </p:cBhvr>
                                      <p:tavLst>
                                        <p:tav tm="0">
                                          <p:val>
                                            <p:strVal val="#ppt_x"/>
                                          </p:val>
                                        </p:tav>
                                        <p:tav tm="100000">
                                          <p:val>
                                            <p:strVal val="#ppt_x"/>
                                          </p:val>
                                        </p:tav>
                                      </p:tavLst>
                                    </p:anim>
                                    <p:anim calcmode="lin" valueType="num">
                                      <p:cBhvr additive="base">
                                        <p:cTn id="31" dur="200" fill="hold"/>
                                        <p:tgtEl>
                                          <p:spTgt spid="110"/>
                                        </p:tgtEl>
                                        <p:attrNameLst>
                                          <p:attrName>ppt_y</p:attrName>
                                        </p:attrNameLst>
                                      </p:cBhvr>
                                      <p:tavLst>
                                        <p:tav tm="0">
                                          <p:val>
                                            <p:strVal val="0-#ppt_h/2"/>
                                          </p:val>
                                        </p:tav>
                                        <p:tav tm="100000">
                                          <p:val>
                                            <p:strVal val="#ppt_y"/>
                                          </p:val>
                                        </p:tav>
                                      </p:tavLst>
                                    </p:anim>
                                  </p:childTnLst>
                                </p:cTn>
                              </p:par>
                              <p:par>
                                <p:cTn id="32" presetID="2" presetClass="entr" presetSubtype="4" fill="hold" grpId="0" nodeType="withEffect">
                                  <p:stCondLst>
                                    <p:cond delay="1250"/>
                                  </p:stCondLst>
                                  <p:childTnLst>
                                    <p:set>
                                      <p:cBhvr>
                                        <p:cTn id="33" dur="1" fill="hold">
                                          <p:stCondLst>
                                            <p:cond delay="0"/>
                                          </p:stCondLst>
                                        </p:cTn>
                                        <p:tgtEl>
                                          <p:spTgt spid="109"/>
                                        </p:tgtEl>
                                        <p:attrNameLst>
                                          <p:attrName>style.visibility</p:attrName>
                                        </p:attrNameLst>
                                      </p:cBhvr>
                                      <p:to>
                                        <p:strVal val="visible"/>
                                      </p:to>
                                    </p:set>
                                    <p:anim calcmode="lin" valueType="num">
                                      <p:cBhvr additive="base">
                                        <p:cTn id="34" dur="200" fill="hold"/>
                                        <p:tgtEl>
                                          <p:spTgt spid="109"/>
                                        </p:tgtEl>
                                        <p:attrNameLst>
                                          <p:attrName>ppt_x</p:attrName>
                                        </p:attrNameLst>
                                      </p:cBhvr>
                                      <p:tavLst>
                                        <p:tav tm="0">
                                          <p:val>
                                            <p:strVal val="#ppt_x"/>
                                          </p:val>
                                        </p:tav>
                                        <p:tav tm="100000">
                                          <p:val>
                                            <p:strVal val="#ppt_x"/>
                                          </p:val>
                                        </p:tav>
                                      </p:tavLst>
                                    </p:anim>
                                    <p:anim calcmode="lin" valueType="num">
                                      <p:cBhvr additive="base">
                                        <p:cTn id="35" dur="200" fill="hold"/>
                                        <p:tgtEl>
                                          <p:spTgt spid="109"/>
                                        </p:tgtEl>
                                        <p:attrNameLst>
                                          <p:attrName>ppt_y</p:attrName>
                                        </p:attrNameLst>
                                      </p:cBhvr>
                                      <p:tavLst>
                                        <p:tav tm="0">
                                          <p:val>
                                            <p:strVal val="1+#ppt_h/2"/>
                                          </p:val>
                                        </p:tav>
                                        <p:tav tm="100000">
                                          <p:val>
                                            <p:strVal val="#ppt_y"/>
                                          </p:val>
                                        </p:tav>
                                      </p:tavLst>
                                    </p:anim>
                                  </p:childTnLst>
                                </p:cTn>
                              </p:par>
                              <p:par>
                                <p:cTn id="36" presetID="26" presetClass="emph" presetSubtype="0" fill="hold" grpId="1" nodeType="withEffect">
                                  <p:stCondLst>
                                    <p:cond delay="2000"/>
                                  </p:stCondLst>
                                  <p:childTnLst>
                                    <p:animEffect transition="out" filter="fade">
                                      <p:cBhvr>
                                        <p:cTn id="37" dur="500" tmFilter="0, 0; .2, .5; .8, .5; 1, 0"/>
                                        <p:tgtEl>
                                          <p:spTgt spid="108"/>
                                        </p:tgtEl>
                                      </p:cBhvr>
                                    </p:animEffect>
                                    <p:animScale>
                                      <p:cBhvr>
                                        <p:cTn id="38" dur="250" autoRev="1" fill="hold"/>
                                        <p:tgtEl>
                                          <p:spTgt spid="108"/>
                                        </p:tgtEl>
                                      </p:cBhvr>
                                      <p:by x="105000" y="105000"/>
                                    </p:animScale>
                                  </p:childTnLst>
                                </p:cTn>
                              </p:par>
                              <p:par>
                                <p:cTn id="39" presetID="53" presetClass="entr" presetSubtype="16" fill="hold" grpId="0" nodeType="withEffect">
                                  <p:stCondLst>
                                    <p:cond delay="2750"/>
                                  </p:stCondLst>
                                  <p:childTnLst>
                                    <p:set>
                                      <p:cBhvr>
                                        <p:cTn id="40" dur="1" fill="hold">
                                          <p:stCondLst>
                                            <p:cond delay="0"/>
                                          </p:stCondLst>
                                        </p:cTn>
                                        <p:tgtEl>
                                          <p:spTgt spid="173"/>
                                        </p:tgtEl>
                                        <p:attrNameLst>
                                          <p:attrName>style.visibility</p:attrName>
                                        </p:attrNameLst>
                                      </p:cBhvr>
                                      <p:to>
                                        <p:strVal val="visible"/>
                                      </p:to>
                                    </p:set>
                                    <p:anim calcmode="lin" valueType="num">
                                      <p:cBhvr>
                                        <p:cTn id="41" dur="500" fill="hold"/>
                                        <p:tgtEl>
                                          <p:spTgt spid="173"/>
                                        </p:tgtEl>
                                        <p:attrNameLst>
                                          <p:attrName>ppt_w</p:attrName>
                                        </p:attrNameLst>
                                      </p:cBhvr>
                                      <p:tavLst>
                                        <p:tav tm="0">
                                          <p:val>
                                            <p:fltVal val="0"/>
                                          </p:val>
                                        </p:tav>
                                        <p:tav tm="100000">
                                          <p:val>
                                            <p:strVal val="#ppt_w"/>
                                          </p:val>
                                        </p:tav>
                                      </p:tavLst>
                                    </p:anim>
                                    <p:anim calcmode="lin" valueType="num">
                                      <p:cBhvr>
                                        <p:cTn id="42" dur="500" fill="hold"/>
                                        <p:tgtEl>
                                          <p:spTgt spid="173"/>
                                        </p:tgtEl>
                                        <p:attrNameLst>
                                          <p:attrName>ppt_h</p:attrName>
                                        </p:attrNameLst>
                                      </p:cBhvr>
                                      <p:tavLst>
                                        <p:tav tm="0">
                                          <p:val>
                                            <p:fltVal val="0"/>
                                          </p:val>
                                        </p:tav>
                                        <p:tav tm="100000">
                                          <p:val>
                                            <p:strVal val="#ppt_h"/>
                                          </p:val>
                                        </p:tav>
                                      </p:tavLst>
                                    </p:anim>
                                    <p:animEffect transition="in" filter="fade">
                                      <p:cBhvr>
                                        <p:cTn id="43" dur="500"/>
                                        <p:tgtEl>
                                          <p:spTgt spid="173"/>
                                        </p:tgtEl>
                                      </p:cBhvr>
                                    </p:animEffect>
                                  </p:childTnLst>
                                </p:cTn>
                              </p:par>
                              <p:par>
                                <p:cTn id="44" presetID="23" presetClass="exit" presetSubtype="16" fill="hold" grpId="1" nodeType="withEffect">
                                  <p:stCondLst>
                                    <p:cond delay="3250"/>
                                  </p:stCondLst>
                                  <p:childTnLst>
                                    <p:anim calcmode="lin" valueType="num">
                                      <p:cBhvr>
                                        <p:cTn id="45" dur="500"/>
                                        <p:tgtEl>
                                          <p:spTgt spid="173"/>
                                        </p:tgtEl>
                                        <p:attrNameLst>
                                          <p:attrName>ppt_w</p:attrName>
                                        </p:attrNameLst>
                                      </p:cBhvr>
                                      <p:tavLst>
                                        <p:tav tm="0">
                                          <p:val>
                                            <p:strVal val="ppt_w"/>
                                          </p:val>
                                        </p:tav>
                                        <p:tav tm="100000">
                                          <p:val>
                                            <p:strVal val="4*ppt_w"/>
                                          </p:val>
                                        </p:tav>
                                      </p:tavLst>
                                    </p:anim>
                                    <p:anim calcmode="lin" valueType="num">
                                      <p:cBhvr>
                                        <p:cTn id="46" dur="500"/>
                                        <p:tgtEl>
                                          <p:spTgt spid="173"/>
                                        </p:tgtEl>
                                        <p:attrNameLst>
                                          <p:attrName>ppt_h</p:attrName>
                                        </p:attrNameLst>
                                      </p:cBhvr>
                                      <p:tavLst>
                                        <p:tav tm="0">
                                          <p:val>
                                            <p:strVal val="ppt_h"/>
                                          </p:val>
                                        </p:tav>
                                        <p:tav tm="100000">
                                          <p:val>
                                            <p:strVal val="4*ppt_h"/>
                                          </p:val>
                                        </p:tav>
                                      </p:tavLst>
                                    </p:anim>
                                    <p:set>
                                      <p:cBhvr>
                                        <p:cTn id="47" dur="1" fill="hold">
                                          <p:stCondLst>
                                            <p:cond delay="499"/>
                                          </p:stCondLst>
                                        </p:cTn>
                                        <p:tgtEl>
                                          <p:spTgt spid="173"/>
                                        </p:tgtEl>
                                        <p:attrNameLst>
                                          <p:attrName>style.visibility</p:attrName>
                                        </p:attrNameLst>
                                      </p:cBhvr>
                                      <p:to>
                                        <p:strVal val="hidden"/>
                                      </p:to>
                                    </p:set>
                                  </p:childTnLst>
                                </p:cTn>
                              </p:par>
                              <p:par>
                                <p:cTn id="48" presetID="45"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ppt_w</p:attrName>
                                        </p:attrNameLst>
                                      </p:cBhvr>
                                      <p:tavLst>
                                        <p:tav tm="0" fmla="#ppt_w*sin(2.5*pi*$)">
                                          <p:val>
                                            <p:fltVal val="0"/>
                                          </p:val>
                                        </p:tav>
                                        <p:tav tm="100000">
                                          <p:val>
                                            <p:fltVal val="1"/>
                                          </p:val>
                                        </p:tav>
                                      </p:tavLst>
                                    </p:anim>
                                    <p:anim calcmode="lin" valueType="num">
                                      <p:cBhvr>
                                        <p:cTn id="52"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73" grpId="0" animBg="1"/>
      <p:bldP spid="173" grpId="1" animBg="1"/>
      <p:bldP spid="107" grpId="0"/>
      <p:bldP spid="108" grpId="0"/>
      <p:bldP spid="10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Freeform 5"/>
          <p:cNvSpPr>
            <a:spLocks/>
          </p:cNvSpPr>
          <p:nvPr/>
        </p:nvSpPr>
        <p:spPr bwMode="auto">
          <a:xfrm flipH="1">
            <a:off x="4043320" y="1955804"/>
            <a:ext cx="8148680" cy="4905381"/>
          </a:xfrm>
          <a:custGeom>
            <a:avLst/>
            <a:gdLst>
              <a:gd name="T0" fmla="*/ 3553 w 3553"/>
              <a:gd name="T1" fmla="*/ 2137 h 2137"/>
              <a:gd name="T2" fmla="*/ 1152 w 3553"/>
              <a:gd name="T3" fmla="*/ 0 h 2137"/>
              <a:gd name="T4" fmla="*/ 0 w 3553"/>
              <a:gd name="T5" fmla="*/ 292 h 2137"/>
              <a:gd name="T6" fmla="*/ 0 w 3553"/>
              <a:gd name="T7" fmla="*/ 2137 h 2137"/>
              <a:gd name="T8" fmla="*/ 3553 w 3553"/>
              <a:gd name="T9" fmla="*/ 2137 h 2137"/>
            </a:gdLst>
            <a:ahLst/>
            <a:cxnLst>
              <a:cxn ang="0">
                <a:pos x="T0" y="T1"/>
              </a:cxn>
              <a:cxn ang="0">
                <a:pos x="T2" y="T3"/>
              </a:cxn>
              <a:cxn ang="0">
                <a:pos x="T4" y="T5"/>
              </a:cxn>
              <a:cxn ang="0">
                <a:pos x="T6" y="T7"/>
              </a:cxn>
              <a:cxn ang="0">
                <a:pos x="T8" y="T9"/>
              </a:cxn>
            </a:cxnLst>
            <a:rect l="0" t="0" r="r" b="b"/>
            <a:pathLst>
              <a:path w="3553" h="2137">
                <a:moveTo>
                  <a:pt x="3553" y="2137"/>
                </a:moveTo>
                <a:cubicBezTo>
                  <a:pt x="3415" y="934"/>
                  <a:pt x="2393" y="0"/>
                  <a:pt x="1152" y="0"/>
                </a:cubicBezTo>
                <a:cubicBezTo>
                  <a:pt x="735" y="0"/>
                  <a:pt x="342" y="106"/>
                  <a:pt x="0" y="292"/>
                </a:cubicBezTo>
                <a:cubicBezTo>
                  <a:pt x="0" y="2137"/>
                  <a:pt x="0" y="2137"/>
                  <a:pt x="0" y="2137"/>
                </a:cubicBezTo>
                <a:lnTo>
                  <a:pt x="3553" y="2137"/>
                </a:lnTo>
                <a:close/>
              </a:path>
            </a:pathLst>
          </a:custGeom>
          <a:gradFill flip="none" rotWithShape="1">
            <a:gsLst>
              <a:gs pos="76000">
                <a:srgbClr val="29A9E6"/>
              </a:gs>
              <a:gs pos="14000">
                <a:srgbClr val="001226"/>
              </a:gs>
              <a:gs pos="100000">
                <a:srgbClr val="63BDEA"/>
              </a:gs>
            </a:gsLst>
            <a:path path="circle">
              <a:fillToRect t="100000" r="100000"/>
            </a:path>
            <a:tileRect l="-100000" b="-100000"/>
          </a:gradFill>
          <a:ln>
            <a:noFill/>
          </a:ln>
          <a:effectLst>
            <a:glow rad="635000">
              <a:schemeClr val="accent1">
                <a:satMod val="175000"/>
                <a:alpha val="60000"/>
              </a:schemeClr>
            </a:glow>
            <a:softEdge rad="1270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1" name="Freeform 6"/>
          <p:cNvSpPr>
            <a:spLocks/>
          </p:cNvSpPr>
          <p:nvPr/>
        </p:nvSpPr>
        <p:spPr bwMode="auto">
          <a:xfrm flipH="1">
            <a:off x="9828200" y="3005143"/>
            <a:ext cx="2363800" cy="908051"/>
          </a:xfrm>
          <a:custGeom>
            <a:avLst/>
            <a:gdLst>
              <a:gd name="T0" fmla="*/ 705 w 1031"/>
              <a:gd name="T1" fmla="*/ 294 h 396"/>
              <a:gd name="T2" fmla="*/ 789 w 1031"/>
              <a:gd name="T3" fmla="*/ 112 h 396"/>
              <a:gd name="T4" fmla="*/ 1031 w 1031"/>
              <a:gd name="T5" fmla="*/ 38 h 396"/>
              <a:gd name="T6" fmla="*/ 1021 w 1031"/>
              <a:gd name="T7" fmla="*/ 0 h 396"/>
              <a:gd name="T8" fmla="*/ 1023 w 1031"/>
              <a:gd name="T9" fmla="*/ 33 h 396"/>
              <a:gd name="T10" fmla="*/ 784 w 1031"/>
              <a:gd name="T11" fmla="*/ 106 h 396"/>
              <a:gd name="T12" fmla="*/ 701 w 1031"/>
              <a:gd name="T13" fmla="*/ 286 h 396"/>
              <a:gd name="T14" fmla="*/ 22 w 1031"/>
              <a:gd name="T15" fmla="*/ 370 h 396"/>
              <a:gd name="T16" fmla="*/ 0 w 1031"/>
              <a:gd name="T17" fmla="*/ 389 h 396"/>
              <a:gd name="T18" fmla="*/ 0 w 1031"/>
              <a:gd name="T19" fmla="*/ 396 h 396"/>
              <a:gd name="T20" fmla="*/ 20 w 1031"/>
              <a:gd name="T21" fmla="*/ 379 h 396"/>
              <a:gd name="T22" fmla="*/ 705 w 1031"/>
              <a:gd name="T23" fmla="*/ 29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1" h="396">
                <a:moveTo>
                  <a:pt x="705" y="294"/>
                </a:moveTo>
                <a:cubicBezTo>
                  <a:pt x="743" y="226"/>
                  <a:pt x="744" y="224"/>
                  <a:pt x="789" y="112"/>
                </a:cubicBezTo>
                <a:cubicBezTo>
                  <a:pt x="871" y="91"/>
                  <a:pt x="953" y="66"/>
                  <a:pt x="1031" y="38"/>
                </a:cubicBezTo>
                <a:cubicBezTo>
                  <a:pt x="1021" y="0"/>
                  <a:pt x="1021" y="0"/>
                  <a:pt x="1021" y="0"/>
                </a:cubicBezTo>
                <a:cubicBezTo>
                  <a:pt x="1023" y="33"/>
                  <a:pt x="1023" y="33"/>
                  <a:pt x="1023" y="33"/>
                </a:cubicBezTo>
                <a:cubicBezTo>
                  <a:pt x="946" y="60"/>
                  <a:pt x="865" y="85"/>
                  <a:pt x="784" y="106"/>
                </a:cubicBezTo>
                <a:cubicBezTo>
                  <a:pt x="764" y="164"/>
                  <a:pt x="763" y="166"/>
                  <a:pt x="701" y="286"/>
                </a:cubicBezTo>
                <a:cubicBezTo>
                  <a:pt x="459" y="340"/>
                  <a:pt x="219" y="370"/>
                  <a:pt x="22" y="370"/>
                </a:cubicBezTo>
                <a:cubicBezTo>
                  <a:pt x="14" y="377"/>
                  <a:pt x="7" y="383"/>
                  <a:pt x="0" y="389"/>
                </a:cubicBezTo>
                <a:cubicBezTo>
                  <a:pt x="0" y="396"/>
                  <a:pt x="0" y="396"/>
                  <a:pt x="0" y="396"/>
                </a:cubicBezTo>
                <a:cubicBezTo>
                  <a:pt x="6" y="390"/>
                  <a:pt x="13" y="385"/>
                  <a:pt x="20" y="379"/>
                </a:cubicBezTo>
                <a:cubicBezTo>
                  <a:pt x="219" y="378"/>
                  <a:pt x="461" y="348"/>
                  <a:pt x="705" y="294"/>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2" name="Freeform 7"/>
          <p:cNvSpPr>
            <a:spLocks/>
          </p:cNvSpPr>
          <p:nvPr/>
        </p:nvSpPr>
        <p:spPr bwMode="auto">
          <a:xfrm flipH="1">
            <a:off x="12144375" y="3465518"/>
            <a:ext cx="47625" cy="80963"/>
          </a:xfrm>
          <a:custGeom>
            <a:avLst/>
            <a:gdLst>
              <a:gd name="T0" fmla="*/ 11 w 21"/>
              <a:gd name="T1" fmla="*/ 0 h 35"/>
              <a:gd name="T2" fmla="*/ 0 w 21"/>
              <a:gd name="T3" fmla="*/ 4 h 35"/>
              <a:gd name="T4" fmla="*/ 0 w 21"/>
              <a:gd name="T5" fmla="*/ 35 h 35"/>
              <a:gd name="T6" fmla="*/ 11 w 21"/>
              <a:gd name="T7" fmla="*/ 0 h 35"/>
            </a:gdLst>
            <a:ahLst/>
            <a:cxnLst>
              <a:cxn ang="0">
                <a:pos x="T0" y="T1"/>
              </a:cxn>
              <a:cxn ang="0">
                <a:pos x="T2" y="T3"/>
              </a:cxn>
              <a:cxn ang="0">
                <a:pos x="T4" y="T5"/>
              </a:cxn>
              <a:cxn ang="0">
                <a:pos x="T6" y="T7"/>
              </a:cxn>
            </a:cxnLst>
            <a:rect l="0" t="0" r="r" b="b"/>
            <a:pathLst>
              <a:path w="21" h="35">
                <a:moveTo>
                  <a:pt x="11" y="0"/>
                </a:moveTo>
                <a:cubicBezTo>
                  <a:pt x="8" y="0"/>
                  <a:pt x="5" y="1"/>
                  <a:pt x="0" y="4"/>
                </a:cubicBezTo>
                <a:cubicBezTo>
                  <a:pt x="0" y="35"/>
                  <a:pt x="0" y="35"/>
                  <a:pt x="0" y="35"/>
                </a:cubicBezTo>
                <a:cubicBezTo>
                  <a:pt x="11" y="22"/>
                  <a:pt x="21" y="2"/>
                  <a:pt x="11"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3" name="Freeform 8"/>
          <p:cNvSpPr>
            <a:spLocks/>
          </p:cNvSpPr>
          <p:nvPr/>
        </p:nvSpPr>
        <p:spPr bwMode="auto">
          <a:xfrm flipH="1">
            <a:off x="12169775" y="3403606"/>
            <a:ext cx="22225" cy="66675"/>
          </a:xfrm>
          <a:custGeom>
            <a:avLst/>
            <a:gdLst>
              <a:gd name="T0" fmla="*/ 0 w 10"/>
              <a:gd name="T1" fmla="*/ 0 h 29"/>
              <a:gd name="T2" fmla="*/ 0 w 10"/>
              <a:gd name="T3" fmla="*/ 9 h 29"/>
              <a:gd name="T4" fmla="*/ 1 w 10"/>
              <a:gd name="T5" fmla="*/ 9 h 29"/>
              <a:gd name="T6" fmla="*/ 0 w 10"/>
              <a:gd name="T7" fmla="*/ 14 h 29"/>
              <a:gd name="T8" fmla="*/ 0 w 10"/>
              <a:gd name="T9" fmla="*/ 29 h 29"/>
              <a:gd name="T10" fmla="*/ 10 w 10"/>
              <a:gd name="T11" fmla="*/ 1 h 29"/>
              <a:gd name="T12" fmla="*/ 0 w 10"/>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0" h="29">
                <a:moveTo>
                  <a:pt x="0" y="0"/>
                </a:moveTo>
                <a:cubicBezTo>
                  <a:pt x="0" y="9"/>
                  <a:pt x="0" y="9"/>
                  <a:pt x="0" y="9"/>
                </a:cubicBezTo>
                <a:cubicBezTo>
                  <a:pt x="0" y="9"/>
                  <a:pt x="1" y="9"/>
                  <a:pt x="1" y="9"/>
                </a:cubicBezTo>
                <a:cubicBezTo>
                  <a:pt x="0" y="14"/>
                  <a:pt x="0" y="14"/>
                  <a:pt x="0" y="14"/>
                </a:cubicBezTo>
                <a:cubicBezTo>
                  <a:pt x="0" y="29"/>
                  <a:pt x="0" y="29"/>
                  <a:pt x="0" y="29"/>
                </a:cubicBezTo>
                <a:cubicBezTo>
                  <a:pt x="10" y="1"/>
                  <a:pt x="10" y="1"/>
                  <a:pt x="10" y="1"/>
                </a:cubicBezTo>
                <a:cubicBezTo>
                  <a:pt x="6" y="1"/>
                  <a:pt x="3" y="0"/>
                  <a:pt x="0"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4" name="Freeform 9"/>
          <p:cNvSpPr>
            <a:spLocks/>
          </p:cNvSpPr>
          <p:nvPr/>
        </p:nvSpPr>
        <p:spPr bwMode="auto">
          <a:xfrm flipH="1">
            <a:off x="10064739" y="3009905"/>
            <a:ext cx="2127261" cy="849314"/>
          </a:xfrm>
          <a:custGeom>
            <a:avLst/>
            <a:gdLst>
              <a:gd name="T0" fmla="*/ 679 w 928"/>
              <a:gd name="T1" fmla="*/ 245 h 370"/>
              <a:gd name="T2" fmla="*/ 764 w 928"/>
              <a:gd name="T3" fmla="*/ 53 h 370"/>
              <a:gd name="T4" fmla="*/ 928 w 928"/>
              <a:gd name="T5" fmla="*/ 5 h 370"/>
              <a:gd name="T6" fmla="*/ 925 w 928"/>
              <a:gd name="T7" fmla="*/ 3 h 370"/>
              <a:gd name="T8" fmla="*/ 923 w 928"/>
              <a:gd name="T9" fmla="*/ 0 h 370"/>
              <a:gd name="T10" fmla="*/ 760 w 928"/>
              <a:gd name="T11" fmla="*/ 47 h 370"/>
              <a:gd name="T12" fmla="*/ 675 w 928"/>
              <a:gd name="T13" fmla="*/ 238 h 370"/>
              <a:gd name="T14" fmla="*/ 60 w 928"/>
              <a:gd name="T15" fmla="*/ 313 h 370"/>
              <a:gd name="T16" fmla="*/ 0 w 928"/>
              <a:gd name="T17" fmla="*/ 363 h 370"/>
              <a:gd name="T18" fmla="*/ 0 w 928"/>
              <a:gd name="T19" fmla="*/ 370 h 370"/>
              <a:gd name="T20" fmla="*/ 57 w 928"/>
              <a:gd name="T21" fmla="*/ 321 h 370"/>
              <a:gd name="T22" fmla="*/ 679 w 928"/>
              <a:gd name="T23" fmla="*/ 24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8" h="370">
                <a:moveTo>
                  <a:pt x="679" y="245"/>
                </a:moveTo>
                <a:cubicBezTo>
                  <a:pt x="723" y="164"/>
                  <a:pt x="726" y="156"/>
                  <a:pt x="764" y="53"/>
                </a:cubicBezTo>
                <a:cubicBezTo>
                  <a:pt x="819" y="39"/>
                  <a:pt x="874" y="23"/>
                  <a:pt x="928" y="5"/>
                </a:cubicBezTo>
                <a:cubicBezTo>
                  <a:pt x="927" y="5"/>
                  <a:pt x="926" y="4"/>
                  <a:pt x="925" y="3"/>
                </a:cubicBezTo>
                <a:cubicBezTo>
                  <a:pt x="925" y="2"/>
                  <a:pt x="924" y="1"/>
                  <a:pt x="923" y="0"/>
                </a:cubicBezTo>
                <a:cubicBezTo>
                  <a:pt x="870" y="17"/>
                  <a:pt x="815" y="33"/>
                  <a:pt x="760" y="47"/>
                </a:cubicBezTo>
                <a:cubicBezTo>
                  <a:pt x="738" y="116"/>
                  <a:pt x="732" y="127"/>
                  <a:pt x="675" y="238"/>
                </a:cubicBezTo>
                <a:cubicBezTo>
                  <a:pt x="456" y="285"/>
                  <a:pt x="239" y="312"/>
                  <a:pt x="60" y="313"/>
                </a:cubicBezTo>
                <a:cubicBezTo>
                  <a:pt x="37" y="332"/>
                  <a:pt x="18" y="348"/>
                  <a:pt x="0" y="363"/>
                </a:cubicBezTo>
                <a:cubicBezTo>
                  <a:pt x="0" y="370"/>
                  <a:pt x="0" y="370"/>
                  <a:pt x="0" y="370"/>
                </a:cubicBezTo>
                <a:cubicBezTo>
                  <a:pt x="16" y="356"/>
                  <a:pt x="35" y="340"/>
                  <a:pt x="57" y="321"/>
                </a:cubicBezTo>
                <a:cubicBezTo>
                  <a:pt x="239" y="320"/>
                  <a:pt x="458" y="293"/>
                  <a:pt x="679" y="24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5" name="Freeform 10"/>
          <p:cNvSpPr>
            <a:spLocks/>
          </p:cNvSpPr>
          <p:nvPr/>
        </p:nvSpPr>
        <p:spPr bwMode="auto">
          <a:xfrm flipH="1">
            <a:off x="11869736" y="3295656"/>
            <a:ext cx="322264" cy="153988"/>
          </a:xfrm>
          <a:custGeom>
            <a:avLst/>
            <a:gdLst>
              <a:gd name="T0" fmla="*/ 80 w 141"/>
              <a:gd name="T1" fmla="*/ 55 h 67"/>
              <a:gd name="T2" fmla="*/ 120 w 141"/>
              <a:gd name="T3" fmla="*/ 33 h 67"/>
              <a:gd name="T4" fmla="*/ 131 w 141"/>
              <a:gd name="T5" fmla="*/ 0 h 67"/>
              <a:gd name="T6" fmla="*/ 96 w 141"/>
              <a:gd name="T7" fmla="*/ 25 h 67"/>
              <a:gd name="T8" fmla="*/ 0 w 141"/>
              <a:gd name="T9" fmla="*/ 16 h 67"/>
              <a:gd name="T10" fmla="*/ 0 w 141"/>
              <a:gd name="T11" fmla="*/ 25 h 67"/>
              <a:gd name="T12" fmla="*/ 90 w 141"/>
              <a:gd name="T13" fmla="*/ 32 h 67"/>
              <a:gd name="T14" fmla="*/ 80 w 141"/>
              <a:gd name="T15" fmla="*/ 55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67">
                <a:moveTo>
                  <a:pt x="80" y="55"/>
                </a:moveTo>
                <a:cubicBezTo>
                  <a:pt x="81" y="67"/>
                  <a:pt x="103" y="55"/>
                  <a:pt x="120" y="33"/>
                </a:cubicBezTo>
                <a:cubicBezTo>
                  <a:pt x="131" y="20"/>
                  <a:pt x="141" y="1"/>
                  <a:pt x="131" y="0"/>
                </a:cubicBezTo>
                <a:cubicBezTo>
                  <a:pt x="122" y="1"/>
                  <a:pt x="109" y="10"/>
                  <a:pt x="96" y="25"/>
                </a:cubicBezTo>
                <a:cubicBezTo>
                  <a:pt x="61" y="23"/>
                  <a:pt x="29" y="20"/>
                  <a:pt x="0" y="16"/>
                </a:cubicBezTo>
                <a:cubicBezTo>
                  <a:pt x="0" y="25"/>
                  <a:pt x="0" y="25"/>
                  <a:pt x="0" y="25"/>
                </a:cubicBezTo>
                <a:cubicBezTo>
                  <a:pt x="27" y="28"/>
                  <a:pt x="58" y="31"/>
                  <a:pt x="90" y="32"/>
                </a:cubicBezTo>
                <a:cubicBezTo>
                  <a:pt x="87" y="36"/>
                  <a:pt x="79" y="47"/>
                  <a:pt x="80" y="5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6" name="Freeform 11"/>
          <p:cNvSpPr>
            <a:spLocks/>
          </p:cNvSpPr>
          <p:nvPr/>
        </p:nvSpPr>
        <p:spPr bwMode="auto">
          <a:xfrm flipH="1">
            <a:off x="11172820" y="2517780"/>
            <a:ext cx="1019180" cy="723901"/>
          </a:xfrm>
          <a:custGeom>
            <a:avLst/>
            <a:gdLst>
              <a:gd name="T0" fmla="*/ 407 w 445"/>
              <a:gd name="T1" fmla="*/ 12 h 315"/>
              <a:gd name="T2" fmla="*/ 409 w 445"/>
              <a:gd name="T3" fmla="*/ 13 h 315"/>
              <a:gd name="T4" fmla="*/ 411 w 445"/>
              <a:gd name="T5" fmla="*/ 13 h 315"/>
              <a:gd name="T6" fmla="*/ 436 w 445"/>
              <a:gd name="T7" fmla="*/ 18 h 315"/>
              <a:gd name="T8" fmla="*/ 237 w 445"/>
              <a:gd name="T9" fmla="*/ 295 h 315"/>
              <a:gd name="T10" fmla="*/ 378 w 445"/>
              <a:gd name="T11" fmla="*/ 285 h 315"/>
              <a:gd name="T12" fmla="*/ 377 w 445"/>
              <a:gd name="T13" fmla="*/ 304 h 315"/>
              <a:gd name="T14" fmla="*/ 410 w 445"/>
              <a:gd name="T15" fmla="*/ 281 h 315"/>
              <a:gd name="T16" fmla="*/ 407 w 445"/>
              <a:gd name="T17" fmla="*/ 253 h 315"/>
              <a:gd name="T18" fmla="*/ 381 w 445"/>
              <a:gd name="T19" fmla="*/ 278 h 315"/>
              <a:gd name="T20" fmla="*/ 243 w 445"/>
              <a:gd name="T21" fmla="*/ 288 h 315"/>
              <a:gd name="T22" fmla="*/ 445 w 445"/>
              <a:gd name="T23" fmla="*/ 13 h 315"/>
              <a:gd name="T24" fmla="*/ 419 w 445"/>
              <a:gd name="T25" fmla="*/ 8 h 315"/>
              <a:gd name="T26" fmla="*/ 417 w 445"/>
              <a:gd name="T27" fmla="*/ 7 h 315"/>
              <a:gd name="T28" fmla="*/ 401 w 445"/>
              <a:gd name="T29" fmla="*/ 0 h 315"/>
              <a:gd name="T30" fmla="*/ 0 w 445"/>
              <a:gd name="T31" fmla="*/ 157 h 315"/>
              <a:gd name="T32" fmla="*/ 0 w 445"/>
              <a:gd name="T33" fmla="*/ 159 h 315"/>
              <a:gd name="T34" fmla="*/ 390 w 445"/>
              <a:gd name="T35" fmla="*/ 4 h 315"/>
              <a:gd name="T36" fmla="*/ 407 w 445"/>
              <a:gd name="T37" fmla="*/ 1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5" h="315">
                <a:moveTo>
                  <a:pt x="407" y="12"/>
                </a:moveTo>
                <a:cubicBezTo>
                  <a:pt x="408" y="12"/>
                  <a:pt x="409" y="13"/>
                  <a:pt x="409" y="13"/>
                </a:cubicBezTo>
                <a:cubicBezTo>
                  <a:pt x="410" y="13"/>
                  <a:pt x="410" y="13"/>
                  <a:pt x="411" y="13"/>
                </a:cubicBezTo>
                <a:cubicBezTo>
                  <a:pt x="419" y="15"/>
                  <a:pt x="427" y="17"/>
                  <a:pt x="436" y="18"/>
                </a:cubicBezTo>
                <a:cubicBezTo>
                  <a:pt x="289" y="127"/>
                  <a:pt x="266" y="201"/>
                  <a:pt x="237" y="295"/>
                </a:cubicBezTo>
                <a:cubicBezTo>
                  <a:pt x="281" y="294"/>
                  <a:pt x="329" y="291"/>
                  <a:pt x="378" y="285"/>
                </a:cubicBezTo>
                <a:cubicBezTo>
                  <a:pt x="377" y="288"/>
                  <a:pt x="374" y="298"/>
                  <a:pt x="377" y="304"/>
                </a:cubicBezTo>
                <a:cubicBezTo>
                  <a:pt x="382" y="315"/>
                  <a:pt x="401" y="305"/>
                  <a:pt x="410" y="281"/>
                </a:cubicBezTo>
                <a:cubicBezTo>
                  <a:pt x="415" y="269"/>
                  <a:pt x="417" y="253"/>
                  <a:pt x="407" y="253"/>
                </a:cubicBezTo>
                <a:cubicBezTo>
                  <a:pt x="398" y="255"/>
                  <a:pt x="389" y="264"/>
                  <a:pt x="381" y="278"/>
                </a:cubicBezTo>
                <a:cubicBezTo>
                  <a:pt x="333" y="283"/>
                  <a:pt x="287" y="286"/>
                  <a:pt x="243" y="288"/>
                </a:cubicBezTo>
                <a:cubicBezTo>
                  <a:pt x="279" y="146"/>
                  <a:pt x="352" y="87"/>
                  <a:pt x="445" y="13"/>
                </a:cubicBezTo>
                <a:cubicBezTo>
                  <a:pt x="436" y="12"/>
                  <a:pt x="427" y="10"/>
                  <a:pt x="419" y="8"/>
                </a:cubicBezTo>
                <a:cubicBezTo>
                  <a:pt x="419" y="8"/>
                  <a:pt x="418" y="8"/>
                  <a:pt x="417" y="7"/>
                </a:cubicBezTo>
                <a:cubicBezTo>
                  <a:pt x="411" y="5"/>
                  <a:pt x="405" y="3"/>
                  <a:pt x="401" y="0"/>
                </a:cubicBezTo>
                <a:cubicBezTo>
                  <a:pt x="220" y="67"/>
                  <a:pt x="120" y="107"/>
                  <a:pt x="0" y="157"/>
                </a:cubicBezTo>
                <a:cubicBezTo>
                  <a:pt x="0" y="159"/>
                  <a:pt x="0" y="159"/>
                  <a:pt x="0" y="159"/>
                </a:cubicBezTo>
                <a:cubicBezTo>
                  <a:pt x="135" y="101"/>
                  <a:pt x="247" y="58"/>
                  <a:pt x="390" y="4"/>
                </a:cubicBezTo>
                <a:cubicBezTo>
                  <a:pt x="395" y="7"/>
                  <a:pt x="400" y="10"/>
                  <a:pt x="407" y="12"/>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7" name="Freeform 12"/>
          <p:cNvSpPr>
            <a:spLocks/>
          </p:cNvSpPr>
          <p:nvPr/>
        </p:nvSpPr>
        <p:spPr bwMode="auto">
          <a:xfrm flipH="1">
            <a:off x="11837986" y="3119443"/>
            <a:ext cx="354014" cy="174625"/>
          </a:xfrm>
          <a:custGeom>
            <a:avLst/>
            <a:gdLst>
              <a:gd name="T0" fmla="*/ 91 w 155"/>
              <a:gd name="T1" fmla="*/ 51 h 76"/>
              <a:gd name="T2" fmla="*/ 103 w 155"/>
              <a:gd name="T3" fmla="*/ 42 h 76"/>
              <a:gd name="T4" fmla="*/ 91 w 155"/>
              <a:gd name="T5" fmla="*/ 53 h 76"/>
              <a:gd name="T6" fmla="*/ 130 w 155"/>
              <a:gd name="T7" fmla="*/ 32 h 76"/>
              <a:gd name="T8" fmla="*/ 147 w 155"/>
              <a:gd name="T9" fmla="*/ 0 h 76"/>
              <a:gd name="T10" fmla="*/ 93 w 155"/>
              <a:gd name="T11" fmla="*/ 46 h 76"/>
              <a:gd name="T12" fmla="*/ 60 w 155"/>
              <a:gd name="T13" fmla="*/ 68 h 76"/>
              <a:gd name="T14" fmla="*/ 0 w 155"/>
              <a:gd name="T15" fmla="*/ 59 h 76"/>
              <a:gd name="T16" fmla="*/ 0 w 155"/>
              <a:gd name="T17" fmla="*/ 68 h 76"/>
              <a:gd name="T18" fmla="*/ 55 w 155"/>
              <a:gd name="T19" fmla="*/ 76 h 76"/>
              <a:gd name="T20" fmla="*/ 91 w 155"/>
              <a:gd name="T21"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76">
                <a:moveTo>
                  <a:pt x="91" y="51"/>
                </a:moveTo>
                <a:cubicBezTo>
                  <a:pt x="103" y="42"/>
                  <a:pt x="103" y="42"/>
                  <a:pt x="103" y="42"/>
                </a:cubicBezTo>
                <a:cubicBezTo>
                  <a:pt x="91" y="51"/>
                  <a:pt x="91" y="51"/>
                  <a:pt x="91" y="53"/>
                </a:cubicBezTo>
                <a:cubicBezTo>
                  <a:pt x="91" y="62"/>
                  <a:pt x="111" y="52"/>
                  <a:pt x="130" y="32"/>
                </a:cubicBezTo>
                <a:cubicBezTo>
                  <a:pt x="142" y="20"/>
                  <a:pt x="155" y="2"/>
                  <a:pt x="147" y="0"/>
                </a:cubicBezTo>
                <a:cubicBezTo>
                  <a:pt x="136" y="1"/>
                  <a:pt x="105" y="26"/>
                  <a:pt x="93" y="46"/>
                </a:cubicBezTo>
                <a:cubicBezTo>
                  <a:pt x="60" y="68"/>
                  <a:pt x="60" y="68"/>
                  <a:pt x="60" y="68"/>
                </a:cubicBezTo>
                <a:cubicBezTo>
                  <a:pt x="39" y="66"/>
                  <a:pt x="18" y="63"/>
                  <a:pt x="0" y="59"/>
                </a:cubicBezTo>
                <a:cubicBezTo>
                  <a:pt x="0" y="68"/>
                  <a:pt x="0" y="68"/>
                  <a:pt x="0" y="68"/>
                </a:cubicBezTo>
                <a:cubicBezTo>
                  <a:pt x="17" y="71"/>
                  <a:pt x="35" y="74"/>
                  <a:pt x="55" y="76"/>
                </a:cubicBezTo>
                <a:lnTo>
                  <a:pt x="91" y="51"/>
                </a:ln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8" name="Freeform 13"/>
          <p:cNvSpPr>
            <a:spLocks/>
          </p:cNvSpPr>
          <p:nvPr/>
        </p:nvSpPr>
        <p:spPr bwMode="auto">
          <a:xfrm flipH="1">
            <a:off x="10968031" y="2454280"/>
            <a:ext cx="1223969" cy="727076"/>
          </a:xfrm>
          <a:custGeom>
            <a:avLst/>
            <a:gdLst>
              <a:gd name="T0" fmla="*/ 470 w 534"/>
              <a:gd name="T1" fmla="*/ 11 h 317"/>
              <a:gd name="T2" fmla="*/ 471 w 534"/>
              <a:gd name="T3" fmla="*/ 11 h 317"/>
              <a:gd name="T4" fmla="*/ 472 w 534"/>
              <a:gd name="T5" fmla="*/ 11 h 317"/>
              <a:gd name="T6" fmla="*/ 493 w 534"/>
              <a:gd name="T7" fmla="*/ 15 h 317"/>
              <a:gd name="T8" fmla="*/ 286 w 534"/>
              <a:gd name="T9" fmla="*/ 267 h 317"/>
              <a:gd name="T10" fmla="*/ 433 w 534"/>
              <a:gd name="T11" fmla="*/ 256 h 317"/>
              <a:gd name="T12" fmla="*/ 443 w 534"/>
              <a:gd name="T13" fmla="*/ 297 h 317"/>
              <a:gd name="T14" fmla="*/ 500 w 534"/>
              <a:gd name="T15" fmla="*/ 289 h 317"/>
              <a:gd name="T16" fmla="*/ 502 w 534"/>
              <a:gd name="T17" fmla="*/ 305 h 317"/>
              <a:gd name="T18" fmla="*/ 532 w 534"/>
              <a:gd name="T19" fmla="*/ 283 h 317"/>
              <a:gd name="T20" fmla="*/ 520 w 534"/>
              <a:gd name="T21" fmla="*/ 257 h 317"/>
              <a:gd name="T22" fmla="*/ 501 w 534"/>
              <a:gd name="T23" fmla="*/ 282 h 317"/>
              <a:gd name="T24" fmla="*/ 446 w 534"/>
              <a:gd name="T25" fmla="*/ 290 h 317"/>
              <a:gd name="T26" fmla="*/ 437 w 534"/>
              <a:gd name="T27" fmla="*/ 249 h 317"/>
              <a:gd name="T28" fmla="*/ 293 w 534"/>
              <a:gd name="T29" fmla="*/ 260 h 317"/>
              <a:gd name="T30" fmla="*/ 502 w 534"/>
              <a:gd name="T31" fmla="*/ 10 h 317"/>
              <a:gd name="T32" fmla="*/ 482 w 534"/>
              <a:gd name="T33" fmla="*/ 6 h 317"/>
              <a:gd name="T34" fmla="*/ 481 w 534"/>
              <a:gd name="T35" fmla="*/ 6 h 317"/>
              <a:gd name="T36" fmla="*/ 468 w 534"/>
              <a:gd name="T37" fmla="*/ 0 h 317"/>
              <a:gd name="T38" fmla="*/ 0 w 534"/>
              <a:gd name="T39" fmla="*/ 173 h 317"/>
              <a:gd name="T40" fmla="*/ 0 w 534"/>
              <a:gd name="T41" fmla="*/ 175 h 317"/>
              <a:gd name="T42" fmla="*/ 457 w 534"/>
              <a:gd name="T43" fmla="*/ 4 h 317"/>
              <a:gd name="T44" fmla="*/ 470 w 534"/>
              <a:gd name="T45" fmla="*/ 1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4" h="317">
                <a:moveTo>
                  <a:pt x="470" y="11"/>
                </a:moveTo>
                <a:cubicBezTo>
                  <a:pt x="471" y="11"/>
                  <a:pt x="471" y="11"/>
                  <a:pt x="471" y="11"/>
                </a:cubicBezTo>
                <a:cubicBezTo>
                  <a:pt x="472" y="11"/>
                  <a:pt x="472" y="11"/>
                  <a:pt x="472" y="11"/>
                </a:cubicBezTo>
                <a:cubicBezTo>
                  <a:pt x="478" y="13"/>
                  <a:pt x="485" y="14"/>
                  <a:pt x="493" y="15"/>
                </a:cubicBezTo>
                <a:cubicBezTo>
                  <a:pt x="348" y="110"/>
                  <a:pt x="319" y="183"/>
                  <a:pt x="286" y="267"/>
                </a:cubicBezTo>
                <a:cubicBezTo>
                  <a:pt x="332" y="266"/>
                  <a:pt x="381" y="262"/>
                  <a:pt x="433" y="256"/>
                </a:cubicBezTo>
                <a:cubicBezTo>
                  <a:pt x="443" y="297"/>
                  <a:pt x="443" y="297"/>
                  <a:pt x="443" y="297"/>
                </a:cubicBezTo>
                <a:cubicBezTo>
                  <a:pt x="461" y="295"/>
                  <a:pt x="480" y="292"/>
                  <a:pt x="500" y="289"/>
                </a:cubicBezTo>
                <a:cubicBezTo>
                  <a:pt x="499" y="292"/>
                  <a:pt x="499" y="299"/>
                  <a:pt x="502" y="305"/>
                </a:cubicBezTo>
                <a:cubicBezTo>
                  <a:pt x="510" y="317"/>
                  <a:pt x="528" y="306"/>
                  <a:pt x="532" y="283"/>
                </a:cubicBezTo>
                <a:cubicBezTo>
                  <a:pt x="534" y="271"/>
                  <a:pt x="532" y="256"/>
                  <a:pt x="520" y="257"/>
                </a:cubicBezTo>
                <a:cubicBezTo>
                  <a:pt x="512" y="259"/>
                  <a:pt x="505" y="268"/>
                  <a:pt x="501" y="282"/>
                </a:cubicBezTo>
                <a:cubicBezTo>
                  <a:pt x="483" y="285"/>
                  <a:pt x="464" y="288"/>
                  <a:pt x="446" y="290"/>
                </a:cubicBezTo>
                <a:cubicBezTo>
                  <a:pt x="437" y="249"/>
                  <a:pt x="437" y="249"/>
                  <a:pt x="437" y="249"/>
                </a:cubicBezTo>
                <a:cubicBezTo>
                  <a:pt x="386" y="255"/>
                  <a:pt x="338" y="259"/>
                  <a:pt x="293" y="260"/>
                </a:cubicBezTo>
                <a:cubicBezTo>
                  <a:pt x="332" y="133"/>
                  <a:pt x="411" y="76"/>
                  <a:pt x="502" y="10"/>
                </a:cubicBezTo>
                <a:cubicBezTo>
                  <a:pt x="494" y="9"/>
                  <a:pt x="487" y="8"/>
                  <a:pt x="482" y="6"/>
                </a:cubicBezTo>
                <a:cubicBezTo>
                  <a:pt x="481" y="6"/>
                  <a:pt x="481" y="6"/>
                  <a:pt x="481" y="6"/>
                </a:cubicBezTo>
                <a:cubicBezTo>
                  <a:pt x="475" y="4"/>
                  <a:pt x="471" y="2"/>
                  <a:pt x="468" y="0"/>
                </a:cubicBezTo>
                <a:cubicBezTo>
                  <a:pt x="241" y="77"/>
                  <a:pt x="129" y="122"/>
                  <a:pt x="0" y="173"/>
                </a:cubicBezTo>
                <a:cubicBezTo>
                  <a:pt x="0" y="175"/>
                  <a:pt x="0" y="175"/>
                  <a:pt x="0" y="175"/>
                </a:cubicBezTo>
                <a:cubicBezTo>
                  <a:pt x="181" y="101"/>
                  <a:pt x="321" y="52"/>
                  <a:pt x="457" y="4"/>
                </a:cubicBezTo>
                <a:cubicBezTo>
                  <a:pt x="460" y="7"/>
                  <a:pt x="465" y="9"/>
                  <a:pt x="470" y="1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9" name="Freeform 14"/>
          <p:cNvSpPr>
            <a:spLocks/>
          </p:cNvSpPr>
          <p:nvPr/>
        </p:nvSpPr>
        <p:spPr bwMode="auto">
          <a:xfrm flipH="1">
            <a:off x="11482383" y="2779718"/>
            <a:ext cx="11113" cy="11113"/>
          </a:xfrm>
          <a:custGeom>
            <a:avLst/>
            <a:gdLst>
              <a:gd name="T0" fmla="*/ 5 w 5"/>
              <a:gd name="T1" fmla="*/ 0 h 5"/>
              <a:gd name="T2" fmla="*/ 0 w 5"/>
              <a:gd name="T3" fmla="*/ 5 h 5"/>
              <a:gd name="T4" fmla="*/ 5 w 5"/>
              <a:gd name="T5" fmla="*/ 0 h 5"/>
            </a:gdLst>
            <a:ahLst/>
            <a:cxnLst>
              <a:cxn ang="0">
                <a:pos x="T0" y="T1"/>
              </a:cxn>
              <a:cxn ang="0">
                <a:pos x="T2" y="T3"/>
              </a:cxn>
              <a:cxn ang="0">
                <a:pos x="T4" y="T5"/>
              </a:cxn>
            </a:cxnLst>
            <a:rect l="0" t="0" r="r" b="b"/>
            <a:pathLst>
              <a:path w="5" h="5">
                <a:moveTo>
                  <a:pt x="5" y="0"/>
                </a:moveTo>
                <a:cubicBezTo>
                  <a:pt x="0" y="5"/>
                  <a:pt x="0" y="5"/>
                  <a:pt x="0" y="5"/>
                </a:cubicBezTo>
                <a:cubicBezTo>
                  <a:pt x="1" y="3"/>
                  <a:pt x="3" y="2"/>
                  <a:pt x="5"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0" name="Freeform 15"/>
          <p:cNvSpPr>
            <a:spLocks noEditPoints="1"/>
          </p:cNvSpPr>
          <p:nvPr/>
        </p:nvSpPr>
        <p:spPr bwMode="auto">
          <a:xfrm flipH="1">
            <a:off x="11304583" y="2589217"/>
            <a:ext cx="544515" cy="273050"/>
          </a:xfrm>
          <a:custGeom>
            <a:avLst/>
            <a:gdLst>
              <a:gd name="T0" fmla="*/ 205 w 237"/>
              <a:gd name="T1" fmla="*/ 10 h 119"/>
              <a:gd name="T2" fmla="*/ 203 w 237"/>
              <a:gd name="T3" fmla="*/ 9 h 119"/>
              <a:gd name="T4" fmla="*/ 203 w 237"/>
              <a:gd name="T5" fmla="*/ 9 h 119"/>
              <a:gd name="T6" fmla="*/ 182 w 237"/>
              <a:gd name="T7" fmla="*/ 0 h 119"/>
              <a:gd name="T8" fmla="*/ 78 w 237"/>
              <a:gd name="T9" fmla="*/ 42 h 119"/>
              <a:gd name="T10" fmla="*/ 59 w 237"/>
              <a:gd name="T11" fmla="*/ 50 h 119"/>
              <a:gd name="T12" fmla="*/ 82 w 237"/>
              <a:gd name="T13" fmla="*/ 39 h 119"/>
              <a:gd name="T14" fmla="*/ 0 w 237"/>
              <a:gd name="T15" fmla="*/ 80 h 119"/>
              <a:gd name="T16" fmla="*/ 39 w 237"/>
              <a:gd name="T17" fmla="*/ 63 h 119"/>
              <a:gd name="T18" fmla="*/ 73 w 237"/>
              <a:gd name="T19" fmla="*/ 45 h 119"/>
              <a:gd name="T20" fmla="*/ 172 w 237"/>
              <a:gd name="T21" fmla="*/ 5 h 119"/>
              <a:gd name="T22" fmla="*/ 193 w 237"/>
              <a:gd name="T23" fmla="*/ 14 h 119"/>
              <a:gd name="T24" fmla="*/ 195 w 237"/>
              <a:gd name="T25" fmla="*/ 15 h 119"/>
              <a:gd name="T26" fmla="*/ 198 w 237"/>
              <a:gd name="T27" fmla="*/ 16 h 119"/>
              <a:gd name="T28" fmla="*/ 228 w 237"/>
              <a:gd name="T29" fmla="*/ 22 h 119"/>
              <a:gd name="T30" fmla="*/ 169 w 237"/>
              <a:gd name="T31" fmla="*/ 74 h 119"/>
              <a:gd name="T32" fmla="*/ 120 w 237"/>
              <a:gd name="T33" fmla="*/ 114 h 119"/>
              <a:gd name="T34" fmla="*/ 156 w 237"/>
              <a:gd name="T35" fmla="*/ 94 h 119"/>
              <a:gd name="T36" fmla="*/ 181 w 237"/>
              <a:gd name="T37" fmla="*/ 68 h 119"/>
              <a:gd name="T38" fmla="*/ 175 w 237"/>
              <a:gd name="T39" fmla="*/ 70 h 119"/>
              <a:gd name="T40" fmla="*/ 237 w 237"/>
              <a:gd name="T41" fmla="*/ 16 h 119"/>
              <a:gd name="T42" fmla="*/ 205 w 237"/>
              <a:gd name="T43" fmla="*/ 10 h 119"/>
              <a:gd name="T44" fmla="*/ 155 w 237"/>
              <a:gd name="T45" fmla="*/ 88 h 119"/>
              <a:gd name="T46" fmla="*/ 160 w 237"/>
              <a:gd name="T47" fmla="*/ 83 h 119"/>
              <a:gd name="T48" fmla="*/ 155 w 237"/>
              <a:gd name="T49" fmla="*/ 8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19">
                <a:moveTo>
                  <a:pt x="205" y="10"/>
                </a:moveTo>
                <a:cubicBezTo>
                  <a:pt x="204" y="9"/>
                  <a:pt x="203" y="9"/>
                  <a:pt x="203" y="9"/>
                </a:cubicBezTo>
                <a:cubicBezTo>
                  <a:pt x="203" y="9"/>
                  <a:pt x="203" y="9"/>
                  <a:pt x="203" y="9"/>
                </a:cubicBezTo>
                <a:cubicBezTo>
                  <a:pt x="194" y="6"/>
                  <a:pt x="188" y="3"/>
                  <a:pt x="182" y="0"/>
                </a:cubicBezTo>
                <a:cubicBezTo>
                  <a:pt x="78" y="42"/>
                  <a:pt x="78" y="42"/>
                  <a:pt x="78" y="42"/>
                </a:cubicBezTo>
                <a:cubicBezTo>
                  <a:pt x="59" y="50"/>
                  <a:pt x="59" y="50"/>
                  <a:pt x="59" y="50"/>
                </a:cubicBezTo>
                <a:cubicBezTo>
                  <a:pt x="81" y="41"/>
                  <a:pt x="81" y="40"/>
                  <a:pt x="82" y="39"/>
                </a:cubicBezTo>
                <a:cubicBezTo>
                  <a:pt x="77" y="37"/>
                  <a:pt x="2" y="71"/>
                  <a:pt x="0" y="80"/>
                </a:cubicBezTo>
                <a:cubicBezTo>
                  <a:pt x="4" y="81"/>
                  <a:pt x="29" y="68"/>
                  <a:pt x="39" y="63"/>
                </a:cubicBezTo>
                <a:cubicBezTo>
                  <a:pt x="52" y="57"/>
                  <a:pt x="63" y="51"/>
                  <a:pt x="73" y="45"/>
                </a:cubicBezTo>
                <a:cubicBezTo>
                  <a:pt x="172" y="5"/>
                  <a:pt x="172" y="5"/>
                  <a:pt x="172" y="5"/>
                </a:cubicBezTo>
                <a:cubicBezTo>
                  <a:pt x="177" y="9"/>
                  <a:pt x="184" y="12"/>
                  <a:pt x="193" y="14"/>
                </a:cubicBezTo>
                <a:cubicBezTo>
                  <a:pt x="194" y="14"/>
                  <a:pt x="194" y="15"/>
                  <a:pt x="195" y="15"/>
                </a:cubicBezTo>
                <a:cubicBezTo>
                  <a:pt x="196" y="15"/>
                  <a:pt x="197" y="15"/>
                  <a:pt x="198" y="16"/>
                </a:cubicBezTo>
                <a:cubicBezTo>
                  <a:pt x="207" y="18"/>
                  <a:pt x="217" y="20"/>
                  <a:pt x="228" y="22"/>
                </a:cubicBezTo>
                <a:cubicBezTo>
                  <a:pt x="169" y="74"/>
                  <a:pt x="169" y="74"/>
                  <a:pt x="169" y="74"/>
                </a:cubicBezTo>
                <a:cubicBezTo>
                  <a:pt x="144" y="89"/>
                  <a:pt x="121" y="109"/>
                  <a:pt x="120" y="114"/>
                </a:cubicBezTo>
                <a:cubicBezTo>
                  <a:pt x="120" y="119"/>
                  <a:pt x="136" y="110"/>
                  <a:pt x="156" y="94"/>
                </a:cubicBezTo>
                <a:cubicBezTo>
                  <a:pt x="164" y="88"/>
                  <a:pt x="185" y="69"/>
                  <a:pt x="181" y="68"/>
                </a:cubicBezTo>
                <a:cubicBezTo>
                  <a:pt x="180" y="68"/>
                  <a:pt x="178" y="69"/>
                  <a:pt x="175" y="70"/>
                </a:cubicBezTo>
                <a:cubicBezTo>
                  <a:pt x="237" y="16"/>
                  <a:pt x="237" y="16"/>
                  <a:pt x="237" y="16"/>
                </a:cubicBezTo>
                <a:cubicBezTo>
                  <a:pt x="225" y="15"/>
                  <a:pt x="214" y="12"/>
                  <a:pt x="205" y="10"/>
                </a:cubicBezTo>
                <a:close/>
                <a:moveTo>
                  <a:pt x="155" y="88"/>
                </a:moveTo>
                <a:cubicBezTo>
                  <a:pt x="160" y="83"/>
                  <a:pt x="160" y="83"/>
                  <a:pt x="160" y="83"/>
                </a:cubicBezTo>
                <a:cubicBezTo>
                  <a:pt x="158" y="85"/>
                  <a:pt x="156" y="86"/>
                  <a:pt x="155" y="8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1" name="Freeform 16"/>
          <p:cNvSpPr>
            <a:spLocks/>
          </p:cNvSpPr>
          <p:nvPr/>
        </p:nvSpPr>
        <p:spPr bwMode="auto">
          <a:xfrm flipH="1">
            <a:off x="9653574" y="3290893"/>
            <a:ext cx="2538426" cy="1079501"/>
          </a:xfrm>
          <a:custGeom>
            <a:avLst/>
            <a:gdLst>
              <a:gd name="T0" fmla="*/ 927 w 1107"/>
              <a:gd name="T1" fmla="*/ 66 h 470"/>
              <a:gd name="T2" fmla="*/ 1107 w 1107"/>
              <a:gd name="T3" fmla="*/ 1 h 470"/>
              <a:gd name="T4" fmla="*/ 1107 w 1107"/>
              <a:gd name="T5" fmla="*/ 0 h 470"/>
              <a:gd name="T6" fmla="*/ 921 w 1107"/>
              <a:gd name="T7" fmla="*/ 60 h 470"/>
              <a:gd name="T8" fmla="*/ 790 w 1107"/>
              <a:gd name="T9" fmla="*/ 350 h 470"/>
              <a:gd name="T10" fmla="*/ 0 w 1107"/>
              <a:gd name="T11" fmla="*/ 461 h 470"/>
              <a:gd name="T12" fmla="*/ 0 w 1107"/>
              <a:gd name="T13" fmla="*/ 470 h 470"/>
              <a:gd name="T14" fmla="*/ 796 w 1107"/>
              <a:gd name="T15" fmla="*/ 358 h 470"/>
              <a:gd name="T16" fmla="*/ 927 w 1107"/>
              <a:gd name="T17" fmla="*/ 6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7" h="470">
                <a:moveTo>
                  <a:pt x="927" y="66"/>
                </a:moveTo>
                <a:cubicBezTo>
                  <a:pt x="990" y="48"/>
                  <a:pt x="1052" y="28"/>
                  <a:pt x="1107" y="1"/>
                </a:cubicBezTo>
                <a:cubicBezTo>
                  <a:pt x="1107" y="1"/>
                  <a:pt x="1107" y="0"/>
                  <a:pt x="1107" y="0"/>
                </a:cubicBezTo>
                <a:cubicBezTo>
                  <a:pt x="1046" y="22"/>
                  <a:pt x="984" y="41"/>
                  <a:pt x="921" y="60"/>
                </a:cubicBezTo>
                <a:cubicBezTo>
                  <a:pt x="879" y="180"/>
                  <a:pt x="864" y="212"/>
                  <a:pt x="790" y="350"/>
                </a:cubicBezTo>
                <a:cubicBezTo>
                  <a:pt x="513" y="414"/>
                  <a:pt x="236" y="453"/>
                  <a:pt x="0" y="461"/>
                </a:cubicBezTo>
                <a:cubicBezTo>
                  <a:pt x="0" y="470"/>
                  <a:pt x="0" y="470"/>
                  <a:pt x="0" y="470"/>
                </a:cubicBezTo>
                <a:cubicBezTo>
                  <a:pt x="238" y="462"/>
                  <a:pt x="517" y="423"/>
                  <a:pt x="796" y="358"/>
                </a:cubicBezTo>
                <a:cubicBezTo>
                  <a:pt x="876" y="209"/>
                  <a:pt x="887" y="180"/>
                  <a:pt x="927" y="66"/>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2" name="Freeform 17"/>
          <p:cNvSpPr>
            <a:spLocks/>
          </p:cNvSpPr>
          <p:nvPr/>
        </p:nvSpPr>
        <p:spPr bwMode="auto">
          <a:xfrm flipH="1">
            <a:off x="11485559" y="4822833"/>
            <a:ext cx="706441" cy="215900"/>
          </a:xfrm>
          <a:custGeom>
            <a:avLst/>
            <a:gdLst>
              <a:gd name="T0" fmla="*/ 241 w 308"/>
              <a:gd name="T1" fmla="*/ 68 h 94"/>
              <a:gd name="T2" fmla="*/ 306 w 308"/>
              <a:gd name="T3" fmla="*/ 40 h 94"/>
              <a:gd name="T4" fmla="*/ 274 w 308"/>
              <a:gd name="T5" fmla="*/ 2 h 94"/>
              <a:gd name="T6" fmla="*/ 236 w 308"/>
              <a:gd name="T7" fmla="*/ 40 h 94"/>
              <a:gd name="T8" fmla="*/ 0 w 308"/>
              <a:gd name="T9" fmla="*/ 60 h 94"/>
              <a:gd name="T10" fmla="*/ 0 w 308"/>
              <a:gd name="T11" fmla="*/ 70 h 94"/>
              <a:gd name="T12" fmla="*/ 235 w 308"/>
              <a:gd name="T13" fmla="*/ 50 h 94"/>
              <a:gd name="T14" fmla="*/ 241 w 308"/>
              <a:gd name="T15" fmla="*/ 68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94">
                <a:moveTo>
                  <a:pt x="241" y="68"/>
                </a:moveTo>
                <a:cubicBezTo>
                  <a:pt x="258" y="94"/>
                  <a:pt x="300" y="76"/>
                  <a:pt x="306" y="40"/>
                </a:cubicBezTo>
                <a:cubicBezTo>
                  <a:pt x="308" y="23"/>
                  <a:pt x="300" y="0"/>
                  <a:pt x="274" y="2"/>
                </a:cubicBezTo>
                <a:cubicBezTo>
                  <a:pt x="256" y="5"/>
                  <a:pt x="242" y="19"/>
                  <a:pt x="236" y="40"/>
                </a:cubicBezTo>
                <a:cubicBezTo>
                  <a:pt x="155" y="49"/>
                  <a:pt x="76" y="56"/>
                  <a:pt x="0" y="60"/>
                </a:cubicBezTo>
                <a:cubicBezTo>
                  <a:pt x="0" y="70"/>
                  <a:pt x="0" y="70"/>
                  <a:pt x="0" y="70"/>
                </a:cubicBezTo>
                <a:cubicBezTo>
                  <a:pt x="75" y="66"/>
                  <a:pt x="154" y="59"/>
                  <a:pt x="235" y="50"/>
                </a:cubicBezTo>
                <a:cubicBezTo>
                  <a:pt x="236" y="54"/>
                  <a:pt x="236" y="61"/>
                  <a:pt x="241" y="6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3" name="Freeform 18"/>
          <p:cNvSpPr>
            <a:spLocks/>
          </p:cNvSpPr>
          <p:nvPr/>
        </p:nvSpPr>
        <p:spPr bwMode="auto">
          <a:xfrm flipH="1">
            <a:off x="8066066" y="5445134"/>
            <a:ext cx="4125934" cy="728663"/>
          </a:xfrm>
          <a:custGeom>
            <a:avLst/>
            <a:gdLst>
              <a:gd name="T0" fmla="*/ 225 w 1799"/>
              <a:gd name="T1" fmla="*/ 116 h 318"/>
              <a:gd name="T2" fmla="*/ 754 w 1799"/>
              <a:gd name="T3" fmla="*/ 30 h 318"/>
              <a:gd name="T4" fmla="*/ 1291 w 1799"/>
              <a:gd name="T5" fmla="*/ 318 h 318"/>
              <a:gd name="T6" fmla="*/ 1799 w 1799"/>
              <a:gd name="T7" fmla="*/ 158 h 318"/>
              <a:gd name="T8" fmla="*/ 1794 w 1799"/>
              <a:gd name="T9" fmla="*/ 148 h 318"/>
              <a:gd name="T10" fmla="*/ 1293 w 1799"/>
              <a:gd name="T11" fmla="*/ 305 h 318"/>
              <a:gd name="T12" fmla="*/ 757 w 1799"/>
              <a:gd name="T13" fmla="*/ 19 h 318"/>
              <a:gd name="T14" fmla="*/ 229 w 1799"/>
              <a:gd name="T15" fmla="*/ 105 h 318"/>
              <a:gd name="T16" fmla="*/ 124 w 1799"/>
              <a:gd name="T17" fmla="*/ 0 h 318"/>
              <a:gd name="T18" fmla="*/ 0 w 1799"/>
              <a:gd name="T19" fmla="*/ 10 h 318"/>
              <a:gd name="T20" fmla="*/ 0 w 1799"/>
              <a:gd name="T21" fmla="*/ 20 h 318"/>
              <a:gd name="T22" fmla="*/ 119 w 1799"/>
              <a:gd name="T23" fmla="*/ 11 h 318"/>
              <a:gd name="T24" fmla="*/ 225 w 1799"/>
              <a:gd name="T25" fmla="*/ 11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9" h="318">
                <a:moveTo>
                  <a:pt x="225" y="116"/>
                </a:moveTo>
                <a:cubicBezTo>
                  <a:pt x="395" y="96"/>
                  <a:pt x="574" y="67"/>
                  <a:pt x="754" y="30"/>
                </a:cubicBezTo>
                <a:cubicBezTo>
                  <a:pt x="960" y="156"/>
                  <a:pt x="1040" y="197"/>
                  <a:pt x="1291" y="318"/>
                </a:cubicBezTo>
                <a:cubicBezTo>
                  <a:pt x="1464" y="270"/>
                  <a:pt x="1635" y="217"/>
                  <a:pt x="1799" y="158"/>
                </a:cubicBezTo>
                <a:cubicBezTo>
                  <a:pt x="1797" y="155"/>
                  <a:pt x="1796" y="151"/>
                  <a:pt x="1794" y="148"/>
                </a:cubicBezTo>
                <a:cubicBezTo>
                  <a:pt x="1632" y="206"/>
                  <a:pt x="1463" y="259"/>
                  <a:pt x="1293" y="305"/>
                </a:cubicBezTo>
                <a:cubicBezTo>
                  <a:pt x="1024" y="178"/>
                  <a:pt x="950" y="135"/>
                  <a:pt x="757" y="19"/>
                </a:cubicBezTo>
                <a:cubicBezTo>
                  <a:pt x="577" y="56"/>
                  <a:pt x="399" y="85"/>
                  <a:pt x="229" y="105"/>
                </a:cubicBezTo>
                <a:cubicBezTo>
                  <a:pt x="197" y="75"/>
                  <a:pt x="156" y="31"/>
                  <a:pt x="124" y="0"/>
                </a:cubicBezTo>
                <a:cubicBezTo>
                  <a:pt x="82" y="4"/>
                  <a:pt x="40" y="7"/>
                  <a:pt x="0" y="10"/>
                </a:cubicBezTo>
                <a:cubicBezTo>
                  <a:pt x="0" y="20"/>
                  <a:pt x="0" y="20"/>
                  <a:pt x="0" y="20"/>
                </a:cubicBezTo>
                <a:cubicBezTo>
                  <a:pt x="39" y="18"/>
                  <a:pt x="79" y="15"/>
                  <a:pt x="119" y="11"/>
                </a:cubicBezTo>
                <a:cubicBezTo>
                  <a:pt x="150" y="43"/>
                  <a:pt x="193" y="85"/>
                  <a:pt x="225" y="116"/>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4" name="Freeform 19"/>
          <p:cNvSpPr>
            <a:spLocks/>
          </p:cNvSpPr>
          <p:nvPr/>
        </p:nvSpPr>
        <p:spPr bwMode="auto">
          <a:xfrm flipH="1">
            <a:off x="11376020" y="2317754"/>
            <a:ext cx="679454" cy="296863"/>
          </a:xfrm>
          <a:custGeom>
            <a:avLst/>
            <a:gdLst>
              <a:gd name="T0" fmla="*/ 159 w 296"/>
              <a:gd name="T1" fmla="*/ 68 h 129"/>
              <a:gd name="T2" fmla="*/ 31 w 296"/>
              <a:gd name="T3" fmla="*/ 116 h 129"/>
              <a:gd name="T4" fmla="*/ 38 w 296"/>
              <a:gd name="T5" fmla="*/ 114 h 129"/>
              <a:gd name="T6" fmla="*/ 37 w 296"/>
              <a:gd name="T7" fmla="*/ 115 h 129"/>
              <a:gd name="T8" fmla="*/ 31 w 296"/>
              <a:gd name="T9" fmla="*/ 116 h 129"/>
              <a:gd name="T10" fmla="*/ 61 w 296"/>
              <a:gd name="T11" fmla="*/ 104 h 129"/>
              <a:gd name="T12" fmla="*/ 0 w 296"/>
              <a:gd name="T13" fmla="*/ 129 h 129"/>
              <a:gd name="T14" fmla="*/ 26 w 296"/>
              <a:gd name="T15" fmla="*/ 121 h 129"/>
              <a:gd name="T16" fmla="*/ 69 w 296"/>
              <a:gd name="T17" fmla="*/ 104 h 129"/>
              <a:gd name="T18" fmla="*/ 166 w 296"/>
              <a:gd name="T19" fmla="*/ 66 h 129"/>
              <a:gd name="T20" fmla="*/ 168 w 296"/>
              <a:gd name="T21" fmla="*/ 66 h 129"/>
              <a:gd name="T22" fmla="*/ 296 w 296"/>
              <a:gd name="T23" fmla="*/ 0 h 129"/>
              <a:gd name="T24" fmla="*/ 291 w 296"/>
              <a:gd name="T25" fmla="*/ 1 h 129"/>
              <a:gd name="T26" fmla="*/ 159 w 296"/>
              <a:gd name="T27" fmla="*/ 6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129">
                <a:moveTo>
                  <a:pt x="159" y="68"/>
                </a:moveTo>
                <a:cubicBezTo>
                  <a:pt x="123" y="80"/>
                  <a:pt x="82" y="94"/>
                  <a:pt x="31" y="116"/>
                </a:cubicBezTo>
                <a:cubicBezTo>
                  <a:pt x="33" y="116"/>
                  <a:pt x="36" y="115"/>
                  <a:pt x="38" y="114"/>
                </a:cubicBezTo>
                <a:cubicBezTo>
                  <a:pt x="37" y="114"/>
                  <a:pt x="37" y="115"/>
                  <a:pt x="37" y="115"/>
                </a:cubicBezTo>
                <a:cubicBezTo>
                  <a:pt x="35" y="115"/>
                  <a:pt x="33" y="116"/>
                  <a:pt x="31" y="116"/>
                </a:cubicBezTo>
                <a:cubicBezTo>
                  <a:pt x="42" y="111"/>
                  <a:pt x="50" y="108"/>
                  <a:pt x="61" y="104"/>
                </a:cubicBezTo>
                <a:cubicBezTo>
                  <a:pt x="36" y="111"/>
                  <a:pt x="1" y="126"/>
                  <a:pt x="0" y="129"/>
                </a:cubicBezTo>
                <a:cubicBezTo>
                  <a:pt x="1" y="129"/>
                  <a:pt x="3" y="129"/>
                  <a:pt x="26" y="121"/>
                </a:cubicBezTo>
                <a:cubicBezTo>
                  <a:pt x="27" y="121"/>
                  <a:pt x="58" y="109"/>
                  <a:pt x="69" y="104"/>
                </a:cubicBezTo>
                <a:cubicBezTo>
                  <a:pt x="101" y="92"/>
                  <a:pt x="133" y="77"/>
                  <a:pt x="166" y="66"/>
                </a:cubicBezTo>
                <a:cubicBezTo>
                  <a:pt x="168" y="66"/>
                  <a:pt x="168" y="66"/>
                  <a:pt x="168" y="66"/>
                </a:cubicBezTo>
                <a:cubicBezTo>
                  <a:pt x="201" y="44"/>
                  <a:pt x="244" y="22"/>
                  <a:pt x="296" y="0"/>
                </a:cubicBezTo>
                <a:cubicBezTo>
                  <a:pt x="294" y="1"/>
                  <a:pt x="293" y="1"/>
                  <a:pt x="291" y="1"/>
                </a:cubicBezTo>
                <a:cubicBezTo>
                  <a:pt x="237" y="23"/>
                  <a:pt x="193" y="46"/>
                  <a:pt x="159" y="6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5" name="Freeform 20"/>
          <p:cNvSpPr>
            <a:spLocks/>
          </p:cNvSpPr>
          <p:nvPr/>
        </p:nvSpPr>
        <p:spPr bwMode="auto">
          <a:xfrm flipH="1">
            <a:off x="5335551" y="3241681"/>
            <a:ext cx="6856449" cy="3619505"/>
          </a:xfrm>
          <a:custGeom>
            <a:avLst/>
            <a:gdLst>
              <a:gd name="T0" fmla="*/ 1870 w 2990"/>
              <a:gd name="T1" fmla="*/ 1402 h 1577"/>
              <a:gd name="T2" fmla="*/ 2021 w 2990"/>
              <a:gd name="T3" fmla="*/ 1347 h 1577"/>
              <a:gd name="T4" fmla="*/ 2529 w 2990"/>
              <a:gd name="T5" fmla="*/ 1122 h 1577"/>
              <a:gd name="T6" fmla="*/ 2580 w 2990"/>
              <a:gd name="T7" fmla="*/ 820 h 1577"/>
              <a:gd name="T8" fmla="*/ 2976 w 2990"/>
              <a:gd name="T9" fmla="*/ 359 h 1577"/>
              <a:gd name="T10" fmla="*/ 2694 w 2990"/>
              <a:gd name="T11" fmla="*/ 34 h 1577"/>
              <a:gd name="T12" fmla="*/ 2667 w 2990"/>
              <a:gd name="T13" fmla="*/ 8 h 1577"/>
              <a:gd name="T14" fmla="*/ 2657 w 2990"/>
              <a:gd name="T15" fmla="*/ 0 h 1577"/>
              <a:gd name="T16" fmla="*/ 2687 w 2990"/>
              <a:gd name="T17" fmla="*/ 29 h 1577"/>
              <a:gd name="T18" fmla="*/ 2968 w 2990"/>
              <a:gd name="T19" fmla="*/ 352 h 1577"/>
              <a:gd name="T20" fmla="*/ 2570 w 2990"/>
              <a:gd name="T21" fmla="*/ 812 h 1577"/>
              <a:gd name="T22" fmla="*/ 2520 w 2990"/>
              <a:gd name="T23" fmla="*/ 1113 h 1577"/>
              <a:gd name="T24" fmla="*/ 2017 w 2990"/>
              <a:gd name="T25" fmla="*/ 1336 h 1577"/>
              <a:gd name="T26" fmla="*/ 1863 w 2990"/>
              <a:gd name="T27" fmla="*/ 1392 h 1577"/>
              <a:gd name="T28" fmla="*/ 1280 w 2990"/>
              <a:gd name="T29" fmla="*/ 1569 h 1577"/>
              <a:gd name="T30" fmla="*/ 956 w 2990"/>
              <a:gd name="T31" fmla="*/ 1405 h 1577"/>
              <a:gd name="T32" fmla="*/ 0 w 2990"/>
              <a:gd name="T33" fmla="*/ 1551 h 1577"/>
              <a:gd name="T34" fmla="*/ 0 w 2990"/>
              <a:gd name="T35" fmla="*/ 1563 h 1577"/>
              <a:gd name="T36" fmla="*/ 953 w 2990"/>
              <a:gd name="T37" fmla="*/ 1417 h 1577"/>
              <a:gd name="T38" fmla="*/ 1270 w 2990"/>
              <a:gd name="T39" fmla="*/ 1577 h 1577"/>
              <a:gd name="T40" fmla="*/ 1292 w 2990"/>
              <a:gd name="T41" fmla="*/ 1577 h 1577"/>
              <a:gd name="T42" fmla="*/ 1867 w 2990"/>
              <a:gd name="T43" fmla="*/ 1403 h 1577"/>
              <a:gd name="T44" fmla="*/ 1870 w 2990"/>
              <a:gd name="T45" fmla="*/ 1402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90" h="1577">
                <a:moveTo>
                  <a:pt x="1870" y="1402"/>
                </a:moveTo>
                <a:cubicBezTo>
                  <a:pt x="1921" y="1384"/>
                  <a:pt x="1971" y="1365"/>
                  <a:pt x="2021" y="1347"/>
                </a:cubicBezTo>
                <a:cubicBezTo>
                  <a:pt x="2214" y="1273"/>
                  <a:pt x="2384" y="1198"/>
                  <a:pt x="2529" y="1122"/>
                </a:cubicBezTo>
                <a:cubicBezTo>
                  <a:pt x="2556" y="1014"/>
                  <a:pt x="2557" y="1011"/>
                  <a:pt x="2580" y="820"/>
                </a:cubicBezTo>
                <a:cubicBezTo>
                  <a:pt x="2851" y="653"/>
                  <a:pt x="2990" y="490"/>
                  <a:pt x="2976" y="359"/>
                </a:cubicBezTo>
                <a:cubicBezTo>
                  <a:pt x="2866" y="207"/>
                  <a:pt x="2835" y="170"/>
                  <a:pt x="2694" y="34"/>
                </a:cubicBezTo>
                <a:cubicBezTo>
                  <a:pt x="2686" y="25"/>
                  <a:pt x="2677" y="16"/>
                  <a:pt x="2667" y="8"/>
                </a:cubicBezTo>
                <a:cubicBezTo>
                  <a:pt x="2657" y="0"/>
                  <a:pt x="2657" y="0"/>
                  <a:pt x="2657" y="0"/>
                </a:cubicBezTo>
                <a:cubicBezTo>
                  <a:pt x="2669" y="9"/>
                  <a:pt x="2678" y="19"/>
                  <a:pt x="2687" y="29"/>
                </a:cubicBezTo>
                <a:cubicBezTo>
                  <a:pt x="2838" y="174"/>
                  <a:pt x="2865" y="209"/>
                  <a:pt x="2968" y="352"/>
                </a:cubicBezTo>
                <a:cubicBezTo>
                  <a:pt x="2981" y="484"/>
                  <a:pt x="2842" y="646"/>
                  <a:pt x="2570" y="812"/>
                </a:cubicBezTo>
                <a:cubicBezTo>
                  <a:pt x="2562" y="913"/>
                  <a:pt x="2561" y="917"/>
                  <a:pt x="2520" y="1113"/>
                </a:cubicBezTo>
                <a:cubicBezTo>
                  <a:pt x="2376" y="1188"/>
                  <a:pt x="2208" y="1263"/>
                  <a:pt x="2017" y="1336"/>
                </a:cubicBezTo>
                <a:cubicBezTo>
                  <a:pt x="1966" y="1355"/>
                  <a:pt x="1915" y="1374"/>
                  <a:pt x="1863" y="1392"/>
                </a:cubicBezTo>
                <a:cubicBezTo>
                  <a:pt x="1674" y="1458"/>
                  <a:pt x="1478" y="1517"/>
                  <a:pt x="1280" y="1569"/>
                </a:cubicBezTo>
                <a:cubicBezTo>
                  <a:pt x="1161" y="1512"/>
                  <a:pt x="1161" y="1512"/>
                  <a:pt x="956" y="1405"/>
                </a:cubicBezTo>
                <a:cubicBezTo>
                  <a:pt x="626" y="1479"/>
                  <a:pt x="297" y="1529"/>
                  <a:pt x="0" y="1551"/>
                </a:cubicBezTo>
                <a:cubicBezTo>
                  <a:pt x="0" y="1563"/>
                  <a:pt x="0" y="1563"/>
                  <a:pt x="0" y="1563"/>
                </a:cubicBezTo>
                <a:cubicBezTo>
                  <a:pt x="297" y="1540"/>
                  <a:pt x="624" y="1490"/>
                  <a:pt x="953" y="1417"/>
                </a:cubicBezTo>
                <a:cubicBezTo>
                  <a:pt x="1057" y="1474"/>
                  <a:pt x="1067" y="1478"/>
                  <a:pt x="1270" y="1577"/>
                </a:cubicBezTo>
                <a:cubicBezTo>
                  <a:pt x="1292" y="1577"/>
                  <a:pt x="1292" y="1577"/>
                  <a:pt x="1292" y="1577"/>
                </a:cubicBezTo>
                <a:cubicBezTo>
                  <a:pt x="1487" y="1527"/>
                  <a:pt x="1681" y="1468"/>
                  <a:pt x="1867" y="1403"/>
                </a:cubicBezTo>
                <a:cubicBezTo>
                  <a:pt x="1868" y="1402"/>
                  <a:pt x="1869" y="1402"/>
                  <a:pt x="1870" y="1402"/>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6" name="Freeform 21"/>
          <p:cNvSpPr>
            <a:spLocks/>
          </p:cNvSpPr>
          <p:nvPr/>
        </p:nvSpPr>
        <p:spPr bwMode="auto">
          <a:xfrm flipH="1">
            <a:off x="9631349" y="6646873"/>
            <a:ext cx="1585921" cy="214313"/>
          </a:xfrm>
          <a:custGeom>
            <a:avLst/>
            <a:gdLst>
              <a:gd name="T0" fmla="*/ 0 w 692"/>
              <a:gd name="T1" fmla="*/ 93 h 93"/>
              <a:gd name="T2" fmla="*/ 77 w 692"/>
              <a:gd name="T3" fmla="*/ 93 h 93"/>
              <a:gd name="T4" fmla="*/ 510 w 692"/>
              <a:gd name="T5" fmla="*/ 12 h 93"/>
              <a:gd name="T6" fmla="*/ 664 w 692"/>
              <a:gd name="T7" fmla="*/ 93 h 93"/>
              <a:gd name="T8" fmla="*/ 692 w 692"/>
              <a:gd name="T9" fmla="*/ 93 h 93"/>
              <a:gd name="T10" fmla="*/ 513 w 692"/>
              <a:gd name="T11" fmla="*/ 0 h 93"/>
              <a:gd name="T12" fmla="*/ 0 w 69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692" h="93">
                <a:moveTo>
                  <a:pt x="0" y="93"/>
                </a:moveTo>
                <a:cubicBezTo>
                  <a:pt x="77" y="93"/>
                  <a:pt x="77" y="93"/>
                  <a:pt x="77" y="93"/>
                </a:cubicBezTo>
                <a:cubicBezTo>
                  <a:pt x="219" y="71"/>
                  <a:pt x="364" y="44"/>
                  <a:pt x="510" y="12"/>
                </a:cubicBezTo>
                <a:cubicBezTo>
                  <a:pt x="576" y="48"/>
                  <a:pt x="616" y="69"/>
                  <a:pt x="664" y="93"/>
                </a:cubicBezTo>
                <a:cubicBezTo>
                  <a:pt x="692" y="93"/>
                  <a:pt x="692" y="93"/>
                  <a:pt x="692" y="93"/>
                </a:cubicBezTo>
                <a:cubicBezTo>
                  <a:pt x="650" y="72"/>
                  <a:pt x="598" y="45"/>
                  <a:pt x="513" y="0"/>
                </a:cubicBezTo>
                <a:cubicBezTo>
                  <a:pt x="340" y="38"/>
                  <a:pt x="167" y="69"/>
                  <a:pt x="0" y="9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7" name="Freeform 22"/>
          <p:cNvSpPr>
            <a:spLocks/>
          </p:cNvSpPr>
          <p:nvPr/>
        </p:nvSpPr>
        <p:spPr bwMode="auto">
          <a:xfrm flipH="1">
            <a:off x="8169254" y="6765935"/>
            <a:ext cx="309564" cy="95250"/>
          </a:xfrm>
          <a:custGeom>
            <a:avLst/>
            <a:gdLst>
              <a:gd name="T0" fmla="*/ 133 w 135"/>
              <a:gd name="T1" fmla="*/ 6 h 41"/>
              <a:gd name="T2" fmla="*/ 131 w 135"/>
              <a:gd name="T3" fmla="*/ 0 h 41"/>
              <a:gd name="T4" fmla="*/ 0 w 135"/>
              <a:gd name="T5" fmla="*/ 41 h 41"/>
              <a:gd name="T6" fmla="*/ 40 w 135"/>
              <a:gd name="T7" fmla="*/ 41 h 41"/>
              <a:gd name="T8" fmla="*/ 135 w 135"/>
              <a:gd name="T9" fmla="*/ 11 h 41"/>
              <a:gd name="T10" fmla="*/ 133 w 135"/>
              <a:gd name="T11" fmla="*/ 6 h 41"/>
            </a:gdLst>
            <a:ahLst/>
            <a:cxnLst>
              <a:cxn ang="0">
                <a:pos x="T0" y="T1"/>
              </a:cxn>
              <a:cxn ang="0">
                <a:pos x="T2" y="T3"/>
              </a:cxn>
              <a:cxn ang="0">
                <a:pos x="T4" y="T5"/>
              </a:cxn>
              <a:cxn ang="0">
                <a:pos x="T6" y="T7"/>
              </a:cxn>
              <a:cxn ang="0">
                <a:pos x="T8" y="T9"/>
              </a:cxn>
              <a:cxn ang="0">
                <a:pos x="T10" y="T11"/>
              </a:cxn>
            </a:cxnLst>
            <a:rect l="0" t="0" r="r" b="b"/>
            <a:pathLst>
              <a:path w="135" h="41">
                <a:moveTo>
                  <a:pt x="133" y="6"/>
                </a:moveTo>
                <a:cubicBezTo>
                  <a:pt x="133" y="4"/>
                  <a:pt x="132" y="2"/>
                  <a:pt x="131" y="0"/>
                </a:cubicBezTo>
                <a:cubicBezTo>
                  <a:pt x="88" y="14"/>
                  <a:pt x="44" y="28"/>
                  <a:pt x="0" y="41"/>
                </a:cubicBezTo>
                <a:cubicBezTo>
                  <a:pt x="40" y="41"/>
                  <a:pt x="40" y="41"/>
                  <a:pt x="40" y="41"/>
                </a:cubicBezTo>
                <a:cubicBezTo>
                  <a:pt x="72" y="32"/>
                  <a:pt x="104" y="21"/>
                  <a:pt x="135" y="11"/>
                </a:cubicBezTo>
                <a:cubicBezTo>
                  <a:pt x="135" y="9"/>
                  <a:pt x="134" y="7"/>
                  <a:pt x="133" y="6"/>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8" name="Freeform 23"/>
          <p:cNvSpPr>
            <a:spLocks/>
          </p:cNvSpPr>
          <p:nvPr/>
        </p:nvSpPr>
        <p:spPr bwMode="auto">
          <a:xfrm flipH="1">
            <a:off x="4290970" y="5508634"/>
            <a:ext cx="1619259" cy="1352552"/>
          </a:xfrm>
          <a:custGeom>
            <a:avLst/>
            <a:gdLst>
              <a:gd name="T0" fmla="*/ 296 w 706"/>
              <a:gd name="T1" fmla="*/ 198 h 589"/>
              <a:gd name="T2" fmla="*/ 407 w 706"/>
              <a:gd name="T3" fmla="*/ 100 h 589"/>
              <a:gd name="T4" fmla="*/ 513 w 706"/>
              <a:gd name="T5" fmla="*/ 163 h 589"/>
              <a:gd name="T6" fmla="*/ 514 w 706"/>
              <a:gd name="T7" fmla="*/ 164 h 589"/>
              <a:gd name="T8" fmla="*/ 598 w 706"/>
              <a:gd name="T9" fmla="*/ 12 h 589"/>
              <a:gd name="T10" fmla="*/ 706 w 706"/>
              <a:gd name="T11" fmla="*/ 191 h 589"/>
              <a:gd name="T12" fmla="*/ 702 w 706"/>
              <a:gd name="T13" fmla="*/ 177 h 589"/>
              <a:gd name="T14" fmla="*/ 594 w 706"/>
              <a:gd name="T15" fmla="*/ 0 h 589"/>
              <a:gd name="T16" fmla="*/ 511 w 706"/>
              <a:gd name="T17" fmla="*/ 152 h 589"/>
              <a:gd name="T18" fmla="*/ 405 w 706"/>
              <a:gd name="T19" fmla="*/ 89 h 589"/>
              <a:gd name="T20" fmla="*/ 404 w 706"/>
              <a:gd name="T21" fmla="*/ 88 h 589"/>
              <a:gd name="T22" fmla="*/ 289 w 706"/>
              <a:gd name="T23" fmla="*/ 189 h 589"/>
              <a:gd name="T24" fmla="*/ 250 w 706"/>
              <a:gd name="T25" fmla="*/ 442 h 589"/>
              <a:gd name="T26" fmla="*/ 0 w 706"/>
              <a:gd name="T27" fmla="*/ 589 h 589"/>
              <a:gd name="T28" fmla="*/ 25 w 706"/>
              <a:gd name="T29" fmla="*/ 589 h 589"/>
              <a:gd name="T30" fmla="*/ 258 w 706"/>
              <a:gd name="T31" fmla="*/ 451 h 589"/>
              <a:gd name="T32" fmla="*/ 296 w 706"/>
              <a:gd name="T33" fmla="*/ 198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6" h="589">
                <a:moveTo>
                  <a:pt x="296" y="198"/>
                </a:moveTo>
                <a:cubicBezTo>
                  <a:pt x="338" y="165"/>
                  <a:pt x="376" y="132"/>
                  <a:pt x="407" y="100"/>
                </a:cubicBezTo>
                <a:cubicBezTo>
                  <a:pt x="422" y="106"/>
                  <a:pt x="422" y="106"/>
                  <a:pt x="513" y="163"/>
                </a:cubicBezTo>
                <a:cubicBezTo>
                  <a:pt x="514" y="164"/>
                  <a:pt x="514" y="164"/>
                  <a:pt x="514" y="164"/>
                </a:cubicBezTo>
                <a:cubicBezTo>
                  <a:pt x="557" y="111"/>
                  <a:pt x="586" y="60"/>
                  <a:pt x="598" y="12"/>
                </a:cubicBezTo>
                <a:cubicBezTo>
                  <a:pt x="665" y="89"/>
                  <a:pt x="671" y="104"/>
                  <a:pt x="706" y="191"/>
                </a:cubicBezTo>
                <a:cubicBezTo>
                  <a:pt x="702" y="177"/>
                  <a:pt x="702" y="177"/>
                  <a:pt x="702" y="177"/>
                </a:cubicBezTo>
                <a:cubicBezTo>
                  <a:pt x="670" y="92"/>
                  <a:pt x="657" y="76"/>
                  <a:pt x="594" y="0"/>
                </a:cubicBezTo>
                <a:cubicBezTo>
                  <a:pt x="582" y="48"/>
                  <a:pt x="554" y="99"/>
                  <a:pt x="511" y="152"/>
                </a:cubicBezTo>
                <a:cubicBezTo>
                  <a:pt x="423" y="96"/>
                  <a:pt x="423" y="96"/>
                  <a:pt x="405" y="89"/>
                </a:cubicBezTo>
                <a:cubicBezTo>
                  <a:pt x="404" y="88"/>
                  <a:pt x="404" y="88"/>
                  <a:pt x="404" y="88"/>
                </a:cubicBezTo>
                <a:cubicBezTo>
                  <a:pt x="371" y="121"/>
                  <a:pt x="333" y="155"/>
                  <a:pt x="289" y="189"/>
                </a:cubicBezTo>
                <a:cubicBezTo>
                  <a:pt x="280" y="266"/>
                  <a:pt x="264" y="367"/>
                  <a:pt x="250" y="442"/>
                </a:cubicBezTo>
                <a:cubicBezTo>
                  <a:pt x="177" y="491"/>
                  <a:pt x="93" y="540"/>
                  <a:pt x="0" y="589"/>
                </a:cubicBezTo>
                <a:cubicBezTo>
                  <a:pt x="25" y="589"/>
                  <a:pt x="25" y="589"/>
                  <a:pt x="25" y="589"/>
                </a:cubicBezTo>
                <a:cubicBezTo>
                  <a:pt x="111" y="543"/>
                  <a:pt x="189" y="497"/>
                  <a:pt x="258" y="451"/>
                </a:cubicBezTo>
                <a:cubicBezTo>
                  <a:pt x="272" y="376"/>
                  <a:pt x="287" y="274"/>
                  <a:pt x="296" y="19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29" name="Freeform 24"/>
          <p:cNvSpPr>
            <a:spLocks/>
          </p:cNvSpPr>
          <p:nvPr/>
        </p:nvSpPr>
        <p:spPr bwMode="auto">
          <a:xfrm flipH="1">
            <a:off x="10642592" y="2100267"/>
            <a:ext cx="1249369" cy="492126"/>
          </a:xfrm>
          <a:custGeom>
            <a:avLst/>
            <a:gdLst>
              <a:gd name="T0" fmla="*/ 520 w 545"/>
              <a:gd name="T1" fmla="*/ 8 h 214"/>
              <a:gd name="T2" fmla="*/ 519 w 545"/>
              <a:gd name="T3" fmla="*/ 12 h 214"/>
              <a:gd name="T4" fmla="*/ 529 w 545"/>
              <a:gd name="T5" fmla="*/ 7 h 214"/>
              <a:gd name="T6" fmla="*/ 491 w 545"/>
              <a:gd name="T7" fmla="*/ 28 h 214"/>
              <a:gd name="T8" fmla="*/ 302 w 545"/>
              <a:gd name="T9" fmla="*/ 81 h 214"/>
              <a:gd name="T10" fmla="*/ 301 w 545"/>
              <a:gd name="T11" fmla="*/ 82 h 214"/>
              <a:gd name="T12" fmla="*/ 279 w 545"/>
              <a:gd name="T13" fmla="*/ 91 h 214"/>
              <a:gd name="T14" fmla="*/ 154 w 545"/>
              <a:gd name="T15" fmla="*/ 160 h 214"/>
              <a:gd name="T16" fmla="*/ 40 w 545"/>
              <a:gd name="T17" fmla="*/ 199 h 214"/>
              <a:gd name="T18" fmla="*/ 48 w 545"/>
              <a:gd name="T19" fmla="*/ 197 h 214"/>
              <a:gd name="T20" fmla="*/ 47 w 545"/>
              <a:gd name="T21" fmla="*/ 197 h 214"/>
              <a:gd name="T22" fmla="*/ 40 w 545"/>
              <a:gd name="T23" fmla="*/ 199 h 214"/>
              <a:gd name="T24" fmla="*/ 67 w 545"/>
              <a:gd name="T25" fmla="*/ 189 h 214"/>
              <a:gd name="T26" fmla="*/ 0 w 545"/>
              <a:gd name="T27" fmla="*/ 213 h 214"/>
              <a:gd name="T28" fmla="*/ 31 w 545"/>
              <a:gd name="T29" fmla="*/ 205 h 214"/>
              <a:gd name="T30" fmla="*/ 78 w 545"/>
              <a:gd name="T31" fmla="*/ 187 h 214"/>
              <a:gd name="T32" fmla="*/ 162 w 545"/>
              <a:gd name="T33" fmla="*/ 158 h 214"/>
              <a:gd name="T34" fmla="*/ 163 w 545"/>
              <a:gd name="T35" fmla="*/ 158 h 214"/>
              <a:gd name="T36" fmla="*/ 285 w 545"/>
              <a:gd name="T37" fmla="*/ 90 h 214"/>
              <a:gd name="T38" fmla="*/ 307 w 545"/>
              <a:gd name="T39" fmla="*/ 82 h 214"/>
              <a:gd name="T40" fmla="*/ 491 w 545"/>
              <a:gd name="T41" fmla="*/ 29 h 214"/>
              <a:gd name="T42" fmla="*/ 520 w 545"/>
              <a:gd name="T43" fmla="*/ 12 h 214"/>
              <a:gd name="T44" fmla="*/ 525 w 545"/>
              <a:gd name="T45" fmla="*/ 12 h 214"/>
              <a:gd name="T46" fmla="*/ 544 w 545"/>
              <a:gd name="T47" fmla="*/ 3 h 214"/>
              <a:gd name="T48" fmla="*/ 520 w 545"/>
              <a:gd name="T49" fmla="*/ 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214">
                <a:moveTo>
                  <a:pt x="520" y="8"/>
                </a:moveTo>
                <a:cubicBezTo>
                  <a:pt x="518" y="10"/>
                  <a:pt x="518" y="11"/>
                  <a:pt x="519" y="12"/>
                </a:cubicBezTo>
                <a:cubicBezTo>
                  <a:pt x="523" y="10"/>
                  <a:pt x="525" y="9"/>
                  <a:pt x="529" y="7"/>
                </a:cubicBezTo>
                <a:cubicBezTo>
                  <a:pt x="512" y="14"/>
                  <a:pt x="502" y="21"/>
                  <a:pt x="491" y="28"/>
                </a:cubicBezTo>
                <a:cubicBezTo>
                  <a:pt x="427" y="41"/>
                  <a:pt x="362" y="59"/>
                  <a:pt x="302" y="81"/>
                </a:cubicBezTo>
                <a:cubicBezTo>
                  <a:pt x="302" y="82"/>
                  <a:pt x="302" y="82"/>
                  <a:pt x="301" y="82"/>
                </a:cubicBezTo>
                <a:cubicBezTo>
                  <a:pt x="294" y="85"/>
                  <a:pt x="286" y="88"/>
                  <a:pt x="279" y="91"/>
                </a:cubicBezTo>
                <a:cubicBezTo>
                  <a:pt x="223" y="113"/>
                  <a:pt x="181" y="137"/>
                  <a:pt x="154" y="160"/>
                </a:cubicBezTo>
                <a:cubicBezTo>
                  <a:pt x="113" y="173"/>
                  <a:pt x="78" y="184"/>
                  <a:pt x="40" y="199"/>
                </a:cubicBezTo>
                <a:cubicBezTo>
                  <a:pt x="43" y="198"/>
                  <a:pt x="46" y="197"/>
                  <a:pt x="48" y="197"/>
                </a:cubicBezTo>
                <a:cubicBezTo>
                  <a:pt x="48" y="197"/>
                  <a:pt x="47" y="197"/>
                  <a:pt x="47" y="197"/>
                </a:cubicBezTo>
                <a:cubicBezTo>
                  <a:pt x="45" y="198"/>
                  <a:pt x="42" y="198"/>
                  <a:pt x="40" y="199"/>
                </a:cubicBezTo>
                <a:cubicBezTo>
                  <a:pt x="50" y="195"/>
                  <a:pt x="57" y="193"/>
                  <a:pt x="67" y="189"/>
                </a:cubicBezTo>
                <a:cubicBezTo>
                  <a:pt x="37" y="196"/>
                  <a:pt x="0" y="210"/>
                  <a:pt x="0" y="213"/>
                </a:cubicBezTo>
                <a:cubicBezTo>
                  <a:pt x="1" y="214"/>
                  <a:pt x="4" y="214"/>
                  <a:pt x="31" y="205"/>
                </a:cubicBezTo>
                <a:cubicBezTo>
                  <a:pt x="33" y="204"/>
                  <a:pt x="72" y="191"/>
                  <a:pt x="78" y="187"/>
                </a:cubicBezTo>
                <a:cubicBezTo>
                  <a:pt x="106" y="178"/>
                  <a:pt x="134" y="167"/>
                  <a:pt x="162" y="158"/>
                </a:cubicBezTo>
                <a:cubicBezTo>
                  <a:pt x="163" y="158"/>
                  <a:pt x="163" y="158"/>
                  <a:pt x="163" y="158"/>
                </a:cubicBezTo>
                <a:cubicBezTo>
                  <a:pt x="190" y="136"/>
                  <a:pt x="231" y="113"/>
                  <a:pt x="285" y="90"/>
                </a:cubicBezTo>
                <a:cubicBezTo>
                  <a:pt x="292" y="87"/>
                  <a:pt x="299" y="85"/>
                  <a:pt x="307" y="82"/>
                </a:cubicBezTo>
                <a:cubicBezTo>
                  <a:pt x="365" y="60"/>
                  <a:pt x="428" y="42"/>
                  <a:pt x="491" y="29"/>
                </a:cubicBezTo>
                <a:cubicBezTo>
                  <a:pt x="502" y="22"/>
                  <a:pt x="511" y="16"/>
                  <a:pt x="520" y="12"/>
                </a:cubicBezTo>
                <a:cubicBezTo>
                  <a:pt x="521" y="12"/>
                  <a:pt x="522" y="12"/>
                  <a:pt x="525" y="12"/>
                </a:cubicBezTo>
                <a:cubicBezTo>
                  <a:pt x="534" y="10"/>
                  <a:pt x="544" y="4"/>
                  <a:pt x="544" y="3"/>
                </a:cubicBezTo>
                <a:cubicBezTo>
                  <a:pt x="545" y="0"/>
                  <a:pt x="525" y="4"/>
                  <a:pt x="520" y="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0" name="Freeform 25"/>
          <p:cNvSpPr>
            <a:spLocks/>
          </p:cNvSpPr>
          <p:nvPr/>
        </p:nvSpPr>
        <p:spPr bwMode="auto">
          <a:xfrm flipH="1">
            <a:off x="9844075" y="2954343"/>
            <a:ext cx="34925" cy="14288"/>
          </a:xfrm>
          <a:custGeom>
            <a:avLst/>
            <a:gdLst>
              <a:gd name="T0" fmla="*/ 15 w 15"/>
              <a:gd name="T1" fmla="*/ 6 h 6"/>
              <a:gd name="T2" fmla="*/ 0 w 15"/>
              <a:gd name="T3" fmla="*/ 0 h 6"/>
              <a:gd name="T4" fmla="*/ 15 w 15"/>
              <a:gd name="T5" fmla="*/ 6 h 6"/>
            </a:gdLst>
            <a:ahLst/>
            <a:cxnLst>
              <a:cxn ang="0">
                <a:pos x="T0" y="T1"/>
              </a:cxn>
              <a:cxn ang="0">
                <a:pos x="T2" y="T3"/>
              </a:cxn>
              <a:cxn ang="0">
                <a:pos x="T4" y="T5"/>
              </a:cxn>
            </a:cxnLst>
            <a:rect l="0" t="0" r="r" b="b"/>
            <a:pathLst>
              <a:path w="15" h="6">
                <a:moveTo>
                  <a:pt x="15" y="6"/>
                </a:moveTo>
                <a:cubicBezTo>
                  <a:pt x="0" y="0"/>
                  <a:pt x="0" y="0"/>
                  <a:pt x="0" y="0"/>
                </a:cubicBezTo>
                <a:cubicBezTo>
                  <a:pt x="4" y="2"/>
                  <a:pt x="9" y="4"/>
                  <a:pt x="15" y="6"/>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1" name="Freeform 26"/>
          <p:cNvSpPr>
            <a:spLocks noEditPoints="1"/>
          </p:cNvSpPr>
          <p:nvPr/>
        </p:nvSpPr>
        <p:spPr bwMode="auto">
          <a:xfrm flipH="1">
            <a:off x="7454875" y="2290767"/>
            <a:ext cx="2466988" cy="746126"/>
          </a:xfrm>
          <a:custGeom>
            <a:avLst/>
            <a:gdLst>
              <a:gd name="T0" fmla="*/ 974 w 1076"/>
              <a:gd name="T1" fmla="*/ 20 h 325"/>
              <a:gd name="T2" fmla="*/ 998 w 1076"/>
              <a:gd name="T3" fmla="*/ 28 h 325"/>
              <a:gd name="T4" fmla="*/ 987 w 1076"/>
              <a:gd name="T5" fmla="*/ 24 h 325"/>
              <a:gd name="T6" fmla="*/ 937 w 1076"/>
              <a:gd name="T7" fmla="*/ 6 h 325"/>
              <a:gd name="T8" fmla="*/ 918 w 1076"/>
              <a:gd name="T9" fmla="*/ 0 h 325"/>
              <a:gd name="T10" fmla="*/ 921 w 1076"/>
              <a:gd name="T11" fmla="*/ 1 h 325"/>
              <a:gd name="T12" fmla="*/ 968 w 1076"/>
              <a:gd name="T13" fmla="*/ 18 h 325"/>
              <a:gd name="T14" fmla="*/ 1065 w 1076"/>
              <a:gd name="T15" fmla="*/ 81 h 325"/>
              <a:gd name="T16" fmla="*/ 774 w 1076"/>
              <a:gd name="T17" fmla="*/ 41 h 325"/>
              <a:gd name="T18" fmla="*/ 566 w 1076"/>
              <a:gd name="T19" fmla="*/ 284 h 325"/>
              <a:gd name="T20" fmla="*/ 302 w 1076"/>
              <a:gd name="T21" fmla="*/ 230 h 325"/>
              <a:gd name="T22" fmla="*/ 104 w 1076"/>
              <a:gd name="T23" fmla="*/ 318 h 325"/>
              <a:gd name="T24" fmla="*/ 60 w 1076"/>
              <a:gd name="T25" fmla="*/ 304 h 325"/>
              <a:gd name="T26" fmla="*/ 51 w 1076"/>
              <a:gd name="T27" fmla="*/ 288 h 325"/>
              <a:gd name="T28" fmla="*/ 8 w 1076"/>
              <a:gd name="T29" fmla="*/ 271 h 325"/>
              <a:gd name="T30" fmla="*/ 3 w 1076"/>
              <a:gd name="T31" fmla="*/ 284 h 325"/>
              <a:gd name="T32" fmla="*/ 31 w 1076"/>
              <a:gd name="T33" fmla="*/ 311 h 325"/>
              <a:gd name="T34" fmla="*/ 60 w 1076"/>
              <a:gd name="T35" fmla="*/ 309 h 325"/>
              <a:gd name="T36" fmla="*/ 108 w 1076"/>
              <a:gd name="T37" fmla="*/ 325 h 325"/>
              <a:gd name="T38" fmla="*/ 309 w 1076"/>
              <a:gd name="T39" fmla="*/ 236 h 325"/>
              <a:gd name="T40" fmla="*/ 573 w 1076"/>
              <a:gd name="T41" fmla="*/ 290 h 325"/>
              <a:gd name="T42" fmla="*/ 785 w 1076"/>
              <a:gd name="T43" fmla="*/ 45 h 325"/>
              <a:gd name="T44" fmla="*/ 1076 w 1076"/>
              <a:gd name="T45" fmla="*/ 86 h 325"/>
              <a:gd name="T46" fmla="*/ 974 w 1076"/>
              <a:gd name="T47" fmla="*/ 20 h 325"/>
              <a:gd name="T48" fmla="*/ 19 w 1076"/>
              <a:gd name="T49" fmla="*/ 289 h 325"/>
              <a:gd name="T50" fmla="*/ 34 w 1076"/>
              <a:gd name="T51" fmla="*/ 295 h 325"/>
              <a:gd name="T52" fmla="*/ 19 w 1076"/>
              <a:gd name="T53" fmla="*/ 289 h 325"/>
              <a:gd name="T54" fmla="*/ 40 w 1076"/>
              <a:gd name="T55" fmla="*/ 297 h 325"/>
              <a:gd name="T56" fmla="*/ 55 w 1076"/>
              <a:gd name="T57" fmla="*/ 302 h 325"/>
              <a:gd name="T58" fmla="*/ 40 w 1076"/>
              <a:gd name="T59" fmla="*/ 29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6" h="325">
                <a:moveTo>
                  <a:pt x="974" y="20"/>
                </a:moveTo>
                <a:cubicBezTo>
                  <a:pt x="987" y="24"/>
                  <a:pt x="997" y="28"/>
                  <a:pt x="998" y="28"/>
                </a:cubicBezTo>
                <a:cubicBezTo>
                  <a:pt x="994" y="27"/>
                  <a:pt x="991" y="26"/>
                  <a:pt x="987" y="24"/>
                </a:cubicBezTo>
                <a:cubicBezTo>
                  <a:pt x="937" y="6"/>
                  <a:pt x="937" y="6"/>
                  <a:pt x="937" y="6"/>
                </a:cubicBezTo>
                <a:cubicBezTo>
                  <a:pt x="920" y="0"/>
                  <a:pt x="919" y="0"/>
                  <a:pt x="918" y="0"/>
                </a:cubicBezTo>
                <a:cubicBezTo>
                  <a:pt x="919" y="0"/>
                  <a:pt x="920" y="0"/>
                  <a:pt x="921" y="1"/>
                </a:cubicBezTo>
                <a:cubicBezTo>
                  <a:pt x="925" y="2"/>
                  <a:pt x="948" y="11"/>
                  <a:pt x="968" y="18"/>
                </a:cubicBezTo>
                <a:cubicBezTo>
                  <a:pt x="1012" y="36"/>
                  <a:pt x="1044" y="57"/>
                  <a:pt x="1065" y="81"/>
                </a:cubicBezTo>
                <a:cubicBezTo>
                  <a:pt x="958" y="61"/>
                  <a:pt x="930" y="57"/>
                  <a:pt x="774" y="41"/>
                </a:cubicBezTo>
                <a:cubicBezTo>
                  <a:pt x="781" y="110"/>
                  <a:pt x="708" y="196"/>
                  <a:pt x="566" y="284"/>
                </a:cubicBezTo>
                <a:cubicBezTo>
                  <a:pt x="460" y="263"/>
                  <a:pt x="460" y="263"/>
                  <a:pt x="302" y="230"/>
                </a:cubicBezTo>
                <a:cubicBezTo>
                  <a:pt x="245" y="260"/>
                  <a:pt x="179" y="290"/>
                  <a:pt x="104" y="318"/>
                </a:cubicBezTo>
                <a:cubicBezTo>
                  <a:pt x="60" y="304"/>
                  <a:pt x="60" y="304"/>
                  <a:pt x="60" y="304"/>
                </a:cubicBezTo>
                <a:cubicBezTo>
                  <a:pt x="60" y="302"/>
                  <a:pt x="59" y="296"/>
                  <a:pt x="51" y="288"/>
                </a:cubicBezTo>
                <a:cubicBezTo>
                  <a:pt x="42" y="279"/>
                  <a:pt x="22" y="267"/>
                  <a:pt x="8" y="271"/>
                </a:cubicBezTo>
                <a:cubicBezTo>
                  <a:pt x="6" y="272"/>
                  <a:pt x="0" y="275"/>
                  <a:pt x="3" y="284"/>
                </a:cubicBezTo>
                <a:cubicBezTo>
                  <a:pt x="5" y="292"/>
                  <a:pt x="16" y="304"/>
                  <a:pt x="31" y="311"/>
                </a:cubicBezTo>
                <a:cubicBezTo>
                  <a:pt x="42" y="316"/>
                  <a:pt x="55" y="317"/>
                  <a:pt x="60" y="309"/>
                </a:cubicBezTo>
                <a:cubicBezTo>
                  <a:pt x="108" y="325"/>
                  <a:pt x="108" y="325"/>
                  <a:pt x="108" y="325"/>
                </a:cubicBezTo>
                <a:cubicBezTo>
                  <a:pt x="184" y="296"/>
                  <a:pt x="251" y="266"/>
                  <a:pt x="309" y="236"/>
                </a:cubicBezTo>
                <a:cubicBezTo>
                  <a:pt x="388" y="253"/>
                  <a:pt x="409" y="257"/>
                  <a:pt x="573" y="290"/>
                </a:cubicBezTo>
                <a:cubicBezTo>
                  <a:pt x="718" y="201"/>
                  <a:pt x="792" y="115"/>
                  <a:pt x="785" y="45"/>
                </a:cubicBezTo>
                <a:cubicBezTo>
                  <a:pt x="945" y="61"/>
                  <a:pt x="970" y="66"/>
                  <a:pt x="1076" y="86"/>
                </a:cubicBezTo>
                <a:cubicBezTo>
                  <a:pt x="1055" y="61"/>
                  <a:pt x="1022" y="40"/>
                  <a:pt x="974" y="20"/>
                </a:cubicBezTo>
                <a:close/>
                <a:moveTo>
                  <a:pt x="19" y="289"/>
                </a:moveTo>
                <a:cubicBezTo>
                  <a:pt x="34" y="295"/>
                  <a:pt x="34" y="295"/>
                  <a:pt x="34" y="295"/>
                </a:cubicBezTo>
                <a:cubicBezTo>
                  <a:pt x="28" y="293"/>
                  <a:pt x="23" y="291"/>
                  <a:pt x="19" y="289"/>
                </a:cubicBezTo>
                <a:close/>
                <a:moveTo>
                  <a:pt x="40" y="297"/>
                </a:moveTo>
                <a:cubicBezTo>
                  <a:pt x="45" y="299"/>
                  <a:pt x="50" y="300"/>
                  <a:pt x="55" y="302"/>
                </a:cubicBezTo>
                <a:lnTo>
                  <a:pt x="40" y="297"/>
                </a:ln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2" name="Freeform 27"/>
          <p:cNvSpPr>
            <a:spLocks/>
          </p:cNvSpPr>
          <p:nvPr/>
        </p:nvSpPr>
        <p:spPr bwMode="auto">
          <a:xfrm flipH="1">
            <a:off x="9953613" y="2943230"/>
            <a:ext cx="141288" cy="115888"/>
          </a:xfrm>
          <a:custGeom>
            <a:avLst/>
            <a:gdLst>
              <a:gd name="T0" fmla="*/ 9 w 61"/>
              <a:gd name="T1" fmla="*/ 4 h 51"/>
              <a:gd name="T2" fmla="*/ 10 w 61"/>
              <a:gd name="T3" fmla="*/ 32 h 51"/>
              <a:gd name="T4" fmla="*/ 39 w 61"/>
              <a:gd name="T5" fmla="*/ 49 h 51"/>
              <a:gd name="T6" fmla="*/ 49 w 61"/>
              <a:gd name="T7" fmla="*/ 22 h 51"/>
              <a:gd name="T8" fmla="*/ 9 w 61"/>
              <a:gd name="T9" fmla="*/ 4 h 51"/>
            </a:gdLst>
            <a:ahLst/>
            <a:cxnLst>
              <a:cxn ang="0">
                <a:pos x="T0" y="T1"/>
              </a:cxn>
              <a:cxn ang="0">
                <a:pos x="T2" y="T3"/>
              </a:cxn>
              <a:cxn ang="0">
                <a:pos x="T4" y="T5"/>
              </a:cxn>
              <a:cxn ang="0">
                <a:pos x="T6" y="T7"/>
              </a:cxn>
              <a:cxn ang="0">
                <a:pos x="T8" y="T9"/>
              </a:cxn>
            </a:cxnLst>
            <a:rect l="0" t="0" r="r" b="b"/>
            <a:pathLst>
              <a:path w="61" h="51">
                <a:moveTo>
                  <a:pt x="9" y="4"/>
                </a:moveTo>
                <a:cubicBezTo>
                  <a:pt x="0" y="8"/>
                  <a:pt x="0" y="18"/>
                  <a:pt x="10" y="32"/>
                </a:cubicBezTo>
                <a:cubicBezTo>
                  <a:pt x="22" y="45"/>
                  <a:pt x="33" y="48"/>
                  <a:pt x="39" y="49"/>
                </a:cubicBezTo>
                <a:cubicBezTo>
                  <a:pt x="56" y="51"/>
                  <a:pt x="61" y="37"/>
                  <a:pt x="49" y="22"/>
                </a:cubicBezTo>
                <a:cubicBezTo>
                  <a:pt x="41" y="12"/>
                  <a:pt x="23" y="0"/>
                  <a:pt x="9" y="4"/>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3" name="Freeform 28"/>
          <p:cNvSpPr>
            <a:spLocks/>
          </p:cNvSpPr>
          <p:nvPr/>
        </p:nvSpPr>
        <p:spPr bwMode="auto">
          <a:xfrm flipH="1">
            <a:off x="10133002" y="2736855"/>
            <a:ext cx="2058998" cy="1042989"/>
          </a:xfrm>
          <a:custGeom>
            <a:avLst/>
            <a:gdLst>
              <a:gd name="T0" fmla="*/ 105 w 898"/>
              <a:gd name="T1" fmla="*/ 408 h 455"/>
              <a:gd name="T2" fmla="*/ 195 w 898"/>
              <a:gd name="T3" fmla="*/ 327 h 455"/>
              <a:gd name="T4" fmla="*/ 267 w 898"/>
              <a:gd name="T5" fmla="*/ 323 h 455"/>
              <a:gd name="T6" fmla="*/ 284 w 898"/>
              <a:gd name="T7" fmla="*/ 382 h 455"/>
              <a:gd name="T8" fmla="*/ 657 w 898"/>
              <a:gd name="T9" fmla="*/ 324 h 455"/>
              <a:gd name="T10" fmla="*/ 733 w 898"/>
              <a:gd name="T11" fmla="*/ 154 h 455"/>
              <a:gd name="T12" fmla="*/ 882 w 898"/>
              <a:gd name="T13" fmla="*/ 113 h 455"/>
              <a:gd name="T14" fmla="*/ 877 w 898"/>
              <a:gd name="T15" fmla="*/ 39 h 455"/>
              <a:gd name="T16" fmla="*/ 886 w 898"/>
              <a:gd name="T17" fmla="*/ 41 h 455"/>
              <a:gd name="T18" fmla="*/ 886 w 898"/>
              <a:gd name="T19" fmla="*/ 18 h 455"/>
              <a:gd name="T20" fmla="*/ 851 w 898"/>
              <a:gd name="T21" fmla="*/ 3 h 455"/>
              <a:gd name="T22" fmla="*/ 871 w 898"/>
              <a:gd name="T23" fmla="*/ 37 h 455"/>
              <a:gd name="T24" fmla="*/ 876 w 898"/>
              <a:gd name="T25" fmla="*/ 107 h 455"/>
              <a:gd name="T26" fmla="*/ 729 w 898"/>
              <a:gd name="T27" fmla="*/ 148 h 455"/>
              <a:gd name="T28" fmla="*/ 653 w 898"/>
              <a:gd name="T29" fmla="*/ 317 h 455"/>
              <a:gd name="T30" fmla="*/ 289 w 898"/>
              <a:gd name="T31" fmla="*/ 373 h 455"/>
              <a:gd name="T32" fmla="*/ 273 w 898"/>
              <a:gd name="T33" fmla="*/ 315 h 455"/>
              <a:gd name="T34" fmla="*/ 198 w 898"/>
              <a:gd name="T35" fmla="*/ 319 h 455"/>
              <a:gd name="T36" fmla="*/ 107 w 898"/>
              <a:gd name="T37" fmla="*/ 399 h 455"/>
              <a:gd name="T38" fmla="*/ 59 w 898"/>
              <a:gd name="T39" fmla="*/ 400 h 455"/>
              <a:gd name="T40" fmla="*/ 0 w 898"/>
              <a:gd name="T41" fmla="*/ 449 h 455"/>
              <a:gd name="T42" fmla="*/ 0 w 898"/>
              <a:gd name="T43" fmla="*/ 455 h 455"/>
              <a:gd name="T44" fmla="*/ 56 w 898"/>
              <a:gd name="T45" fmla="*/ 408 h 455"/>
              <a:gd name="T46" fmla="*/ 105 w 898"/>
              <a:gd name="T47" fmla="*/ 40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8" h="455">
                <a:moveTo>
                  <a:pt x="105" y="408"/>
                </a:moveTo>
                <a:cubicBezTo>
                  <a:pt x="195" y="327"/>
                  <a:pt x="195" y="327"/>
                  <a:pt x="195" y="327"/>
                </a:cubicBezTo>
                <a:cubicBezTo>
                  <a:pt x="219" y="326"/>
                  <a:pt x="243" y="325"/>
                  <a:pt x="267" y="323"/>
                </a:cubicBezTo>
                <a:cubicBezTo>
                  <a:pt x="284" y="382"/>
                  <a:pt x="284" y="382"/>
                  <a:pt x="284" y="382"/>
                </a:cubicBezTo>
                <a:cubicBezTo>
                  <a:pt x="402" y="371"/>
                  <a:pt x="529" y="351"/>
                  <a:pt x="657" y="324"/>
                </a:cubicBezTo>
                <a:cubicBezTo>
                  <a:pt x="692" y="260"/>
                  <a:pt x="693" y="258"/>
                  <a:pt x="733" y="154"/>
                </a:cubicBezTo>
                <a:cubicBezTo>
                  <a:pt x="783" y="142"/>
                  <a:pt x="833" y="128"/>
                  <a:pt x="882" y="113"/>
                </a:cubicBezTo>
                <a:cubicBezTo>
                  <a:pt x="883" y="91"/>
                  <a:pt x="879" y="61"/>
                  <a:pt x="877" y="39"/>
                </a:cubicBezTo>
                <a:cubicBezTo>
                  <a:pt x="879" y="40"/>
                  <a:pt x="882" y="41"/>
                  <a:pt x="886" y="41"/>
                </a:cubicBezTo>
                <a:cubicBezTo>
                  <a:pt x="898" y="41"/>
                  <a:pt x="898" y="30"/>
                  <a:pt x="886" y="18"/>
                </a:cubicBezTo>
                <a:cubicBezTo>
                  <a:pt x="878" y="10"/>
                  <a:pt x="861" y="0"/>
                  <a:pt x="851" y="3"/>
                </a:cubicBezTo>
                <a:cubicBezTo>
                  <a:pt x="839" y="8"/>
                  <a:pt x="853" y="27"/>
                  <a:pt x="871" y="37"/>
                </a:cubicBezTo>
                <a:cubicBezTo>
                  <a:pt x="875" y="58"/>
                  <a:pt x="874" y="86"/>
                  <a:pt x="876" y="107"/>
                </a:cubicBezTo>
                <a:cubicBezTo>
                  <a:pt x="828" y="122"/>
                  <a:pt x="778" y="136"/>
                  <a:pt x="729" y="148"/>
                </a:cubicBezTo>
                <a:cubicBezTo>
                  <a:pt x="711" y="202"/>
                  <a:pt x="709" y="206"/>
                  <a:pt x="653" y="317"/>
                </a:cubicBezTo>
                <a:cubicBezTo>
                  <a:pt x="528" y="343"/>
                  <a:pt x="404" y="362"/>
                  <a:pt x="289" y="373"/>
                </a:cubicBezTo>
                <a:cubicBezTo>
                  <a:pt x="273" y="315"/>
                  <a:pt x="273" y="315"/>
                  <a:pt x="273" y="315"/>
                </a:cubicBezTo>
                <a:cubicBezTo>
                  <a:pt x="247" y="317"/>
                  <a:pt x="222" y="318"/>
                  <a:pt x="198" y="319"/>
                </a:cubicBezTo>
                <a:cubicBezTo>
                  <a:pt x="107" y="399"/>
                  <a:pt x="107" y="399"/>
                  <a:pt x="107" y="399"/>
                </a:cubicBezTo>
                <a:cubicBezTo>
                  <a:pt x="91" y="400"/>
                  <a:pt x="75" y="400"/>
                  <a:pt x="59" y="400"/>
                </a:cubicBezTo>
                <a:cubicBezTo>
                  <a:pt x="36" y="419"/>
                  <a:pt x="17" y="434"/>
                  <a:pt x="0" y="449"/>
                </a:cubicBezTo>
                <a:cubicBezTo>
                  <a:pt x="0" y="455"/>
                  <a:pt x="0" y="455"/>
                  <a:pt x="0" y="455"/>
                </a:cubicBezTo>
                <a:cubicBezTo>
                  <a:pt x="16" y="441"/>
                  <a:pt x="34" y="426"/>
                  <a:pt x="56" y="408"/>
                </a:cubicBezTo>
                <a:cubicBezTo>
                  <a:pt x="72" y="408"/>
                  <a:pt x="88" y="408"/>
                  <a:pt x="105" y="40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4" name="Freeform 29"/>
          <p:cNvSpPr>
            <a:spLocks/>
          </p:cNvSpPr>
          <p:nvPr/>
        </p:nvSpPr>
        <p:spPr bwMode="auto">
          <a:xfrm flipH="1">
            <a:off x="10302865" y="2773368"/>
            <a:ext cx="1889135" cy="901701"/>
          </a:xfrm>
          <a:custGeom>
            <a:avLst/>
            <a:gdLst>
              <a:gd name="T0" fmla="*/ 339 w 824"/>
              <a:gd name="T1" fmla="*/ 235 h 393"/>
              <a:gd name="T2" fmla="*/ 364 w 824"/>
              <a:gd name="T3" fmla="*/ 310 h 393"/>
              <a:gd name="T4" fmla="*/ 644 w 824"/>
              <a:gd name="T5" fmla="*/ 263 h 393"/>
              <a:gd name="T6" fmla="*/ 715 w 824"/>
              <a:gd name="T7" fmla="*/ 101 h 393"/>
              <a:gd name="T8" fmla="*/ 801 w 824"/>
              <a:gd name="T9" fmla="*/ 78 h 393"/>
              <a:gd name="T10" fmla="*/ 803 w 824"/>
              <a:gd name="T11" fmla="*/ 42 h 393"/>
              <a:gd name="T12" fmla="*/ 803 w 824"/>
              <a:gd name="T13" fmla="*/ 38 h 393"/>
              <a:gd name="T14" fmla="*/ 803 w 824"/>
              <a:gd name="T15" fmla="*/ 42 h 393"/>
              <a:gd name="T16" fmla="*/ 807 w 824"/>
              <a:gd name="T17" fmla="*/ 43 h 393"/>
              <a:gd name="T18" fmla="*/ 814 w 824"/>
              <a:gd name="T19" fmla="*/ 20 h 393"/>
              <a:gd name="T20" fmla="*/ 783 w 824"/>
              <a:gd name="T21" fmla="*/ 2 h 393"/>
              <a:gd name="T22" fmla="*/ 798 w 824"/>
              <a:gd name="T23" fmla="*/ 39 h 393"/>
              <a:gd name="T24" fmla="*/ 796 w 824"/>
              <a:gd name="T25" fmla="*/ 73 h 393"/>
              <a:gd name="T26" fmla="*/ 712 w 824"/>
              <a:gd name="T27" fmla="*/ 95 h 393"/>
              <a:gd name="T28" fmla="*/ 641 w 824"/>
              <a:gd name="T29" fmla="*/ 257 h 393"/>
              <a:gd name="T30" fmla="*/ 368 w 824"/>
              <a:gd name="T31" fmla="*/ 302 h 393"/>
              <a:gd name="T32" fmla="*/ 344 w 824"/>
              <a:gd name="T33" fmla="*/ 227 h 393"/>
              <a:gd name="T34" fmla="*/ 188 w 824"/>
              <a:gd name="T35" fmla="*/ 236 h 393"/>
              <a:gd name="T36" fmla="*/ 0 w 824"/>
              <a:gd name="T37" fmla="*/ 388 h 393"/>
              <a:gd name="T38" fmla="*/ 0 w 824"/>
              <a:gd name="T39" fmla="*/ 393 h 393"/>
              <a:gd name="T40" fmla="*/ 185 w 824"/>
              <a:gd name="T41" fmla="*/ 244 h 393"/>
              <a:gd name="T42" fmla="*/ 339 w 824"/>
              <a:gd name="T43" fmla="*/ 23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4" h="393">
                <a:moveTo>
                  <a:pt x="339" y="235"/>
                </a:moveTo>
                <a:cubicBezTo>
                  <a:pt x="344" y="258"/>
                  <a:pt x="356" y="287"/>
                  <a:pt x="364" y="310"/>
                </a:cubicBezTo>
                <a:cubicBezTo>
                  <a:pt x="454" y="299"/>
                  <a:pt x="549" y="284"/>
                  <a:pt x="644" y="263"/>
                </a:cubicBezTo>
                <a:cubicBezTo>
                  <a:pt x="678" y="202"/>
                  <a:pt x="679" y="200"/>
                  <a:pt x="715" y="101"/>
                </a:cubicBezTo>
                <a:cubicBezTo>
                  <a:pt x="744" y="94"/>
                  <a:pt x="773" y="86"/>
                  <a:pt x="801" y="78"/>
                </a:cubicBezTo>
                <a:cubicBezTo>
                  <a:pt x="803" y="42"/>
                  <a:pt x="803" y="42"/>
                  <a:pt x="803" y="42"/>
                </a:cubicBezTo>
                <a:cubicBezTo>
                  <a:pt x="803" y="38"/>
                  <a:pt x="803" y="38"/>
                  <a:pt x="803" y="38"/>
                </a:cubicBezTo>
                <a:cubicBezTo>
                  <a:pt x="803" y="40"/>
                  <a:pt x="803" y="41"/>
                  <a:pt x="803" y="42"/>
                </a:cubicBezTo>
                <a:cubicBezTo>
                  <a:pt x="805" y="42"/>
                  <a:pt x="806" y="42"/>
                  <a:pt x="807" y="43"/>
                </a:cubicBezTo>
                <a:cubicBezTo>
                  <a:pt x="819" y="44"/>
                  <a:pt x="824" y="34"/>
                  <a:pt x="814" y="20"/>
                </a:cubicBezTo>
                <a:cubicBezTo>
                  <a:pt x="808" y="11"/>
                  <a:pt x="794" y="0"/>
                  <a:pt x="783" y="2"/>
                </a:cubicBezTo>
                <a:cubicBezTo>
                  <a:pt x="772" y="6"/>
                  <a:pt x="781" y="28"/>
                  <a:pt x="798" y="39"/>
                </a:cubicBezTo>
                <a:cubicBezTo>
                  <a:pt x="796" y="73"/>
                  <a:pt x="796" y="73"/>
                  <a:pt x="796" y="73"/>
                </a:cubicBezTo>
                <a:cubicBezTo>
                  <a:pt x="768" y="81"/>
                  <a:pt x="740" y="88"/>
                  <a:pt x="712" y="95"/>
                </a:cubicBezTo>
                <a:cubicBezTo>
                  <a:pt x="696" y="147"/>
                  <a:pt x="694" y="151"/>
                  <a:pt x="641" y="257"/>
                </a:cubicBezTo>
                <a:cubicBezTo>
                  <a:pt x="548" y="276"/>
                  <a:pt x="456" y="291"/>
                  <a:pt x="368" y="302"/>
                </a:cubicBezTo>
                <a:cubicBezTo>
                  <a:pt x="359" y="280"/>
                  <a:pt x="351" y="249"/>
                  <a:pt x="344" y="227"/>
                </a:cubicBezTo>
                <a:cubicBezTo>
                  <a:pt x="290" y="232"/>
                  <a:pt x="237" y="235"/>
                  <a:pt x="188" y="236"/>
                </a:cubicBezTo>
                <a:cubicBezTo>
                  <a:pt x="116" y="295"/>
                  <a:pt x="59" y="341"/>
                  <a:pt x="0" y="388"/>
                </a:cubicBezTo>
                <a:cubicBezTo>
                  <a:pt x="0" y="393"/>
                  <a:pt x="0" y="393"/>
                  <a:pt x="0" y="393"/>
                </a:cubicBezTo>
                <a:cubicBezTo>
                  <a:pt x="71" y="337"/>
                  <a:pt x="121" y="296"/>
                  <a:pt x="185" y="244"/>
                </a:cubicBezTo>
                <a:cubicBezTo>
                  <a:pt x="234" y="243"/>
                  <a:pt x="285" y="240"/>
                  <a:pt x="339" y="23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5" name="Freeform 30"/>
          <p:cNvSpPr>
            <a:spLocks/>
          </p:cNvSpPr>
          <p:nvPr/>
        </p:nvSpPr>
        <p:spPr bwMode="auto">
          <a:xfrm flipH="1">
            <a:off x="11706222" y="2860680"/>
            <a:ext cx="485778" cy="238125"/>
          </a:xfrm>
          <a:custGeom>
            <a:avLst/>
            <a:gdLst>
              <a:gd name="T0" fmla="*/ 47 w 212"/>
              <a:gd name="T1" fmla="*/ 90 h 104"/>
              <a:gd name="T2" fmla="*/ 54 w 212"/>
              <a:gd name="T3" fmla="*/ 92 h 104"/>
              <a:gd name="T4" fmla="*/ 113 w 212"/>
              <a:gd name="T5" fmla="*/ 104 h 104"/>
              <a:gd name="T6" fmla="*/ 147 w 212"/>
              <a:gd name="T7" fmla="*/ 83 h 104"/>
              <a:gd name="T8" fmla="*/ 157 w 212"/>
              <a:gd name="T9" fmla="*/ 76 h 104"/>
              <a:gd name="T10" fmla="*/ 146 w 212"/>
              <a:gd name="T11" fmla="*/ 86 h 104"/>
              <a:gd name="T12" fmla="*/ 184 w 212"/>
              <a:gd name="T13" fmla="*/ 66 h 104"/>
              <a:gd name="T14" fmla="*/ 207 w 212"/>
              <a:gd name="T15" fmla="*/ 36 h 104"/>
              <a:gd name="T16" fmla="*/ 150 w 212"/>
              <a:gd name="T17" fmla="*/ 78 h 104"/>
              <a:gd name="T18" fmla="*/ 120 w 212"/>
              <a:gd name="T19" fmla="*/ 97 h 104"/>
              <a:gd name="T20" fmla="*/ 56 w 212"/>
              <a:gd name="T21" fmla="*/ 83 h 104"/>
              <a:gd name="T22" fmla="*/ 49 w 212"/>
              <a:gd name="T23" fmla="*/ 81 h 104"/>
              <a:gd name="T24" fmla="*/ 8 w 212"/>
              <a:gd name="T25" fmla="*/ 64 h 104"/>
              <a:gd name="T26" fmla="*/ 33 w 212"/>
              <a:gd name="T27" fmla="*/ 43 h 104"/>
              <a:gd name="T28" fmla="*/ 55 w 212"/>
              <a:gd name="T29" fmla="*/ 31 h 104"/>
              <a:gd name="T30" fmla="*/ 92 w 212"/>
              <a:gd name="T31" fmla="*/ 2 h 104"/>
              <a:gd name="T32" fmla="*/ 15 w 212"/>
              <a:gd name="T33" fmla="*/ 48 h 104"/>
              <a:gd name="T34" fmla="*/ 25 w 212"/>
              <a:gd name="T35" fmla="*/ 47 h 104"/>
              <a:gd name="T36" fmla="*/ 0 w 212"/>
              <a:gd name="T37" fmla="*/ 68 h 104"/>
              <a:gd name="T38" fmla="*/ 0 w 212"/>
              <a:gd name="T39" fmla="*/ 70 h 104"/>
              <a:gd name="T40" fmla="*/ 41 w 212"/>
              <a:gd name="T41" fmla="*/ 88 h 104"/>
              <a:gd name="T42" fmla="*/ 47 w 212"/>
              <a:gd name="T43"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104">
                <a:moveTo>
                  <a:pt x="47" y="90"/>
                </a:moveTo>
                <a:cubicBezTo>
                  <a:pt x="49" y="91"/>
                  <a:pt x="52" y="91"/>
                  <a:pt x="54" y="92"/>
                </a:cubicBezTo>
                <a:cubicBezTo>
                  <a:pt x="72" y="97"/>
                  <a:pt x="92" y="101"/>
                  <a:pt x="113" y="104"/>
                </a:cubicBezTo>
                <a:cubicBezTo>
                  <a:pt x="147" y="83"/>
                  <a:pt x="147" y="83"/>
                  <a:pt x="147" y="83"/>
                </a:cubicBezTo>
                <a:cubicBezTo>
                  <a:pt x="157" y="76"/>
                  <a:pt x="157" y="76"/>
                  <a:pt x="157" y="76"/>
                </a:cubicBezTo>
                <a:cubicBezTo>
                  <a:pt x="146" y="83"/>
                  <a:pt x="146" y="83"/>
                  <a:pt x="146" y="86"/>
                </a:cubicBezTo>
                <a:cubicBezTo>
                  <a:pt x="144" y="93"/>
                  <a:pt x="163" y="83"/>
                  <a:pt x="184" y="66"/>
                </a:cubicBezTo>
                <a:cubicBezTo>
                  <a:pt x="196" y="55"/>
                  <a:pt x="212" y="38"/>
                  <a:pt x="207" y="36"/>
                </a:cubicBezTo>
                <a:cubicBezTo>
                  <a:pt x="198" y="36"/>
                  <a:pt x="166" y="59"/>
                  <a:pt x="150" y="78"/>
                </a:cubicBezTo>
                <a:cubicBezTo>
                  <a:pt x="120" y="97"/>
                  <a:pt x="120" y="97"/>
                  <a:pt x="120" y="97"/>
                </a:cubicBezTo>
                <a:cubicBezTo>
                  <a:pt x="97" y="93"/>
                  <a:pt x="75" y="89"/>
                  <a:pt x="56" y="83"/>
                </a:cubicBezTo>
                <a:cubicBezTo>
                  <a:pt x="54" y="83"/>
                  <a:pt x="52" y="82"/>
                  <a:pt x="49" y="81"/>
                </a:cubicBezTo>
                <a:cubicBezTo>
                  <a:pt x="33" y="76"/>
                  <a:pt x="20" y="70"/>
                  <a:pt x="8" y="64"/>
                </a:cubicBezTo>
                <a:cubicBezTo>
                  <a:pt x="33" y="43"/>
                  <a:pt x="33" y="43"/>
                  <a:pt x="33" y="43"/>
                </a:cubicBezTo>
                <a:cubicBezTo>
                  <a:pt x="36" y="41"/>
                  <a:pt x="44" y="37"/>
                  <a:pt x="55" y="31"/>
                </a:cubicBezTo>
                <a:cubicBezTo>
                  <a:pt x="66" y="24"/>
                  <a:pt x="94" y="6"/>
                  <a:pt x="92" y="2"/>
                </a:cubicBezTo>
                <a:cubicBezTo>
                  <a:pt x="84" y="0"/>
                  <a:pt x="18" y="39"/>
                  <a:pt x="15" y="48"/>
                </a:cubicBezTo>
                <a:cubicBezTo>
                  <a:pt x="14" y="51"/>
                  <a:pt x="22" y="48"/>
                  <a:pt x="25" y="47"/>
                </a:cubicBezTo>
                <a:cubicBezTo>
                  <a:pt x="0" y="68"/>
                  <a:pt x="0" y="68"/>
                  <a:pt x="0" y="68"/>
                </a:cubicBezTo>
                <a:cubicBezTo>
                  <a:pt x="0" y="70"/>
                  <a:pt x="0" y="70"/>
                  <a:pt x="0" y="70"/>
                </a:cubicBezTo>
                <a:cubicBezTo>
                  <a:pt x="11" y="77"/>
                  <a:pt x="24" y="83"/>
                  <a:pt x="41" y="88"/>
                </a:cubicBezTo>
                <a:cubicBezTo>
                  <a:pt x="43" y="89"/>
                  <a:pt x="45" y="89"/>
                  <a:pt x="47" y="9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6" name="Freeform 31"/>
          <p:cNvSpPr>
            <a:spLocks/>
          </p:cNvSpPr>
          <p:nvPr/>
        </p:nvSpPr>
        <p:spPr bwMode="auto">
          <a:xfrm flipH="1">
            <a:off x="7894614" y="2446342"/>
            <a:ext cx="4202135" cy="1620840"/>
          </a:xfrm>
          <a:custGeom>
            <a:avLst/>
            <a:gdLst>
              <a:gd name="T0" fmla="*/ 1791 w 1832"/>
              <a:gd name="T1" fmla="*/ 11 h 706"/>
              <a:gd name="T2" fmla="*/ 1742 w 1832"/>
              <a:gd name="T3" fmla="*/ 6 h 706"/>
              <a:gd name="T4" fmla="*/ 1777 w 1832"/>
              <a:gd name="T5" fmla="*/ 24 h 706"/>
              <a:gd name="T6" fmla="*/ 1554 w 1832"/>
              <a:gd name="T7" fmla="*/ 246 h 706"/>
              <a:gd name="T8" fmla="*/ 1275 w 1832"/>
              <a:gd name="T9" fmla="*/ 188 h 706"/>
              <a:gd name="T10" fmla="*/ 1070 w 1832"/>
              <a:gd name="T11" fmla="*/ 278 h 706"/>
              <a:gd name="T12" fmla="*/ 1034 w 1832"/>
              <a:gd name="T13" fmla="*/ 291 h 706"/>
              <a:gd name="T14" fmla="*/ 768 w 1832"/>
              <a:gd name="T15" fmla="*/ 374 h 706"/>
              <a:gd name="T16" fmla="*/ 679 w 1832"/>
              <a:gd name="T17" fmla="*/ 568 h 706"/>
              <a:gd name="T18" fmla="*/ 57 w 1832"/>
              <a:gd name="T19" fmla="*/ 656 h 706"/>
              <a:gd name="T20" fmla="*/ 47 w 1832"/>
              <a:gd name="T21" fmla="*/ 628 h 706"/>
              <a:gd name="T22" fmla="*/ 4 w 1832"/>
              <a:gd name="T23" fmla="*/ 687 h 706"/>
              <a:gd name="T24" fmla="*/ 52 w 1832"/>
              <a:gd name="T25" fmla="*/ 668 h 706"/>
              <a:gd name="T26" fmla="*/ 54 w 1832"/>
              <a:gd name="T27" fmla="*/ 665 h 706"/>
              <a:gd name="T28" fmla="*/ 683 w 1832"/>
              <a:gd name="T29" fmla="*/ 575 h 706"/>
              <a:gd name="T30" fmla="*/ 773 w 1832"/>
              <a:gd name="T31" fmla="*/ 380 h 706"/>
              <a:gd name="T32" fmla="*/ 1040 w 1832"/>
              <a:gd name="T33" fmla="*/ 297 h 706"/>
              <a:gd name="T34" fmla="*/ 1055 w 1832"/>
              <a:gd name="T35" fmla="*/ 291 h 706"/>
              <a:gd name="T36" fmla="*/ 1076 w 1832"/>
              <a:gd name="T37" fmla="*/ 284 h 706"/>
              <a:gd name="T38" fmla="*/ 1282 w 1832"/>
              <a:gd name="T39" fmla="*/ 193 h 706"/>
              <a:gd name="T40" fmla="*/ 1561 w 1832"/>
              <a:gd name="T41" fmla="*/ 253 h 706"/>
              <a:gd name="T42" fmla="*/ 1788 w 1832"/>
              <a:gd name="T43" fmla="*/ 28 h 706"/>
              <a:gd name="T44" fmla="*/ 1827 w 1832"/>
              <a:gd name="T45" fmla="*/ 33 h 706"/>
              <a:gd name="T46" fmla="*/ 1791 w 1832"/>
              <a:gd name="T47" fmla="*/ 11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2" h="706">
                <a:moveTo>
                  <a:pt x="1791" y="11"/>
                </a:moveTo>
                <a:cubicBezTo>
                  <a:pt x="1773" y="6"/>
                  <a:pt x="1745" y="0"/>
                  <a:pt x="1742" y="6"/>
                </a:cubicBezTo>
                <a:cubicBezTo>
                  <a:pt x="1743" y="12"/>
                  <a:pt x="1766" y="21"/>
                  <a:pt x="1777" y="24"/>
                </a:cubicBezTo>
                <a:cubicBezTo>
                  <a:pt x="1761" y="90"/>
                  <a:pt x="1684" y="168"/>
                  <a:pt x="1554" y="246"/>
                </a:cubicBezTo>
                <a:cubicBezTo>
                  <a:pt x="1436" y="222"/>
                  <a:pt x="1436" y="222"/>
                  <a:pt x="1275" y="188"/>
                </a:cubicBezTo>
                <a:cubicBezTo>
                  <a:pt x="1216" y="218"/>
                  <a:pt x="1147" y="248"/>
                  <a:pt x="1070" y="278"/>
                </a:cubicBezTo>
                <a:cubicBezTo>
                  <a:pt x="1058" y="282"/>
                  <a:pt x="1046" y="287"/>
                  <a:pt x="1034" y="291"/>
                </a:cubicBezTo>
                <a:cubicBezTo>
                  <a:pt x="948" y="322"/>
                  <a:pt x="859" y="350"/>
                  <a:pt x="768" y="374"/>
                </a:cubicBezTo>
                <a:cubicBezTo>
                  <a:pt x="745" y="440"/>
                  <a:pt x="741" y="447"/>
                  <a:pt x="679" y="568"/>
                </a:cubicBezTo>
                <a:cubicBezTo>
                  <a:pt x="462" y="617"/>
                  <a:pt x="245" y="647"/>
                  <a:pt x="57" y="656"/>
                </a:cubicBezTo>
                <a:cubicBezTo>
                  <a:pt x="62" y="639"/>
                  <a:pt x="58" y="629"/>
                  <a:pt x="47" y="628"/>
                </a:cubicBezTo>
                <a:cubicBezTo>
                  <a:pt x="23" y="631"/>
                  <a:pt x="0" y="668"/>
                  <a:pt x="4" y="687"/>
                </a:cubicBezTo>
                <a:cubicBezTo>
                  <a:pt x="9" y="706"/>
                  <a:pt x="37" y="695"/>
                  <a:pt x="52" y="668"/>
                </a:cubicBezTo>
                <a:cubicBezTo>
                  <a:pt x="53" y="667"/>
                  <a:pt x="53" y="666"/>
                  <a:pt x="54" y="665"/>
                </a:cubicBezTo>
                <a:cubicBezTo>
                  <a:pt x="244" y="656"/>
                  <a:pt x="463" y="625"/>
                  <a:pt x="683" y="575"/>
                </a:cubicBezTo>
                <a:cubicBezTo>
                  <a:pt x="726" y="499"/>
                  <a:pt x="728" y="494"/>
                  <a:pt x="773" y="380"/>
                </a:cubicBezTo>
                <a:cubicBezTo>
                  <a:pt x="864" y="356"/>
                  <a:pt x="954" y="328"/>
                  <a:pt x="1040" y="297"/>
                </a:cubicBezTo>
                <a:cubicBezTo>
                  <a:pt x="1045" y="295"/>
                  <a:pt x="1050" y="293"/>
                  <a:pt x="1055" y="291"/>
                </a:cubicBezTo>
                <a:cubicBezTo>
                  <a:pt x="1062" y="289"/>
                  <a:pt x="1069" y="286"/>
                  <a:pt x="1076" y="284"/>
                </a:cubicBezTo>
                <a:cubicBezTo>
                  <a:pt x="1153" y="254"/>
                  <a:pt x="1222" y="224"/>
                  <a:pt x="1282" y="193"/>
                </a:cubicBezTo>
                <a:cubicBezTo>
                  <a:pt x="1371" y="213"/>
                  <a:pt x="1404" y="220"/>
                  <a:pt x="1561" y="253"/>
                </a:cubicBezTo>
                <a:cubicBezTo>
                  <a:pt x="1694" y="173"/>
                  <a:pt x="1771" y="95"/>
                  <a:pt x="1788" y="28"/>
                </a:cubicBezTo>
                <a:cubicBezTo>
                  <a:pt x="1818" y="36"/>
                  <a:pt x="1825" y="34"/>
                  <a:pt x="1827" y="33"/>
                </a:cubicBezTo>
                <a:cubicBezTo>
                  <a:pt x="1832" y="29"/>
                  <a:pt x="1815" y="19"/>
                  <a:pt x="1791" y="1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7" name="Freeform 32"/>
          <p:cNvSpPr>
            <a:spLocks/>
          </p:cNvSpPr>
          <p:nvPr/>
        </p:nvSpPr>
        <p:spPr bwMode="auto">
          <a:xfrm flipH="1">
            <a:off x="10945806" y="2417767"/>
            <a:ext cx="501653" cy="588963"/>
          </a:xfrm>
          <a:custGeom>
            <a:avLst/>
            <a:gdLst>
              <a:gd name="T0" fmla="*/ 219 w 219"/>
              <a:gd name="T1" fmla="*/ 3 h 257"/>
              <a:gd name="T2" fmla="*/ 206 w 219"/>
              <a:gd name="T3" fmla="*/ 1 h 257"/>
              <a:gd name="T4" fmla="*/ 205 w 219"/>
              <a:gd name="T5" fmla="*/ 0 h 257"/>
              <a:gd name="T6" fmla="*/ 195 w 219"/>
              <a:gd name="T7" fmla="*/ 5 h 257"/>
              <a:gd name="T8" fmla="*/ 196 w 219"/>
              <a:gd name="T9" fmla="*/ 5 h 257"/>
              <a:gd name="T10" fmla="*/ 197 w 219"/>
              <a:gd name="T11" fmla="*/ 5 h 257"/>
              <a:gd name="T12" fmla="*/ 211 w 219"/>
              <a:gd name="T13" fmla="*/ 8 h 257"/>
              <a:gd name="T14" fmla="*/ 0 w 219"/>
              <a:gd name="T15" fmla="*/ 246 h 257"/>
              <a:gd name="T16" fmla="*/ 97 w 219"/>
              <a:gd name="T17" fmla="*/ 239 h 257"/>
              <a:gd name="T18" fmla="*/ 96 w 219"/>
              <a:gd name="T19" fmla="*/ 249 h 257"/>
              <a:gd name="T20" fmla="*/ 125 w 219"/>
              <a:gd name="T21" fmla="*/ 227 h 257"/>
              <a:gd name="T22" fmla="*/ 125 w 219"/>
              <a:gd name="T23" fmla="*/ 202 h 257"/>
              <a:gd name="T24" fmla="*/ 99 w 219"/>
              <a:gd name="T25" fmla="*/ 233 h 257"/>
              <a:gd name="T26" fmla="*/ 7 w 219"/>
              <a:gd name="T27" fmla="*/ 239 h 257"/>
              <a:gd name="T28" fmla="*/ 219 w 219"/>
              <a:gd name="T29" fmla="*/ 3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257">
                <a:moveTo>
                  <a:pt x="219" y="3"/>
                </a:moveTo>
                <a:cubicBezTo>
                  <a:pt x="214" y="3"/>
                  <a:pt x="210" y="2"/>
                  <a:pt x="206" y="1"/>
                </a:cubicBezTo>
                <a:cubicBezTo>
                  <a:pt x="206" y="1"/>
                  <a:pt x="205" y="1"/>
                  <a:pt x="205" y="0"/>
                </a:cubicBezTo>
                <a:cubicBezTo>
                  <a:pt x="201" y="2"/>
                  <a:pt x="198" y="3"/>
                  <a:pt x="195" y="5"/>
                </a:cubicBezTo>
                <a:cubicBezTo>
                  <a:pt x="195" y="5"/>
                  <a:pt x="195" y="5"/>
                  <a:pt x="196" y="5"/>
                </a:cubicBezTo>
                <a:cubicBezTo>
                  <a:pt x="196" y="5"/>
                  <a:pt x="196" y="5"/>
                  <a:pt x="197" y="5"/>
                </a:cubicBezTo>
                <a:cubicBezTo>
                  <a:pt x="201" y="7"/>
                  <a:pt x="206" y="7"/>
                  <a:pt x="211" y="8"/>
                </a:cubicBezTo>
                <a:cubicBezTo>
                  <a:pt x="67" y="95"/>
                  <a:pt x="35" y="169"/>
                  <a:pt x="0" y="246"/>
                </a:cubicBezTo>
                <a:cubicBezTo>
                  <a:pt x="31" y="245"/>
                  <a:pt x="63" y="242"/>
                  <a:pt x="97" y="239"/>
                </a:cubicBezTo>
                <a:cubicBezTo>
                  <a:pt x="96" y="241"/>
                  <a:pt x="95" y="245"/>
                  <a:pt x="96" y="249"/>
                </a:cubicBezTo>
                <a:cubicBezTo>
                  <a:pt x="100" y="257"/>
                  <a:pt x="115" y="248"/>
                  <a:pt x="125" y="227"/>
                </a:cubicBezTo>
                <a:cubicBezTo>
                  <a:pt x="130" y="217"/>
                  <a:pt x="134" y="202"/>
                  <a:pt x="125" y="202"/>
                </a:cubicBezTo>
                <a:cubicBezTo>
                  <a:pt x="117" y="203"/>
                  <a:pt x="104" y="219"/>
                  <a:pt x="99" y="233"/>
                </a:cubicBezTo>
                <a:cubicBezTo>
                  <a:pt x="67" y="236"/>
                  <a:pt x="36" y="238"/>
                  <a:pt x="7" y="239"/>
                </a:cubicBezTo>
                <a:cubicBezTo>
                  <a:pt x="48" y="119"/>
                  <a:pt x="128" y="65"/>
                  <a:pt x="219" y="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8" name="Freeform 33"/>
          <p:cNvSpPr>
            <a:spLocks/>
          </p:cNvSpPr>
          <p:nvPr/>
        </p:nvSpPr>
        <p:spPr bwMode="auto">
          <a:xfrm flipH="1">
            <a:off x="9548798" y="3562356"/>
            <a:ext cx="180976" cy="160338"/>
          </a:xfrm>
          <a:custGeom>
            <a:avLst/>
            <a:gdLst>
              <a:gd name="T0" fmla="*/ 19 w 79"/>
              <a:gd name="T1" fmla="*/ 5 h 70"/>
              <a:gd name="T2" fmla="*/ 9 w 79"/>
              <a:gd name="T3" fmla="*/ 43 h 70"/>
              <a:gd name="T4" fmla="*/ 36 w 79"/>
              <a:gd name="T5" fmla="*/ 63 h 70"/>
              <a:gd name="T6" fmla="*/ 67 w 79"/>
              <a:gd name="T7" fmla="*/ 28 h 70"/>
              <a:gd name="T8" fmla="*/ 19 w 79"/>
              <a:gd name="T9" fmla="*/ 5 h 70"/>
            </a:gdLst>
            <a:ahLst/>
            <a:cxnLst>
              <a:cxn ang="0">
                <a:pos x="T0" y="T1"/>
              </a:cxn>
              <a:cxn ang="0">
                <a:pos x="T2" y="T3"/>
              </a:cxn>
              <a:cxn ang="0">
                <a:pos x="T4" y="T5"/>
              </a:cxn>
              <a:cxn ang="0">
                <a:pos x="T6" y="T7"/>
              </a:cxn>
              <a:cxn ang="0">
                <a:pos x="T8" y="T9"/>
              </a:cxn>
            </a:cxnLst>
            <a:rect l="0" t="0" r="r" b="b"/>
            <a:pathLst>
              <a:path w="79" h="70">
                <a:moveTo>
                  <a:pt x="19" y="5"/>
                </a:moveTo>
                <a:cubicBezTo>
                  <a:pt x="4" y="11"/>
                  <a:pt x="0" y="26"/>
                  <a:pt x="9" y="43"/>
                </a:cubicBezTo>
                <a:cubicBezTo>
                  <a:pt x="12" y="47"/>
                  <a:pt x="20" y="59"/>
                  <a:pt x="36" y="63"/>
                </a:cubicBezTo>
                <a:cubicBezTo>
                  <a:pt x="62" y="70"/>
                  <a:pt x="79" y="50"/>
                  <a:pt x="67" y="28"/>
                </a:cubicBezTo>
                <a:cubicBezTo>
                  <a:pt x="60" y="15"/>
                  <a:pt x="40" y="0"/>
                  <a:pt x="19" y="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39" name="Freeform 34"/>
          <p:cNvSpPr>
            <a:spLocks/>
          </p:cNvSpPr>
          <p:nvPr/>
        </p:nvSpPr>
        <p:spPr bwMode="auto">
          <a:xfrm flipH="1">
            <a:off x="9504348" y="3417893"/>
            <a:ext cx="2687652" cy="1092201"/>
          </a:xfrm>
          <a:custGeom>
            <a:avLst/>
            <a:gdLst>
              <a:gd name="T0" fmla="*/ 934 w 1172"/>
              <a:gd name="T1" fmla="*/ 85 h 476"/>
              <a:gd name="T2" fmla="*/ 1172 w 1172"/>
              <a:gd name="T3" fmla="*/ 1 h 476"/>
              <a:gd name="T4" fmla="*/ 1172 w 1172"/>
              <a:gd name="T5" fmla="*/ 0 h 476"/>
              <a:gd name="T6" fmla="*/ 928 w 1172"/>
              <a:gd name="T7" fmla="*/ 78 h 476"/>
              <a:gd name="T8" fmla="*/ 793 w 1172"/>
              <a:gd name="T9" fmla="*/ 354 h 476"/>
              <a:gd name="T10" fmla="*/ 0 w 1172"/>
              <a:gd name="T11" fmla="*/ 467 h 476"/>
              <a:gd name="T12" fmla="*/ 0 w 1172"/>
              <a:gd name="T13" fmla="*/ 476 h 476"/>
              <a:gd name="T14" fmla="*/ 798 w 1172"/>
              <a:gd name="T15" fmla="*/ 362 h 476"/>
              <a:gd name="T16" fmla="*/ 934 w 1172"/>
              <a:gd name="T17" fmla="*/ 8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2" h="476">
                <a:moveTo>
                  <a:pt x="934" y="85"/>
                </a:moveTo>
                <a:cubicBezTo>
                  <a:pt x="1017" y="61"/>
                  <a:pt x="1098" y="36"/>
                  <a:pt x="1172" y="1"/>
                </a:cubicBezTo>
                <a:cubicBezTo>
                  <a:pt x="1172" y="1"/>
                  <a:pt x="1172" y="1"/>
                  <a:pt x="1172" y="0"/>
                </a:cubicBezTo>
                <a:cubicBezTo>
                  <a:pt x="1093" y="29"/>
                  <a:pt x="1011" y="55"/>
                  <a:pt x="928" y="78"/>
                </a:cubicBezTo>
                <a:cubicBezTo>
                  <a:pt x="880" y="198"/>
                  <a:pt x="863" y="228"/>
                  <a:pt x="793" y="354"/>
                </a:cubicBezTo>
                <a:cubicBezTo>
                  <a:pt x="515" y="418"/>
                  <a:pt x="238" y="457"/>
                  <a:pt x="0" y="467"/>
                </a:cubicBezTo>
                <a:cubicBezTo>
                  <a:pt x="0" y="476"/>
                  <a:pt x="0" y="476"/>
                  <a:pt x="0" y="476"/>
                </a:cubicBezTo>
                <a:cubicBezTo>
                  <a:pt x="240" y="466"/>
                  <a:pt x="519" y="426"/>
                  <a:pt x="798" y="362"/>
                </a:cubicBezTo>
                <a:cubicBezTo>
                  <a:pt x="876" y="227"/>
                  <a:pt x="886" y="202"/>
                  <a:pt x="934" y="8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0" name="Freeform 35"/>
          <p:cNvSpPr>
            <a:spLocks/>
          </p:cNvSpPr>
          <p:nvPr/>
        </p:nvSpPr>
        <p:spPr bwMode="auto">
          <a:xfrm flipH="1">
            <a:off x="9704374" y="3651256"/>
            <a:ext cx="2487626" cy="1012826"/>
          </a:xfrm>
          <a:custGeom>
            <a:avLst/>
            <a:gdLst>
              <a:gd name="T0" fmla="*/ 542 w 1085"/>
              <a:gd name="T1" fmla="*/ 441 h 441"/>
              <a:gd name="T2" fmla="*/ 684 w 1085"/>
              <a:gd name="T3" fmla="*/ 414 h 441"/>
              <a:gd name="T4" fmla="*/ 757 w 1085"/>
              <a:gd name="T5" fmla="*/ 305 h 441"/>
              <a:gd name="T6" fmla="*/ 840 w 1085"/>
              <a:gd name="T7" fmla="*/ 286 h 441"/>
              <a:gd name="T8" fmla="*/ 960 w 1085"/>
              <a:gd name="T9" fmla="*/ 45 h 441"/>
              <a:gd name="T10" fmla="*/ 1085 w 1085"/>
              <a:gd name="T11" fmla="*/ 7 h 441"/>
              <a:gd name="T12" fmla="*/ 1083 w 1085"/>
              <a:gd name="T13" fmla="*/ 4 h 441"/>
              <a:gd name="T14" fmla="*/ 1081 w 1085"/>
              <a:gd name="T15" fmla="*/ 0 h 441"/>
              <a:gd name="T16" fmla="*/ 954 w 1085"/>
              <a:gd name="T17" fmla="*/ 38 h 441"/>
              <a:gd name="T18" fmla="*/ 834 w 1085"/>
              <a:gd name="T19" fmla="*/ 278 h 441"/>
              <a:gd name="T20" fmla="*/ 751 w 1085"/>
              <a:gd name="T21" fmla="*/ 297 h 441"/>
              <a:gd name="T22" fmla="*/ 679 w 1085"/>
              <a:gd name="T23" fmla="*/ 405 h 441"/>
              <a:gd name="T24" fmla="*/ 545 w 1085"/>
              <a:gd name="T25" fmla="*/ 431 h 441"/>
              <a:gd name="T26" fmla="*/ 473 w 1085"/>
              <a:gd name="T27" fmla="*/ 368 h 441"/>
              <a:gd name="T28" fmla="*/ 0 w 1085"/>
              <a:gd name="T29" fmla="*/ 419 h 441"/>
              <a:gd name="T30" fmla="*/ 0 w 1085"/>
              <a:gd name="T31" fmla="*/ 429 h 441"/>
              <a:gd name="T32" fmla="*/ 470 w 1085"/>
              <a:gd name="T33" fmla="*/ 378 h 441"/>
              <a:gd name="T34" fmla="*/ 542 w 1085"/>
              <a:gd name="T35"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5" h="441">
                <a:moveTo>
                  <a:pt x="542" y="441"/>
                </a:moveTo>
                <a:cubicBezTo>
                  <a:pt x="589" y="432"/>
                  <a:pt x="637" y="423"/>
                  <a:pt x="684" y="414"/>
                </a:cubicBezTo>
                <a:cubicBezTo>
                  <a:pt x="757" y="305"/>
                  <a:pt x="757" y="305"/>
                  <a:pt x="757" y="305"/>
                </a:cubicBezTo>
                <a:cubicBezTo>
                  <a:pt x="784" y="299"/>
                  <a:pt x="812" y="293"/>
                  <a:pt x="840" y="286"/>
                </a:cubicBezTo>
                <a:cubicBezTo>
                  <a:pt x="898" y="186"/>
                  <a:pt x="903" y="175"/>
                  <a:pt x="960" y="45"/>
                </a:cubicBezTo>
                <a:cubicBezTo>
                  <a:pt x="1002" y="33"/>
                  <a:pt x="1044" y="21"/>
                  <a:pt x="1085" y="7"/>
                </a:cubicBezTo>
                <a:cubicBezTo>
                  <a:pt x="1085" y="6"/>
                  <a:pt x="1084" y="5"/>
                  <a:pt x="1083" y="4"/>
                </a:cubicBezTo>
                <a:cubicBezTo>
                  <a:pt x="1082" y="2"/>
                  <a:pt x="1082" y="1"/>
                  <a:pt x="1081" y="0"/>
                </a:cubicBezTo>
                <a:cubicBezTo>
                  <a:pt x="1039" y="13"/>
                  <a:pt x="996" y="26"/>
                  <a:pt x="954" y="38"/>
                </a:cubicBezTo>
                <a:cubicBezTo>
                  <a:pt x="917" y="127"/>
                  <a:pt x="909" y="142"/>
                  <a:pt x="834" y="278"/>
                </a:cubicBezTo>
                <a:cubicBezTo>
                  <a:pt x="807" y="285"/>
                  <a:pt x="779" y="291"/>
                  <a:pt x="751" y="297"/>
                </a:cubicBezTo>
                <a:cubicBezTo>
                  <a:pt x="679" y="405"/>
                  <a:pt x="679" y="405"/>
                  <a:pt x="679" y="405"/>
                </a:cubicBezTo>
                <a:cubicBezTo>
                  <a:pt x="634" y="414"/>
                  <a:pt x="589" y="423"/>
                  <a:pt x="545" y="431"/>
                </a:cubicBezTo>
                <a:cubicBezTo>
                  <a:pt x="473" y="368"/>
                  <a:pt x="473" y="368"/>
                  <a:pt x="473" y="368"/>
                </a:cubicBezTo>
                <a:cubicBezTo>
                  <a:pt x="307" y="395"/>
                  <a:pt x="147" y="413"/>
                  <a:pt x="0" y="419"/>
                </a:cubicBezTo>
                <a:cubicBezTo>
                  <a:pt x="0" y="429"/>
                  <a:pt x="0" y="429"/>
                  <a:pt x="0" y="429"/>
                </a:cubicBezTo>
                <a:cubicBezTo>
                  <a:pt x="146" y="422"/>
                  <a:pt x="305" y="405"/>
                  <a:pt x="470" y="378"/>
                </a:cubicBezTo>
                <a:lnTo>
                  <a:pt x="542" y="441"/>
                </a:ln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1" name="Freeform 36"/>
          <p:cNvSpPr>
            <a:spLocks/>
          </p:cNvSpPr>
          <p:nvPr/>
        </p:nvSpPr>
        <p:spPr bwMode="auto">
          <a:xfrm flipH="1">
            <a:off x="9761525" y="3738569"/>
            <a:ext cx="2430475" cy="1157289"/>
          </a:xfrm>
          <a:custGeom>
            <a:avLst/>
            <a:gdLst>
              <a:gd name="T0" fmla="*/ 461 w 1060"/>
              <a:gd name="T1" fmla="*/ 504 h 504"/>
              <a:gd name="T2" fmla="*/ 811 w 1060"/>
              <a:gd name="T3" fmla="*/ 436 h 504"/>
              <a:gd name="T4" fmla="*/ 1012 w 1060"/>
              <a:gd name="T5" fmla="*/ 65 h 504"/>
              <a:gd name="T6" fmla="*/ 1051 w 1060"/>
              <a:gd name="T7" fmla="*/ 30 h 504"/>
              <a:gd name="T8" fmla="*/ 1005 w 1060"/>
              <a:gd name="T9" fmla="*/ 5 h 504"/>
              <a:gd name="T10" fmla="*/ 1004 w 1060"/>
              <a:gd name="T11" fmla="*/ 61 h 504"/>
              <a:gd name="T12" fmla="*/ 805 w 1060"/>
              <a:gd name="T13" fmla="*/ 428 h 504"/>
              <a:gd name="T14" fmla="*/ 464 w 1060"/>
              <a:gd name="T15" fmla="*/ 493 h 504"/>
              <a:gd name="T16" fmla="*/ 369 w 1060"/>
              <a:gd name="T17" fmla="*/ 404 h 504"/>
              <a:gd name="T18" fmla="*/ 0 w 1060"/>
              <a:gd name="T19" fmla="*/ 441 h 504"/>
              <a:gd name="T20" fmla="*/ 0 w 1060"/>
              <a:gd name="T21" fmla="*/ 451 h 504"/>
              <a:gd name="T22" fmla="*/ 365 w 1060"/>
              <a:gd name="T23" fmla="*/ 415 h 504"/>
              <a:gd name="T24" fmla="*/ 461 w 1060"/>
              <a:gd name="T25"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0" h="504">
                <a:moveTo>
                  <a:pt x="461" y="504"/>
                </a:moveTo>
                <a:cubicBezTo>
                  <a:pt x="576" y="486"/>
                  <a:pt x="693" y="463"/>
                  <a:pt x="811" y="436"/>
                </a:cubicBezTo>
                <a:cubicBezTo>
                  <a:pt x="924" y="261"/>
                  <a:pt x="959" y="183"/>
                  <a:pt x="1012" y="65"/>
                </a:cubicBezTo>
                <a:cubicBezTo>
                  <a:pt x="1041" y="76"/>
                  <a:pt x="1060" y="53"/>
                  <a:pt x="1051" y="30"/>
                </a:cubicBezTo>
                <a:cubicBezTo>
                  <a:pt x="1046" y="17"/>
                  <a:pt x="1028" y="0"/>
                  <a:pt x="1005" y="5"/>
                </a:cubicBezTo>
                <a:cubicBezTo>
                  <a:pt x="982" y="14"/>
                  <a:pt x="981" y="43"/>
                  <a:pt x="1004" y="61"/>
                </a:cubicBezTo>
                <a:cubicBezTo>
                  <a:pt x="942" y="209"/>
                  <a:pt x="887" y="296"/>
                  <a:pt x="805" y="428"/>
                </a:cubicBezTo>
                <a:cubicBezTo>
                  <a:pt x="691" y="453"/>
                  <a:pt x="576" y="475"/>
                  <a:pt x="464" y="493"/>
                </a:cubicBezTo>
                <a:cubicBezTo>
                  <a:pt x="435" y="468"/>
                  <a:pt x="398" y="431"/>
                  <a:pt x="369" y="404"/>
                </a:cubicBezTo>
                <a:cubicBezTo>
                  <a:pt x="240" y="423"/>
                  <a:pt x="116" y="435"/>
                  <a:pt x="0" y="441"/>
                </a:cubicBezTo>
                <a:cubicBezTo>
                  <a:pt x="0" y="451"/>
                  <a:pt x="0" y="451"/>
                  <a:pt x="0" y="451"/>
                </a:cubicBezTo>
                <a:cubicBezTo>
                  <a:pt x="115" y="445"/>
                  <a:pt x="238" y="432"/>
                  <a:pt x="365" y="415"/>
                </a:cubicBezTo>
                <a:cubicBezTo>
                  <a:pt x="393" y="442"/>
                  <a:pt x="432" y="477"/>
                  <a:pt x="461" y="504"/>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2" name="Freeform 37"/>
          <p:cNvSpPr>
            <a:spLocks/>
          </p:cNvSpPr>
          <p:nvPr/>
        </p:nvSpPr>
        <p:spPr bwMode="auto">
          <a:xfrm flipH="1">
            <a:off x="8131154" y="3660781"/>
            <a:ext cx="1701809" cy="752476"/>
          </a:xfrm>
          <a:custGeom>
            <a:avLst/>
            <a:gdLst>
              <a:gd name="T0" fmla="*/ 665 w 742"/>
              <a:gd name="T1" fmla="*/ 9 h 328"/>
              <a:gd name="T2" fmla="*/ 694 w 742"/>
              <a:gd name="T3" fmla="*/ 66 h 328"/>
              <a:gd name="T4" fmla="*/ 694 w 742"/>
              <a:gd name="T5" fmla="*/ 103 h 328"/>
              <a:gd name="T6" fmla="*/ 466 w 742"/>
              <a:gd name="T7" fmla="*/ 198 h 328"/>
              <a:gd name="T8" fmla="*/ 389 w 742"/>
              <a:gd name="T9" fmla="*/ 226 h 328"/>
              <a:gd name="T10" fmla="*/ 116 w 742"/>
              <a:gd name="T11" fmla="*/ 315 h 328"/>
              <a:gd name="T12" fmla="*/ 73 w 742"/>
              <a:gd name="T13" fmla="*/ 294 h 328"/>
              <a:gd name="T14" fmla="*/ 63 w 742"/>
              <a:gd name="T15" fmla="*/ 290 h 328"/>
              <a:gd name="T16" fmla="*/ 73 w 742"/>
              <a:gd name="T17" fmla="*/ 294 h 328"/>
              <a:gd name="T18" fmla="*/ 73 w 742"/>
              <a:gd name="T19" fmla="*/ 272 h 328"/>
              <a:gd name="T20" fmla="*/ 23 w 742"/>
              <a:gd name="T21" fmla="*/ 245 h 328"/>
              <a:gd name="T22" fmla="*/ 0 w 742"/>
              <a:gd name="T23" fmla="*/ 277 h 328"/>
              <a:gd name="T24" fmla="*/ 68 w 742"/>
              <a:gd name="T25" fmla="*/ 302 h 328"/>
              <a:gd name="T26" fmla="*/ 116 w 742"/>
              <a:gd name="T27" fmla="*/ 325 h 328"/>
              <a:gd name="T28" fmla="*/ 395 w 742"/>
              <a:gd name="T29" fmla="*/ 234 h 328"/>
              <a:gd name="T30" fmla="*/ 455 w 742"/>
              <a:gd name="T31" fmla="*/ 212 h 328"/>
              <a:gd name="T32" fmla="*/ 471 w 742"/>
              <a:gd name="T33" fmla="*/ 206 h 328"/>
              <a:gd name="T34" fmla="*/ 704 w 742"/>
              <a:gd name="T35" fmla="*/ 109 h 328"/>
              <a:gd name="T36" fmla="*/ 704 w 742"/>
              <a:gd name="T37" fmla="*/ 68 h 328"/>
              <a:gd name="T38" fmla="*/ 704 w 742"/>
              <a:gd name="T39" fmla="*/ 54 h 328"/>
              <a:gd name="T40" fmla="*/ 704 w 742"/>
              <a:gd name="T41" fmla="*/ 68 h 328"/>
              <a:gd name="T42" fmla="*/ 707 w 742"/>
              <a:gd name="T43" fmla="*/ 69 h 328"/>
              <a:gd name="T44" fmla="*/ 723 w 742"/>
              <a:gd name="T45" fmla="*/ 27 h 328"/>
              <a:gd name="T46" fmla="*/ 665 w 742"/>
              <a:gd name="T47"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2" h="328">
                <a:moveTo>
                  <a:pt x="665" y="9"/>
                </a:moveTo>
                <a:cubicBezTo>
                  <a:pt x="643" y="21"/>
                  <a:pt x="659" y="54"/>
                  <a:pt x="694" y="66"/>
                </a:cubicBezTo>
                <a:cubicBezTo>
                  <a:pt x="694" y="103"/>
                  <a:pt x="694" y="103"/>
                  <a:pt x="694" y="103"/>
                </a:cubicBezTo>
                <a:cubicBezTo>
                  <a:pt x="624" y="135"/>
                  <a:pt x="548" y="166"/>
                  <a:pt x="466" y="198"/>
                </a:cubicBezTo>
                <a:cubicBezTo>
                  <a:pt x="440" y="207"/>
                  <a:pt x="415" y="217"/>
                  <a:pt x="389" y="226"/>
                </a:cubicBezTo>
                <a:cubicBezTo>
                  <a:pt x="300" y="258"/>
                  <a:pt x="208" y="287"/>
                  <a:pt x="116" y="315"/>
                </a:cubicBezTo>
                <a:cubicBezTo>
                  <a:pt x="73" y="294"/>
                  <a:pt x="73" y="294"/>
                  <a:pt x="73" y="294"/>
                </a:cubicBezTo>
                <a:cubicBezTo>
                  <a:pt x="63" y="290"/>
                  <a:pt x="63" y="290"/>
                  <a:pt x="63" y="290"/>
                </a:cubicBezTo>
                <a:cubicBezTo>
                  <a:pt x="67" y="291"/>
                  <a:pt x="70" y="293"/>
                  <a:pt x="73" y="294"/>
                </a:cubicBezTo>
                <a:cubicBezTo>
                  <a:pt x="74" y="291"/>
                  <a:pt x="77" y="283"/>
                  <a:pt x="73" y="272"/>
                </a:cubicBezTo>
                <a:cubicBezTo>
                  <a:pt x="68" y="257"/>
                  <a:pt x="50" y="239"/>
                  <a:pt x="23" y="245"/>
                </a:cubicBezTo>
                <a:cubicBezTo>
                  <a:pt x="0" y="252"/>
                  <a:pt x="0" y="272"/>
                  <a:pt x="0" y="277"/>
                </a:cubicBezTo>
                <a:cubicBezTo>
                  <a:pt x="2" y="308"/>
                  <a:pt x="44" y="328"/>
                  <a:pt x="68" y="302"/>
                </a:cubicBezTo>
                <a:cubicBezTo>
                  <a:pt x="116" y="325"/>
                  <a:pt x="116" y="325"/>
                  <a:pt x="116" y="325"/>
                </a:cubicBezTo>
                <a:cubicBezTo>
                  <a:pt x="210" y="297"/>
                  <a:pt x="304" y="267"/>
                  <a:pt x="395" y="234"/>
                </a:cubicBezTo>
                <a:cubicBezTo>
                  <a:pt x="415" y="227"/>
                  <a:pt x="435" y="220"/>
                  <a:pt x="455" y="212"/>
                </a:cubicBezTo>
                <a:cubicBezTo>
                  <a:pt x="460" y="210"/>
                  <a:pt x="466" y="208"/>
                  <a:pt x="471" y="206"/>
                </a:cubicBezTo>
                <a:cubicBezTo>
                  <a:pt x="555" y="174"/>
                  <a:pt x="633" y="142"/>
                  <a:pt x="704" y="109"/>
                </a:cubicBezTo>
                <a:cubicBezTo>
                  <a:pt x="704" y="68"/>
                  <a:pt x="704" y="68"/>
                  <a:pt x="704" y="68"/>
                </a:cubicBezTo>
                <a:cubicBezTo>
                  <a:pt x="704" y="54"/>
                  <a:pt x="704" y="54"/>
                  <a:pt x="704" y="54"/>
                </a:cubicBezTo>
                <a:cubicBezTo>
                  <a:pt x="704" y="58"/>
                  <a:pt x="704" y="64"/>
                  <a:pt x="704" y="68"/>
                </a:cubicBezTo>
                <a:cubicBezTo>
                  <a:pt x="705" y="69"/>
                  <a:pt x="706" y="69"/>
                  <a:pt x="707" y="69"/>
                </a:cubicBezTo>
                <a:cubicBezTo>
                  <a:pt x="733" y="70"/>
                  <a:pt x="742" y="48"/>
                  <a:pt x="723" y="27"/>
                </a:cubicBezTo>
                <a:cubicBezTo>
                  <a:pt x="712" y="15"/>
                  <a:pt x="686" y="0"/>
                  <a:pt x="665" y="9"/>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3" name="Freeform 38"/>
          <p:cNvSpPr>
            <a:spLocks/>
          </p:cNvSpPr>
          <p:nvPr/>
        </p:nvSpPr>
        <p:spPr bwMode="auto">
          <a:xfrm flipH="1">
            <a:off x="8894745" y="4252920"/>
            <a:ext cx="1200156" cy="452438"/>
          </a:xfrm>
          <a:custGeom>
            <a:avLst/>
            <a:gdLst>
              <a:gd name="T0" fmla="*/ 518 w 523"/>
              <a:gd name="T1" fmla="*/ 0 h 197"/>
              <a:gd name="T2" fmla="*/ 82 w 523"/>
              <a:gd name="T3" fmla="*/ 134 h 197"/>
              <a:gd name="T4" fmla="*/ 36 w 523"/>
              <a:gd name="T5" fmla="*/ 112 h 197"/>
              <a:gd name="T6" fmla="*/ 22 w 523"/>
              <a:gd name="T7" fmla="*/ 176 h 197"/>
              <a:gd name="T8" fmla="*/ 85 w 523"/>
              <a:gd name="T9" fmla="*/ 143 h 197"/>
              <a:gd name="T10" fmla="*/ 523 w 523"/>
              <a:gd name="T11" fmla="*/ 8 h 197"/>
              <a:gd name="T12" fmla="*/ 518 w 52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523" h="197">
                <a:moveTo>
                  <a:pt x="518" y="0"/>
                </a:moveTo>
                <a:cubicBezTo>
                  <a:pt x="377" y="50"/>
                  <a:pt x="230" y="95"/>
                  <a:pt x="82" y="134"/>
                </a:cubicBezTo>
                <a:cubicBezTo>
                  <a:pt x="73" y="116"/>
                  <a:pt x="55" y="108"/>
                  <a:pt x="36" y="112"/>
                </a:cubicBezTo>
                <a:cubicBezTo>
                  <a:pt x="4" y="122"/>
                  <a:pt x="0" y="158"/>
                  <a:pt x="22" y="176"/>
                </a:cubicBezTo>
                <a:cubicBezTo>
                  <a:pt x="47" y="197"/>
                  <a:pt x="90" y="181"/>
                  <a:pt x="85" y="143"/>
                </a:cubicBezTo>
                <a:cubicBezTo>
                  <a:pt x="234" y="104"/>
                  <a:pt x="382" y="59"/>
                  <a:pt x="523" y="8"/>
                </a:cubicBezTo>
                <a:cubicBezTo>
                  <a:pt x="522" y="6"/>
                  <a:pt x="520" y="3"/>
                  <a:pt x="518"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4" name="Freeform 39"/>
          <p:cNvSpPr>
            <a:spLocks/>
          </p:cNvSpPr>
          <p:nvPr/>
        </p:nvSpPr>
        <p:spPr bwMode="auto">
          <a:xfrm flipH="1">
            <a:off x="6611908" y="3211518"/>
            <a:ext cx="5399116" cy="2625728"/>
          </a:xfrm>
          <a:custGeom>
            <a:avLst/>
            <a:gdLst>
              <a:gd name="T0" fmla="*/ 2320 w 2354"/>
              <a:gd name="T1" fmla="*/ 23 h 1144"/>
              <a:gd name="T2" fmla="*/ 2272 w 2354"/>
              <a:gd name="T3" fmla="*/ 9 h 1144"/>
              <a:gd name="T4" fmla="*/ 2296 w 2354"/>
              <a:gd name="T5" fmla="*/ 43 h 1144"/>
              <a:gd name="T6" fmla="*/ 2304 w 2354"/>
              <a:gd name="T7" fmla="*/ 30 h 1144"/>
              <a:gd name="T8" fmla="*/ 2296 w 2354"/>
              <a:gd name="T9" fmla="*/ 43 h 1144"/>
              <a:gd name="T10" fmla="*/ 2259 w 2354"/>
              <a:gd name="T11" fmla="*/ 89 h 1144"/>
              <a:gd name="T12" fmla="*/ 2297 w 2354"/>
              <a:gd name="T13" fmla="*/ 156 h 1144"/>
              <a:gd name="T14" fmla="*/ 2099 w 2354"/>
              <a:gd name="T15" fmla="*/ 311 h 1144"/>
              <a:gd name="T16" fmla="*/ 2072 w 2354"/>
              <a:gd name="T17" fmla="*/ 848 h 1144"/>
              <a:gd name="T18" fmla="*/ 1765 w 2354"/>
              <a:gd name="T19" fmla="*/ 976 h 1144"/>
              <a:gd name="T20" fmla="*/ 1665 w 2354"/>
              <a:gd name="T21" fmla="*/ 1012 h 1144"/>
              <a:gd name="T22" fmla="*/ 1297 w 2354"/>
              <a:gd name="T23" fmla="*/ 1132 h 1144"/>
              <a:gd name="T24" fmla="*/ 703 w 2354"/>
              <a:gd name="T25" fmla="*/ 823 h 1144"/>
              <a:gd name="T26" fmla="*/ 273 w 2354"/>
              <a:gd name="T27" fmla="*/ 900 h 1144"/>
              <a:gd name="T28" fmla="*/ 211 w 2354"/>
              <a:gd name="T29" fmla="*/ 842 h 1144"/>
              <a:gd name="T30" fmla="*/ 81 w 2354"/>
              <a:gd name="T31" fmla="*/ 857 h 1144"/>
              <a:gd name="T32" fmla="*/ 49 w 2354"/>
              <a:gd name="T33" fmla="*/ 826 h 1144"/>
              <a:gd name="T34" fmla="*/ 11 w 2354"/>
              <a:gd name="T35" fmla="*/ 891 h 1144"/>
              <a:gd name="T36" fmla="*/ 79 w 2354"/>
              <a:gd name="T37" fmla="*/ 871 h 1144"/>
              <a:gd name="T38" fmla="*/ 80 w 2354"/>
              <a:gd name="T39" fmla="*/ 867 h 1144"/>
              <a:gd name="T40" fmla="*/ 207 w 2354"/>
              <a:gd name="T41" fmla="*/ 853 h 1144"/>
              <a:gd name="T42" fmla="*/ 269 w 2354"/>
              <a:gd name="T43" fmla="*/ 911 h 1144"/>
              <a:gd name="T44" fmla="*/ 701 w 2354"/>
              <a:gd name="T45" fmla="*/ 834 h 1144"/>
              <a:gd name="T46" fmla="*/ 1295 w 2354"/>
              <a:gd name="T47" fmla="*/ 1144 h 1144"/>
              <a:gd name="T48" fmla="*/ 1670 w 2354"/>
              <a:gd name="T49" fmla="*/ 1023 h 1144"/>
              <a:gd name="T50" fmla="*/ 1749 w 2354"/>
              <a:gd name="T51" fmla="*/ 994 h 1144"/>
              <a:gd name="T52" fmla="*/ 1770 w 2354"/>
              <a:gd name="T53" fmla="*/ 986 h 1144"/>
              <a:gd name="T54" fmla="*/ 2082 w 2354"/>
              <a:gd name="T55" fmla="*/ 855 h 1144"/>
              <a:gd name="T56" fmla="*/ 2110 w 2354"/>
              <a:gd name="T57" fmla="*/ 317 h 1144"/>
              <a:gd name="T58" fmla="*/ 2308 w 2354"/>
              <a:gd name="T59" fmla="*/ 161 h 1144"/>
              <a:gd name="T60" fmla="*/ 2270 w 2354"/>
              <a:gd name="T61" fmla="*/ 94 h 1144"/>
              <a:gd name="T62" fmla="*/ 2305 w 2354"/>
              <a:gd name="T63" fmla="*/ 49 h 1144"/>
              <a:gd name="T64" fmla="*/ 2340 w 2354"/>
              <a:gd name="T65" fmla="*/ 61 h 1144"/>
              <a:gd name="T66" fmla="*/ 2320 w 2354"/>
              <a:gd name="T67" fmla="*/ 2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54" h="1144">
                <a:moveTo>
                  <a:pt x="2320" y="23"/>
                </a:moveTo>
                <a:cubicBezTo>
                  <a:pt x="2304" y="12"/>
                  <a:pt x="2279" y="0"/>
                  <a:pt x="2272" y="9"/>
                </a:cubicBezTo>
                <a:cubicBezTo>
                  <a:pt x="2268" y="16"/>
                  <a:pt x="2277" y="29"/>
                  <a:pt x="2296" y="43"/>
                </a:cubicBezTo>
                <a:cubicBezTo>
                  <a:pt x="2299" y="39"/>
                  <a:pt x="2301" y="34"/>
                  <a:pt x="2304" y="30"/>
                </a:cubicBezTo>
                <a:cubicBezTo>
                  <a:pt x="2301" y="34"/>
                  <a:pt x="2299" y="39"/>
                  <a:pt x="2296" y="43"/>
                </a:cubicBezTo>
                <a:cubicBezTo>
                  <a:pt x="2285" y="58"/>
                  <a:pt x="2273" y="74"/>
                  <a:pt x="2259" y="89"/>
                </a:cubicBezTo>
                <a:cubicBezTo>
                  <a:pt x="2297" y="156"/>
                  <a:pt x="2297" y="156"/>
                  <a:pt x="2297" y="156"/>
                </a:cubicBezTo>
                <a:cubicBezTo>
                  <a:pt x="2248" y="206"/>
                  <a:pt x="2182" y="258"/>
                  <a:pt x="2099" y="311"/>
                </a:cubicBezTo>
                <a:cubicBezTo>
                  <a:pt x="2138" y="528"/>
                  <a:pt x="2107" y="676"/>
                  <a:pt x="2072" y="848"/>
                </a:cubicBezTo>
                <a:cubicBezTo>
                  <a:pt x="1978" y="891"/>
                  <a:pt x="1876" y="934"/>
                  <a:pt x="1765" y="976"/>
                </a:cubicBezTo>
                <a:cubicBezTo>
                  <a:pt x="1732" y="988"/>
                  <a:pt x="1699" y="1000"/>
                  <a:pt x="1665" y="1012"/>
                </a:cubicBezTo>
                <a:cubicBezTo>
                  <a:pt x="1545" y="1055"/>
                  <a:pt x="1422" y="1095"/>
                  <a:pt x="1297" y="1132"/>
                </a:cubicBezTo>
                <a:cubicBezTo>
                  <a:pt x="993" y="997"/>
                  <a:pt x="865" y="920"/>
                  <a:pt x="703" y="823"/>
                </a:cubicBezTo>
                <a:cubicBezTo>
                  <a:pt x="558" y="855"/>
                  <a:pt x="413" y="880"/>
                  <a:pt x="273" y="900"/>
                </a:cubicBezTo>
                <a:cubicBezTo>
                  <a:pt x="211" y="842"/>
                  <a:pt x="211" y="842"/>
                  <a:pt x="211" y="842"/>
                </a:cubicBezTo>
                <a:cubicBezTo>
                  <a:pt x="167" y="848"/>
                  <a:pt x="124" y="852"/>
                  <a:pt x="81" y="857"/>
                </a:cubicBezTo>
                <a:cubicBezTo>
                  <a:pt x="80" y="836"/>
                  <a:pt x="68" y="825"/>
                  <a:pt x="49" y="826"/>
                </a:cubicBezTo>
                <a:cubicBezTo>
                  <a:pt x="17" y="830"/>
                  <a:pt x="0" y="868"/>
                  <a:pt x="11" y="891"/>
                </a:cubicBezTo>
                <a:cubicBezTo>
                  <a:pt x="25" y="918"/>
                  <a:pt x="68" y="906"/>
                  <a:pt x="79" y="871"/>
                </a:cubicBezTo>
                <a:cubicBezTo>
                  <a:pt x="79" y="870"/>
                  <a:pt x="79" y="868"/>
                  <a:pt x="80" y="867"/>
                </a:cubicBezTo>
                <a:cubicBezTo>
                  <a:pt x="121" y="863"/>
                  <a:pt x="164" y="858"/>
                  <a:pt x="207" y="853"/>
                </a:cubicBezTo>
                <a:cubicBezTo>
                  <a:pt x="269" y="911"/>
                  <a:pt x="269" y="911"/>
                  <a:pt x="269" y="911"/>
                </a:cubicBezTo>
                <a:cubicBezTo>
                  <a:pt x="409" y="891"/>
                  <a:pt x="555" y="866"/>
                  <a:pt x="701" y="834"/>
                </a:cubicBezTo>
                <a:cubicBezTo>
                  <a:pt x="924" y="974"/>
                  <a:pt x="1104" y="1056"/>
                  <a:pt x="1295" y="1144"/>
                </a:cubicBezTo>
                <a:cubicBezTo>
                  <a:pt x="1423" y="1107"/>
                  <a:pt x="1548" y="1066"/>
                  <a:pt x="1670" y="1023"/>
                </a:cubicBezTo>
                <a:cubicBezTo>
                  <a:pt x="1697" y="1013"/>
                  <a:pt x="1723" y="1004"/>
                  <a:pt x="1749" y="994"/>
                </a:cubicBezTo>
                <a:cubicBezTo>
                  <a:pt x="1756" y="991"/>
                  <a:pt x="1763" y="988"/>
                  <a:pt x="1770" y="986"/>
                </a:cubicBezTo>
                <a:cubicBezTo>
                  <a:pt x="1883" y="943"/>
                  <a:pt x="1987" y="899"/>
                  <a:pt x="2082" y="855"/>
                </a:cubicBezTo>
                <a:cubicBezTo>
                  <a:pt x="2145" y="596"/>
                  <a:pt x="2129" y="467"/>
                  <a:pt x="2110" y="317"/>
                </a:cubicBezTo>
                <a:cubicBezTo>
                  <a:pt x="2192" y="264"/>
                  <a:pt x="2259" y="212"/>
                  <a:pt x="2308" y="161"/>
                </a:cubicBezTo>
                <a:cubicBezTo>
                  <a:pt x="2270" y="94"/>
                  <a:pt x="2270" y="94"/>
                  <a:pt x="2270" y="94"/>
                </a:cubicBezTo>
                <a:cubicBezTo>
                  <a:pt x="2283" y="79"/>
                  <a:pt x="2295" y="64"/>
                  <a:pt x="2305" y="49"/>
                </a:cubicBezTo>
                <a:cubicBezTo>
                  <a:pt x="2325" y="61"/>
                  <a:pt x="2336" y="62"/>
                  <a:pt x="2340" y="61"/>
                </a:cubicBezTo>
                <a:cubicBezTo>
                  <a:pt x="2354" y="59"/>
                  <a:pt x="2344" y="40"/>
                  <a:pt x="2320" y="2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5" name="Freeform 40"/>
          <p:cNvSpPr>
            <a:spLocks/>
          </p:cNvSpPr>
          <p:nvPr/>
        </p:nvSpPr>
        <p:spPr bwMode="auto">
          <a:xfrm flipH="1">
            <a:off x="7766026" y="4289432"/>
            <a:ext cx="1635134" cy="730251"/>
          </a:xfrm>
          <a:custGeom>
            <a:avLst/>
            <a:gdLst>
              <a:gd name="T0" fmla="*/ 633 w 713"/>
              <a:gd name="T1" fmla="*/ 10 h 318"/>
              <a:gd name="T2" fmla="*/ 619 w 713"/>
              <a:gd name="T3" fmla="*/ 25 h 318"/>
              <a:gd name="T4" fmla="*/ 571 w 713"/>
              <a:gd name="T5" fmla="*/ 9 h 318"/>
              <a:gd name="T6" fmla="*/ 386 w 713"/>
              <a:gd name="T7" fmla="*/ 84 h 318"/>
              <a:gd name="T8" fmla="*/ 291 w 713"/>
              <a:gd name="T9" fmla="*/ 119 h 318"/>
              <a:gd name="T10" fmla="*/ 81 w 713"/>
              <a:gd name="T11" fmla="*/ 189 h 318"/>
              <a:gd name="T12" fmla="*/ 62 w 713"/>
              <a:gd name="T13" fmla="*/ 229 h 318"/>
              <a:gd name="T14" fmla="*/ 36 w 713"/>
              <a:gd name="T15" fmla="*/ 229 h 318"/>
              <a:gd name="T16" fmla="*/ 30 w 713"/>
              <a:gd name="T17" fmla="*/ 299 h 318"/>
              <a:gd name="T18" fmla="*/ 93 w 713"/>
              <a:gd name="T19" fmla="*/ 258 h 318"/>
              <a:gd name="T20" fmla="*/ 72 w 713"/>
              <a:gd name="T21" fmla="*/ 233 h 318"/>
              <a:gd name="T22" fmla="*/ 90 w 713"/>
              <a:gd name="T23" fmla="*/ 197 h 318"/>
              <a:gd name="T24" fmla="*/ 296 w 713"/>
              <a:gd name="T25" fmla="*/ 128 h 318"/>
              <a:gd name="T26" fmla="*/ 385 w 713"/>
              <a:gd name="T27" fmla="*/ 96 h 318"/>
              <a:gd name="T28" fmla="*/ 392 w 713"/>
              <a:gd name="T29" fmla="*/ 93 h 318"/>
              <a:gd name="T30" fmla="*/ 574 w 713"/>
              <a:gd name="T31" fmla="*/ 19 h 318"/>
              <a:gd name="T32" fmla="*/ 617 w 713"/>
              <a:gd name="T33" fmla="*/ 33 h 318"/>
              <a:gd name="T34" fmla="*/ 658 w 713"/>
              <a:gd name="T35" fmla="*/ 78 h 318"/>
              <a:gd name="T36" fmla="*/ 694 w 713"/>
              <a:gd name="T37" fmla="*/ 32 h 318"/>
              <a:gd name="T38" fmla="*/ 633 w 713"/>
              <a:gd name="T39" fmla="*/ 1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3" h="318">
                <a:moveTo>
                  <a:pt x="633" y="10"/>
                </a:moveTo>
                <a:cubicBezTo>
                  <a:pt x="626" y="14"/>
                  <a:pt x="622" y="18"/>
                  <a:pt x="619" y="25"/>
                </a:cubicBezTo>
                <a:cubicBezTo>
                  <a:pt x="571" y="9"/>
                  <a:pt x="571" y="9"/>
                  <a:pt x="571" y="9"/>
                </a:cubicBezTo>
                <a:cubicBezTo>
                  <a:pt x="513" y="35"/>
                  <a:pt x="451" y="60"/>
                  <a:pt x="386" y="84"/>
                </a:cubicBezTo>
                <a:cubicBezTo>
                  <a:pt x="355" y="96"/>
                  <a:pt x="323" y="108"/>
                  <a:pt x="291" y="119"/>
                </a:cubicBezTo>
                <a:cubicBezTo>
                  <a:pt x="222" y="144"/>
                  <a:pt x="152" y="167"/>
                  <a:pt x="81" y="189"/>
                </a:cubicBezTo>
                <a:cubicBezTo>
                  <a:pt x="62" y="229"/>
                  <a:pt x="62" y="229"/>
                  <a:pt x="62" y="229"/>
                </a:cubicBezTo>
                <a:cubicBezTo>
                  <a:pt x="52" y="227"/>
                  <a:pt x="45" y="227"/>
                  <a:pt x="36" y="229"/>
                </a:cubicBezTo>
                <a:cubicBezTo>
                  <a:pt x="0" y="242"/>
                  <a:pt x="1" y="283"/>
                  <a:pt x="30" y="299"/>
                </a:cubicBezTo>
                <a:cubicBezTo>
                  <a:pt x="63" y="318"/>
                  <a:pt x="104" y="292"/>
                  <a:pt x="93" y="258"/>
                </a:cubicBezTo>
                <a:cubicBezTo>
                  <a:pt x="88" y="243"/>
                  <a:pt x="77" y="236"/>
                  <a:pt x="72" y="233"/>
                </a:cubicBezTo>
                <a:cubicBezTo>
                  <a:pt x="90" y="197"/>
                  <a:pt x="90" y="197"/>
                  <a:pt x="90" y="197"/>
                </a:cubicBezTo>
                <a:cubicBezTo>
                  <a:pt x="159" y="175"/>
                  <a:pt x="228" y="152"/>
                  <a:pt x="296" y="128"/>
                </a:cubicBezTo>
                <a:cubicBezTo>
                  <a:pt x="326" y="118"/>
                  <a:pt x="355" y="107"/>
                  <a:pt x="385" y="96"/>
                </a:cubicBezTo>
                <a:cubicBezTo>
                  <a:pt x="387" y="95"/>
                  <a:pt x="389" y="94"/>
                  <a:pt x="392" y="93"/>
                </a:cubicBezTo>
                <a:cubicBezTo>
                  <a:pt x="456" y="69"/>
                  <a:pt x="516" y="44"/>
                  <a:pt x="574" y="19"/>
                </a:cubicBezTo>
                <a:cubicBezTo>
                  <a:pt x="617" y="33"/>
                  <a:pt x="617" y="33"/>
                  <a:pt x="617" y="33"/>
                </a:cubicBezTo>
                <a:cubicBezTo>
                  <a:pt x="617" y="57"/>
                  <a:pt x="638" y="74"/>
                  <a:pt x="658" y="78"/>
                </a:cubicBezTo>
                <a:cubicBezTo>
                  <a:pt x="691" y="86"/>
                  <a:pt x="713" y="59"/>
                  <a:pt x="694" y="32"/>
                </a:cubicBezTo>
                <a:cubicBezTo>
                  <a:pt x="684" y="17"/>
                  <a:pt x="659" y="0"/>
                  <a:pt x="633" y="1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6" name="Freeform 41"/>
          <p:cNvSpPr>
            <a:spLocks/>
          </p:cNvSpPr>
          <p:nvPr/>
        </p:nvSpPr>
        <p:spPr bwMode="auto">
          <a:xfrm flipH="1">
            <a:off x="10556866" y="3965582"/>
            <a:ext cx="1635134" cy="296863"/>
          </a:xfrm>
          <a:custGeom>
            <a:avLst/>
            <a:gdLst>
              <a:gd name="T0" fmla="*/ 661 w 713"/>
              <a:gd name="T1" fmla="*/ 65 h 129"/>
              <a:gd name="T2" fmla="*/ 710 w 713"/>
              <a:gd name="T3" fmla="*/ 34 h 129"/>
              <a:gd name="T4" fmla="*/ 675 w 713"/>
              <a:gd name="T5" fmla="*/ 4 h 129"/>
              <a:gd name="T6" fmla="*/ 649 w 713"/>
              <a:gd name="T7" fmla="*/ 40 h 129"/>
              <a:gd name="T8" fmla="*/ 0 w 713"/>
              <a:gd name="T9" fmla="*/ 119 h 129"/>
              <a:gd name="T10" fmla="*/ 0 w 713"/>
              <a:gd name="T11" fmla="*/ 129 h 129"/>
              <a:gd name="T12" fmla="*/ 650 w 713"/>
              <a:gd name="T13" fmla="*/ 49 h 129"/>
              <a:gd name="T14" fmla="*/ 661 w 713"/>
              <a:gd name="T15" fmla="*/ 65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3" h="129">
                <a:moveTo>
                  <a:pt x="661" y="65"/>
                </a:moveTo>
                <a:cubicBezTo>
                  <a:pt x="682" y="82"/>
                  <a:pt x="713" y="63"/>
                  <a:pt x="710" y="34"/>
                </a:cubicBezTo>
                <a:cubicBezTo>
                  <a:pt x="709" y="19"/>
                  <a:pt x="697" y="0"/>
                  <a:pt x="675" y="4"/>
                </a:cubicBezTo>
                <a:cubicBezTo>
                  <a:pt x="659" y="8"/>
                  <a:pt x="649" y="22"/>
                  <a:pt x="649" y="40"/>
                </a:cubicBezTo>
                <a:cubicBezTo>
                  <a:pt x="419" y="87"/>
                  <a:pt x="194" y="114"/>
                  <a:pt x="0" y="119"/>
                </a:cubicBezTo>
                <a:cubicBezTo>
                  <a:pt x="0" y="129"/>
                  <a:pt x="0" y="129"/>
                  <a:pt x="0" y="129"/>
                </a:cubicBezTo>
                <a:cubicBezTo>
                  <a:pt x="195" y="123"/>
                  <a:pt x="420" y="95"/>
                  <a:pt x="650" y="49"/>
                </a:cubicBezTo>
                <a:cubicBezTo>
                  <a:pt x="651" y="52"/>
                  <a:pt x="654" y="59"/>
                  <a:pt x="661" y="6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7" name="Freeform 42"/>
          <p:cNvSpPr>
            <a:spLocks noEditPoints="1"/>
          </p:cNvSpPr>
          <p:nvPr/>
        </p:nvSpPr>
        <p:spPr bwMode="auto">
          <a:xfrm flipH="1">
            <a:off x="9683737" y="2362205"/>
            <a:ext cx="1306519" cy="514351"/>
          </a:xfrm>
          <a:custGeom>
            <a:avLst/>
            <a:gdLst>
              <a:gd name="T0" fmla="*/ 536 w 570"/>
              <a:gd name="T1" fmla="*/ 4 h 224"/>
              <a:gd name="T2" fmla="*/ 485 w 570"/>
              <a:gd name="T3" fmla="*/ 3 h 224"/>
              <a:gd name="T4" fmla="*/ 485 w 570"/>
              <a:gd name="T5" fmla="*/ 3 h 224"/>
              <a:gd name="T6" fmla="*/ 490 w 570"/>
              <a:gd name="T7" fmla="*/ 5 h 224"/>
              <a:gd name="T8" fmla="*/ 396 w 570"/>
              <a:gd name="T9" fmla="*/ 3 h 224"/>
              <a:gd name="T10" fmla="*/ 395 w 570"/>
              <a:gd name="T11" fmla="*/ 3 h 224"/>
              <a:gd name="T12" fmla="*/ 262 w 570"/>
              <a:gd name="T13" fmla="*/ 71 h 224"/>
              <a:gd name="T14" fmla="*/ 239 w 570"/>
              <a:gd name="T15" fmla="*/ 79 h 224"/>
              <a:gd name="T16" fmla="*/ 55 w 570"/>
              <a:gd name="T17" fmla="*/ 128 h 224"/>
              <a:gd name="T18" fmla="*/ 27 w 570"/>
              <a:gd name="T19" fmla="*/ 176 h 224"/>
              <a:gd name="T20" fmla="*/ 22 w 570"/>
              <a:gd name="T21" fmla="*/ 173 h 224"/>
              <a:gd name="T22" fmla="*/ 6 w 570"/>
              <a:gd name="T23" fmla="*/ 216 h 224"/>
              <a:gd name="T24" fmla="*/ 28 w 570"/>
              <a:gd name="T25" fmla="*/ 196 h 224"/>
              <a:gd name="T26" fmla="*/ 28 w 570"/>
              <a:gd name="T27" fmla="*/ 180 h 224"/>
              <a:gd name="T28" fmla="*/ 19 w 570"/>
              <a:gd name="T29" fmla="*/ 195 h 224"/>
              <a:gd name="T30" fmla="*/ 55 w 570"/>
              <a:gd name="T31" fmla="*/ 133 h 224"/>
              <a:gd name="T32" fmla="*/ 245 w 570"/>
              <a:gd name="T33" fmla="*/ 83 h 224"/>
              <a:gd name="T34" fmla="*/ 268 w 570"/>
              <a:gd name="T35" fmla="*/ 74 h 224"/>
              <a:gd name="T36" fmla="*/ 269 w 570"/>
              <a:gd name="T37" fmla="*/ 74 h 224"/>
              <a:gd name="T38" fmla="*/ 405 w 570"/>
              <a:gd name="T39" fmla="*/ 4 h 224"/>
              <a:gd name="T40" fmla="*/ 497 w 570"/>
              <a:gd name="T41" fmla="*/ 7 h 224"/>
              <a:gd name="T42" fmla="*/ 570 w 570"/>
              <a:gd name="T43" fmla="*/ 13 h 224"/>
              <a:gd name="T44" fmla="*/ 536 w 570"/>
              <a:gd name="T45" fmla="*/ 4 h 224"/>
              <a:gd name="T46" fmla="*/ 499 w 570"/>
              <a:gd name="T47" fmla="*/ 7 h 224"/>
              <a:gd name="T48" fmla="*/ 526 w 570"/>
              <a:gd name="T49" fmla="*/ 8 h 224"/>
              <a:gd name="T50" fmla="*/ 506 w 570"/>
              <a:gd name="T51" fmla="*/ 6 h 224"/>
              <a:gd name="T52" fmla="*/ 519 w 570"/>
              <a:gd name="T53" fmla="*/ 7 h 224"/>
              <a:gd name="T54" fmla="*/ 526 w 570"/>
              <a:gd name="T55" fmla="*/ 8 h 224"/>
              <a:gd name="T56" fmla="*/ 499 w 570"/>
              <a:gd name="T57" fmla="*/ 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0" h="224">
                <a:moveTo>
                  <a:pt x="536" y="4"/>
                </a:moveTo>
                <a:cubicBezTo>
                  <a:pt x="516" y="2"/>
                  <a:pt x="490" y="0"/>
                  <a:pt x="485" y="3"/>
                </a:cubicBezTo>
                <a:cubicBezTo>
                  <a:pt x="485" y="3"/>
                  <a:pt x="485" y="3"/>
                  <a:pt x="485" y="3"/>
                </a:cubicBezTo>
                <a:cubicBezTo>
                  <a:pt x="486" y="4"/>
                  <a:pt x="487" y="5"/>
                  <a:pt x="490" y="5"/>
                </a:cubicBezTo>
                <a:cubicBezTo>
                  <a:pt x="451" y="4"/>
                  <a:pt x="397" y="3"/>
                  <a:pt x="396" y="3"/>
                </a:cubicBezTo>
                <a:cubicBezTo>
                  <a:pt x="395" y="3"/>
                  <a:pt x="395" y="3"/>
                  <a:pt x="395" y="3"/>
                </a:cubicBezTo>
                <a:cubicBezTo>
                  <a:pt x="365" y="25"/>
                  <a:pt x="320" y="49"/>
                  <a:pt x="262" y="71"/>
                </a:cubicBezTo>
                <a:cubicBezTo>
                  <a:pt x="254" y="74"/>
                  <a:pt x="247" y="76"/>
                  <a:pt x="239" y="79"/>
                </a:cubicBezTo>
                <a:cubicBezTo>
                  <a:pt x="180" y="100"/>
                  <a:pt x="117" y="116"/>
                  <a:pt x="55" y="128"/>
                </a:cubicBezTo>
                <a:cubicBezTo>
                  <a:pt x="45" y="144"/>
                  <a:pt x="37" y="160"/>
                  <a:pt x="27" y="176"/>
                </a:cubicBezTo>
                <a:cubicBezTo>
                  <a:pt x="26" y="173"/>
                  <a:pt x="24" y="173"/>
                  <a:pt x="22" y="173"/>
                </a:cubicBezTo>
                <a:cubicBezTo>
                  <a:pt x="11" y="176"/>
                  <a:pt x="0" y="205"/>
                  <a:pt x="6" y="216"/>
                </a:cubicBezTo>
                <a:cubicBezTo>
                  <a:pt x="11" y="224"/>
                  <a:pt x="24" y="215"/>
                  <a:pt x="28" y="196"/>
                </a:cubicBezTo>
                <a:cubicBezTo>
                  <a:pt x="30" y="187"/>
                  <a:pt x="29" y="181"/>
                  <a:pt x="28" y="180"/>
                </a:cubicBezTo>
                <a:cubicBezTo>
                  <a:pt x="24" y="186"/>
                  <a:pt x="22" y="189"/>
                  <a:pt x="19" y="195"/>
                </a:cubicBezTo>
                <a:cubicBezTo>
                  <a:pt x="32" y="175"/>
                  <a:pt x="43" y="153"/>
                  <a:pt x="55" y="133"/>
                </a:cubicBezTo>
                <a:cubicBezTo>
                  <a:pt x="118" y="121"/>
                  <a:pt x="184" y="104"/>
                  <a:pt x="245" y="83"/>
                </a:cubicBezTo>
                <a:cubicBezTo>
                  <a:pt x="253" y="80"/>
                  <a:pt x="260" y="77"/>
                  <a:pt x="268" y="74"/>
                </a:cubicBezTo>
                <a:cubicBezTo>
                  <a:pt x="268" y="74"/>
                  <a:pt x="268" y="74"/>
                  <a:pt x="269" y="74"/>
                </a:cubicBezTo>
                <a:cubicBezTo>
                  <a:pt x="328" y="51"/>
                  <a:pt x="374" y="27"/>
                  <a:pt x="405" y="4"/>
                </a:cubicBezTo>
                <a:cubicBezTo>
                  <a:pt x="436" y="5"/>
                  <a:pt x="466" y="6"/>
                  <a:pt x="497" y="7"/>
                </a:cubicBezTo>
                <a:cubicBezTo>
                  <a:pt x="523" y="13"/>
                  <a:pt x="567" y="18"/>
                  <a:pt x="570" y="13"/>
                </a:cubicBezTo>
                <a:cubicBezTo>
                  <a:pt x="569" y="10"/>
                  <a:pt x="551" y="7"/>
                  <a:pt x="536" y="4"/>
                </a:cubicBezTo>
                <a:close/>
                <a:moveTo>
                  <a:pt x="499" y="7"/>
                </a:moveTo>
                <a:cubicBezTo>
                  <a:pt x="508" y="8"/>
                  <a:pt x="517" y="8"/>
                  <a:pt x="526" y="8"/>
                </a:cubicBezTo>
                <a:cubicBezTo>
                  <a:pt x="523" y="8"/>
                  <a:pt x="515" y="7"/>
                  <a:pt x="506" y="6"/>
                </a:cubicBezTo>
                <a:cubicBezTo>
                  <a:pt x="509" y="6"/>
                  <a:pt x="514" y="6"/>
                  <a:pt x="519" y="7"/>
                </a:cubicBezTo>
                <a:cubicBezTo>
                  <a:pt x="521" y="7"/>
                  <a:pt x="524" y="8"/>
                  <a:pt x="526" y="8"/>
                </a:cubicBezTo>
                <a:cubicBezTo>
                  <a:pt x="518" y="8"/>
                  <a:pt x="510" y="8"/>
                  <a:pt x="499" y="7"/>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8" name="Freeform 43"/>
          <p:cNvSpPr>
            <a:spLocks/>
          </p:cNvSpPr>
          <p:nvPr/>
        </p:nvSpPr>
        <p:spPr bwMode="auto">
          <a:xfrm flipH="1">
            <a:off x="7918427" y="6616710"/>
            <a:ext cx="271464" cy="268288"/>
          </a:xfrm>
          <a:custGeom>
            <a:avLst/>
            <a:gdLst>
              <a:gd name="T0" fmla="*/ 43 w 119"/>
              <a:gd name="T1" fmla="*/ 11 h 117"/>
              <a:gd name="T2" fmla="*/ 7 w 119"/>
              <a:gd name="T3" fmla="*/ 71 h 117"/>
              <a:gd name="T4" fmla="*/ 24 w 119"/>
              <a:gd name="T5" fmla="*/ 92 h 117"/>
              <a:gd name="T6" fmla="*/ 110 w 119"/>
              <a:gd name="T7" fmla="*/ 41 h 117"/>
              <a:gd name="T8" fmla="*/ 43 w 119"/>
              <a:gd name="T9" fmla="*/ 11 h 117"/>
            </a:gdLst>
            <a:ahLst/>
            <a:cxnLst>
              <a:cxn ang="0">
                <a:pos x="T0" y="T1"/>
              </a:cxn>
              <a:cxn ang="0">
                <a:pos x="T2" y="T3"/>
              </a:cxn>
              <a:cxn ang="0">
                <a:pos x="T4" y="T5"/>
              </a:cxn>
              <a:cxn ang="0">
                <a:pos x="T6" y="T7"/>
              </a:cxn>
              <a:cxn ang="0">
                <a:pos x="T8" y="T9"/>
              </a:cxn>
            </a:cxnLst>
            <a:rect l="0" t="0" r="r" b="b"/>
            <a:pathLst>
              <a:path w="119" h="117">
                <a:moveTo>
                  <a:pt x="43" y="11"/>
                </a:moveTo>
                <a:cubicBezTo>
                  <a:pt x="14" y="22"/>
                  <a:pt x="0" y="46"/>
                  <a:pt x="7" y="71"/>
                </a:cubicBezTo>
                <a:cubicBezTo>
                  <a:pt x="10" y="76"/>
                  <a:pt x="13" y="85"/>
                  <a:pt x="24" y="92"/>
                </a:cubicBezTo>
                <a:cubicBezTo>
                  <a:pt x="63" y="117"/>
                  <a:pt x="119" y="83"/>
                  <a:pt x="110" y="41"/>
                </a:cubicBezTo>
                <a:cubicBezTo>
                  <a:pt x="105" y="22"/>
                  <a:pt x="82" y="0"/>
                  <a:pt x="43" y="1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49" name="Freeform 44"/>
          <p:cNvSpPr>
            <a:spLocks/>
          </p:cNvSpPr>
          <p:nvPr/>
        </p:nvSpPr>
        <p:spPr bwMode="auto">
          <a:xfrm flipH="1">
            <a:off x="9993301" y="6811973"/>
            <a:ext cx="336552" cy="49213"/>
          </a:xfrm>
          <a:custGeom>
            <a:avLst/>
            <a:gdLst>
              <a:gd name="T0" fmla="*/ 0 w 147"/>
              <a:gd name="T1" fmla="*/ 21 h 21"/>
              <a:gd name="T2" fmla="*/ 58 w 147"/>
              <a:gd name="T3" fmla="*/ 21 h 21"/>
              <a:gd name="T4" fmla="*/ 103 w 147"/>
              <a:gd name="T5" fmla="*/ 12 h 21"/>
              <a:gd name="T6" fmla="*/ 120 w 147"/>
              <a:gd name="T7" fmla="*/ 21 h 21"/>
              <a:gd name="T8" fmla="*/ 147 w 147"/>
              <a:gd name="T9" fmla="*/ 21 h 21"/>
              <a:gd name="T10" fmla="*/ 106 w 147"/>
              <a:gd name="T11" fmla="*/ 0 h 21"/>
              <a:gd name="T12" fmla="*/ 0 w 147"/>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47" h="21">
                <a:moveTo>
                  <a:pt x="0" y="21"/>
                </a:moveTo>
                <a:cubicBezTo>
                  <a:pt x="58" y="21"/>
                  <a:pt x="58" y="21"/>
                  <a:pt x="58" y="21"/>
                </a:cubicBezTo>
                <a:cubicBezTo>
                  <a:pt x="73" y="18"/>
                  <a:pt x="88" y="15"/>
                  <a:pt x="103" y="12"/>
                </a:cubicBezTo>
                <a:cubicBezTo>
                  <a:pt x="109" y="15"/>
                  <a:pt x="114" y="18"/>
                  <a:pt x="120" y="21"/>
                </a:cubicBezTo>
                <a:cubicBezTo>
                  <a:pt x="147" y="21"/>
                  <a:pt x="147" y="21"/>
                  <a:pt x="147" y="21"/>
                </a:cubicBezTo>
                <a:cubicBezTo>
                  <a:pt x="134" y="15"/>
                  <a:pt x="121" y="7"/>
                  <a:pt x="106" y="0"/>
                </a:cubicBezTo>
                <a:cubicBezTo>
                  <a:pt x="70" y="7"/>
                  <a:pt x="35" y="14"/>
                  <a:pt x="0" y="2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0" name="Freeform 45"/>
          <p:cNvSpPr>
            <a:spLocks/>
          </p:cNvSpPr>
          <p:nvPr/>
        </p:nvSpPr>
        <p:spPr bwMode="auto">
          <a:xfrm flipH="1">
            <a:off x="5518115" y="5622934"/>
            <a:ext cx="1055693" cy="1238252"/>
          </a:xfrm>
          <a:custGeom>
            <a:avLst/>
            <a:gdLst>
              <a:gd name="T0" fmla="*/ 158 w 460"/>
              <a:gd name="T1" fmla="*/ 400 h 539"/>
              <a:gd name="T2" fmla="*/ 386 w 460"/>
              <a:gd name="T3" fmla="*/ 275 h 539"/>
              <a:gd name="T4" fmla="*/ 418 w 460"/>
              <a:gd name="T5" fmla="*/ 96 h 539"/>
              <a:gd name="T6" fmla="*/ 447 w 460"/>
              <a:gd name="T7" fmla="*/ 37 h 539"/>
              <a:gd name="T8" fmla="*/ 396 w 460"/>
              <a:gd name="T9" fmla="*/ 12 h 539"/>
              <a:gd name="T10" fmla="*/ 409 w 460"/>
              <a:gd name="T11" fmla="*/ 92 h 539"/>
              <a:gd name="T12" fmla="*/ 378 w 460"/>
              <a:gd name="T13" fmla="*/ 266 h 539"/>
              <a:gd name="T14" fmla="*/ 149 w 460"/>
              <a:gd name="T15" fmla="*/ 391 h 539"/>
              <a:gd name="T16" fmla="*/ 110 w 460"/>
              <a:gd name="T17" fmla="*/ 489 h 539"/>
              <a:gd name="T18" fmla="*/ 0 w 460"/>
              <a:gd name="T19" fmla="*/ 539 h 539"/>
              <a:gd name="T20" fmla="*/ 29 w 460"/>
              <a:gd name="T21" fmla="*/ 539 h 539"/>
              <a:gd name="T22" fmla="*/ 117 w 460"/>
              <a:gd name="T23" fmla="*/ 498 h 539"/>
              <a:gd name="T24" fmla="*/ 158 w 460"/>
              <a:gd name="T25" fmla="*/ 40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0" h="539">
                <a:moveTo>
                  <a:pt x="158" y="400"/>
                </a:moveTo>
                <a:cubicBezTo>
                  <a:pt x="241" y="358"/>
                  <a:pt x="317" y="316"/>
                  <a:pt x="386" y="275"/>
                </a:cubicBezTo>
                <a:cubicBezTo>
                  <a:pt x="398" y="221"/>
                  <a:pt x="409" y="149"/>
                  <a:pt x="418" y="96"/>
                </a:cubicBezTo>
                <a:cubicBezTo>
                  <a:pt x="448" y="102"/>
                  <a:pt x="460" y="67"/>
                  <a:pt x="447" y="37"/>
                </a:cubicBezTo>
                <a:cubicBezTo>
                  <a:pt x="439" y="19"/>
                  <a:pt x="418" y="0"/>
                  <a:pt x="396" y="12"/>
                </a:cubicBezTo>
                <a:cubicBezTo>
                  <a:pt x="373" y="30"/>
                  <a:pt x="380" y="74"/>
                  <a:pt x="409" y="92"/>
                </a:cubicBezTo>
                <a:cubicBezTo>
                  <a:pt x="402" y="145"/>
                  <a:pt x="387" y="214"/>
                  <a:pt x="378" y="266"/>
                </a:cubicBezTo>
                <a:cubicBezTo>
                  <a:pt x="309" y="308"/>
                  <a:pt x="232" y="350"/>
                  <a:pt x="149" y="391"/>
                </a:cubicBezTo>
                <a:cubicBezTo>
                  <a:pt x="123" y="465"/>
                  <a:pt x="123" y="465"/>
                  <a:pt x="110" y="489"/>
                </a:cubicBezTo>
                <a:cubicBezTo>
                  <a:pt x="74" y="506"/>
                  <a:pt x="38" y="523"/>
                  <a:pt x="0" y="539"/>
                </a:cubicBezTo>
                <a:cubicBezTo>
                  <a:pt x="29" y="539"/>
                  <a:pt x="29" y="539"/>
                  <a:pt x="29" y="539"/>
                </a:cubicBezTo>
                <a:cubicBezTo>
                  <a:pt x="59" y="526"/>
                  <a:pt x="89" y="512"/>
                  <a:pt x="117" y="498"/>
                </a:cubicBezTo>
                <a:cubicBezTo>
                  <a:pt x="132" y="474"/>
                  <a:pt x="138" y="457"/>
                  <a:pt x="158" y="40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1" name="Freeform 46"/>
          <p:cNvSpPr>
            <a:spLocks/>
          </p:cNvSpPr>
          <p:nvPr/>
        </p:nvSpPr>
        <p:spPr bwMode="auto">
          <a:xfrm flipH="1">
            <a:off x="4217946" y="5822959"/>
            <a:ext cx="1206506" cy="1038226"/>
          </a:xfrm>
          <a:custGeom>
            <a:avLst/>
            <a:gdLst>
              <a:gd name="T0" fmla="*/ 378 w 526"/>
              <a:gd name="T1" fmla="*/ 153 h 452"/>
              <a:gd name="T2" fmla="*/ 411 w 526"/>
              <a:gd name="T3" fmla="*/ 105 h 452"/>
              <a:gd name="T4" fmla="*/ 434 w 526"/>
              <a:gd name="T5" fmla="*/ 58 h 452"/>
              <a:gd name="T6" fmla="*/ 449 w 526"/>
              <a:gd name="T7" fmla="*/ 13 h 452"/>
              <a:gd name="T8" fmla="*/ 526 w 526"/>
              <a:gd name="T9" fmla="*/ 170 h 452"/>
              <a:gd name="T10" fmla="*/ 522 w 526"/>
              <a:gd name="T11" fmla="*/ 156 h 452"/>
              <a:gd name="T12" fmla="*/ 445 w 526"/>
              <a:gd name="T13" fmla="*/ 0 h 452"/>
              <a:gd name="T14" fmla="*/ 445 w 526"/>
              <a:gd name="T15" fmla="*/ 1 h 452"/>
              <a:gd name="T16" fmla="*/ 430 w 526"/>
              <a:gd name="T17" fmla="*/ 48 h 452"/>
              <a:gd name="T18" fmla="*/ 405 w 526"/>
              <a:gd name="T19" fmla="*/ 97 h 452"/>
              <a:gd name="T20" fmla="*/ 371 w 526"/>
              <a:gd name="T21" fmla="*/ 147 h 452"/>
              <a:gd name="T22" fmla="*/ 327 w 526"/>
              <a:gd name="T23" fmla="*/ 198 h 452"/>
              <a:gd name="T24" fmla="*/ 275 w 526"/>
              <a:gd name="T25" fmla="*/ 251 h 452"/>
              <a:gd name="T26" fmla="*/ 213 w 526"/>
              <a:gd name="T27" fmla="*/ 304 h 452"/>
              <a:gd name="T28" fmla="*/ 142 w 526"/>
              <a:gd name="T29" fmla="*/ 358 h 452"/>
              <a:gd name="T30" fmla="*/ 62 w 526"/>
              <a:gd name="T31" fmla="*/ 413 h 452"/>
              <a:gd name="T32" fmla="*/ 0 w 526"/>
              <a:gd name="T33" fmla="*/ 452 h 452"/>
              <a:gd name="T34" fmla="*/ 22 w 526"/>
              <a:gd name="T35" fmla="*/ 452 h 452"/>
              <a:gd name="T36" fmla="*/ 378 w 526"/>
              <a:gd name="T37" fmla="*/ 15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6" h="452">
                <a:moveTo>
                  <a:pt x="378" y="153"/>
                </a:moveTo>
                <a:cubicBezTo>
                  <a:pt x="391" y="137"/>
                  <a:pt x="401" y="121"/>
                  <a:pt x="411" y="105"/>
                </a:cubicBezTo>
                <a:cubicBezTo>
                  <a:pt x="420" y="89"/>
                  <a:pt x="428" y="74"/>
                  <a:pt x="434" y="58"/>
                </a:cubicBezTo>
                <a:cubicBezTo>
                  <a:pt x="438" y="45"/>
                  <a:pt x="444" y="27"/>
                  <a:pt x="449" y="13"/>
                </a:cubicBezTo>
                <a:cubicBezTo>
                  <a:pt x="491" y="70"/>
                  <a:pt x="493" y="76"/>
                  <a:pt x="526" y="170"/>
                </a:cubicBezTo>
                <a:cubicBezTo>
                  <a:pt x="522" y="156"/>
                  <a:pt x="522" y="156"/>
                  <a:pt x="522" y="156"/>
                </a:cubicBezTo>
                <a:cubicBezTo>
                  <a:pt x="505" y="93"/>
                  <a:pt x="501" y="86"/>
                  <a:pt x="445" y="0"/>
                </a:cubicBezTo>
                <a:cubicBezTo>
                  <a:pt x="445" y="0"/>
                  <a:pt x="445" y="1"/>
                  <a:pt x="445" y="1"/>
                </a:cubicBezTo>
                <a:cubicBezTo>
                  <a:pt x="441" y="16"/>
                  <a:pt x="436" y="32"/>
                  <a:pt x="430" y="48"/>
                </a:cubicBezTo>
                <a:cubicBezTo>
                  <a:pt x="423" y="64"/>
                  <a:pt x="415" y="80"/>
                  <a:pt x="405" y="97"/>
                </a:cubicBezTo>
                <a:cubicBezTo>
                  <a:pt x="395" y="113"/>
                  <a:pt x="384" y="130"/>
                  <a:pt x="371" y="147"/>
                </a:cubicBezTo>
                <a:cubicBezTo>
                  <a:pt x="358" y="164"/>
                  <a:pt x="343" y="181"/>
                  <a:pt x="327" y="198"/>
                </a:cubicBezTo>
                <a:cubicBezTo>
                  <a:pt x="311" y="216"/>
                  <a:pt x="294" y="233"/>
                  <a:pt x="275" y="251"/>
                </a:cubicBezTo>
                <a:cubicBezTo>
                  <a:pt x="256" y="268"/>
                  <a:pt x="235" y="286"/>
                  <a:pt x="213" y="304"/>
                </a:cubicBezTo>
                <a:cubicBezTo>
                  <a:pt x="191" y="322"/>
                  <a:pt x="167" y="340"/>
                  <a:pt x="142" y="358"/>
                </a:cubicBezTo>
                <a:cubicBezTo>
                  <a:pt x="117" y="377"/>
                  <a:pt x="90" y="395"/>
                  <a:pt x="62" y="413"/>
                </a:cubicBezTo>
                <a:cubicBezTo>
                  <a:pt x="42" y="426"/>
                  <a:pt x="22" y="439"/>
                  <a:pt x="0" y="452"/>
                </a:cubicBezTo>
                <a:cubicBezTo>
                  <a:pt x="22" y="452"/>
                  <a:pt x="22" y="452"/>
                  <a:pt x="22" y="452"/>
                </a:cubicBezTo>
                <a:cubicBezTo>
                  <a:pt x="176" y="356"/>
                  <a:pt x="291" y="258"/>
                  <a:pt x="378" y="15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2" name="Freeform 47"/>
          <p:cNvSpPr>
            <a:spLocks/>
          </p:cNvSpPr>
          <p:nvPr/>
        </p:nvSpPr>
        <p:spPr bwMode="auto">
          <a:xfrm flipH="1">
            <a:off x="4159207" y="6032509"/>
            <a:ext cx="976318" cy="828676"/>
          </a:xfrm>
          <a:custGeom>
            <a:avLst/>
            <a:gdLst>
              <a:gd name="T0" fmla="*/ 258 w 426"/>
              <a:gd name="T1" fmla="*/ 151 h 361"/>
              <a:gd name="T2" fmla="*/ 293 w 426"/>
              <a:gd name="T3" fmla="*/ 104 h 361"/>
              <a:gd name="T4" fmla="*/ 320 w 426"/>
              <a:gd name="T5" fmla="*/ 58 h 361"/>
              <a:gd name="T6" fmla="*/ 339 w 426"/>
              <a:gd name="T7" fmla="*/ 13 h 361"/>
              <a:gd name="T8" fmla="*/ 426 w 426"/>
              <a:gd name="T9" fmla="*/ 196 h 361"/>
              <a:gd name="T10" fmla="*/ 423 w 426"/>
              <a:gd name="T11" fmla="*/ 182 h 361"/>
              <a:gd name="T12" fmla="*/ 337 w 426"/>
              <a:gd name="T13" fmla="*/ 1 h 361"/>
              <a:gd name="T14" fmla="*/ 336 w 426"/>
              <a:gd name="T15" fmla="*/ 0 h 361"/>
              <a:gd name="T16" fmla="*/ 336 w 426"/>
              <a:gd name="T17" fmla="*/ 1 h 361"/>
              <a:gd name="T18" fmla="*/ 316 w 426"/>
              <a:gd name="T19" fmla="*/ 47 h 361"/>
              <a:gd name="T20" fmla="*/ 288 w 426"/>
              <a:gd name="T21" fmla="*/ 95 h 361"/>
              <a:gd name="T22" fmla="*/ 250 w 426"/>
              <a:gd name="T23" fmla="*/ 145 h 361"/>
              <a:gd name="T24" fmla="*/ 204 w 426"/>
              <a:gd name="T25" fmla="*/ 195 h 361"/>
              <a:gd name="T26" fmla="*/ 150 w 426"/>
              <a:gd name="T27" fmla="*/ 246 h 361"/>
              <a:gd name="T28" fmla="*/ 87 w 426"/>
              <a:gd name="T29" fmla="*/ 298 h 361"/>
              <a:gd name="T30" fmla="*/ 15 w 426"/>
              <a:gd name="T31" fmla="*/ 351 h 361"/>
              <a:gd name="T32" fmla="*/ 0 w 426"/>
              <a:gd name="T33" fmla="*/ 361 h 361"/>
              <a:gd name="T34" fmla="*/ 19 w 426"/>
              <a:gd name="T35" fmla="*/ 361 h 361"/>
              <a:gd name="T36" fmla="*/ 258 w 426"/>
              <a:gd name="T37" fmla="*/ 15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6" h="361">
                <a:moveTo>
                  <a:pt x="258" y="151"/>
                </a:moveTo>
                <a:cubicBezTo>
                  <a:pt x="271" y="135"/>
                  <a:pt x="283" y="119"/>
                  <a:pt x="293" y="104"/>
                </a:cubicBezTo>
                <a:cubicBezTo>
                  <a:pt x="304" y="88"/>
                  <a:pt x="313" y="73"/>
                  <a:pt x="320" y="58"/>
                </a:cubicBezTo>
                <a:cubicBezTo>
                  <a:pt x="326" y="44"/>
                  <a:pt x="333" y="26"/>
                  <a:pt x="339" y="13"/>
                </a:cubicBezTo>
                <a:cubicBezTo>
                  <a:pt x="379" y="65"/>
                  <a:pt x="409" y="116"/>
                  <a:pt x="426" y="196"/>
                </a:cubicBezTo>
                <a:cubicBezTo>
                  <a:pt x="423" y="182"/>
                  <a:pt x="423" y="182"/>
                  <a:pt x="423" y="182"/>
                </a:cubicBezTo>
                <a:cubicBezTo>
                  <a:pt x="403" y="87"/>
                  <a:pt x="360" y="31"/>
                  <a:pt x="337" y="1"/>
                </a:cubicBezTo>
                <a:cubicBezTo>
                  <a:pt x="336" y="0"/>
                  <a:pt x="336" y="0"/>
                  <a:pt x="336" y="0"/>
                </a:cubicBezTo>
                <a:cubicBezTo>
                  <a:pt x="336" y="0"/>
                  <a:pt x="336" y="1"/>
                  <a:pt x="336" y="1"/>
                </a:cubicBezTo>
                <a:cubicBezTo>
                  <a:pt x="331" y="16"/>
                  <a:pt x="324" y="32"/>
                  <a:pt x="316" y="47"/>
                </a:cubicBezTo>
                <a:cubicBezTo>
                  <a:pt x="308" y="63"/>
                  <a:pt x="299" y="79"/>
                  <a:pt x="288" y="95"/>
                </a:cubicBezTo>
                <a:cubicBezTo>
                  <a:pt x="277" y="112"/>
                  <a:pt x="264" y="128"/>
                  <a:pt x="250" y="145"/>
                </a:cubicBezTo>
                <a:cubicBezTo>
                  <a:pt x="236" y="161"/>
                  <a:pt x="221" y="178"/>
                  <a:pt x="204" y="195"/>
                </a:cubicBezTo>
                <a:cubicBezTo>
                  <a:pt x="188" y="212"/>
                  <a:pt x="169" y="229"/>
                  <a:pt x="150" y="246"/>
                </a:cubicBezTo>
                <a:cubicBezTo>
                  <a:pt x="130" y="263"/>
                  <a:pt x="109" y="281"/>
                  <a:pt x="87" y="298"/>
                </a:cubicBezTo>
                <a:cubicBezTo>
                  <a:pt x="64" y="316"/>
                  <a:pt x="41" y="333"/>
                  <a:pt x="15" y="351"/>
                </a:cubicBezTo>
                <a:cubicBezTo>
                  <a:pt x="10" y="354"/>
                  <a:pt x="5" y="358"/>
                  <a:pt x="0" y="361"/>
                </a:cubicBezTo>
                <a:cubicBezTo>
                  <a:pt x="19" y="361"/>
                  <a:pt x="19" y="361"/>
                  <a:pt x="19" y="361"/>
                </a:cubicBezTo>
                <a:cubicBezTo>
                  <a:pt x="114" y="294"/>
                  <a:pt x="192" y="224"/>
                  <a:pt x="258" y="15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3" name="Freeform 48"/>
          <p:cNvSpPr>
            <a:spLocks/>
          </p:cNvSpPr>
          <p:nvPr/>
        </p:nvSpPr>
        <p:spPr bwMode="auto">
          <a:xfrm flipH="1">
            <a:off x="7656488" y="2233617"/>
            <a:ext cx="2038361" cy="647701"/>
          </a:xfrm>
          <a:custGeom>
            <a:avLst/>
            <a:gdLst>
              <a:gd name="T0" fmla="*/ 799 w 889"/>
              <a:gd name="T1" fmla="*/ 20 h 282"/>
              <a:gd name="T2" fmla="*/ 820 w 889"/>
              <a:gd name="T3" fmla="*/ 26 h 282"/>
              <a:gd name="T4" fmla="*/ 769 w 889"/>
              <a:gd name="T5" fmla="*/ 9 h 282"/>
              <a:gd name="T6" fmla="*/ 739 w 889"/>
              <a:gd name="T7" fmla="*/ 1 h 282"/>
              <a:gd name="T8" fmla="*/ 741 w 889"/>
              <a:gd name="T9" fmla="*/ 2 h 282"/>
              <a:gd name="T10" fmla="*/ 789 w 889"/>
              <a:gd name="T11" fmla="*/ 17 h 282"/>
              <a:gd name="T12" fmla="*/ 878 w 889"/>
              <a:gd name="T13" fmla="*/ 81 h 282"/>
              <a:gd name="T14" fmla="*/ 603 w 889"/>
              <a:gd name="T15" fmla="*/ 52 h 282"/>
              <a:gd name="T16" fmla="*/ 416 w 889"/>
              <a:gd name="T17" fmla="*/ 271 h 282"/>
              <a:gd name="T18" fmla="*/ 129 w 889"/>
              <a:gd name="T19" fmla="*/ 217 h 282"/>
              <a:gd name="T20" fmla="*/ 0 w 889"/>
              <a:gd name="T21" fmla="*/ 277 h 282"/>
              <a:gd name="T22" fmla="*/ 7 w 889"/>
              <a:gd name="T23" fmla="*/ 282 h 282"/>
              <a:gd name="T24" fmla="*/ 136 w 889"/>
              <a:gd name="T25" fmla="*/ 222 h 282"/>
              <a:gd name="T26" fmla="*/ 424 w 889"/>
              <a:gd name="T27" fmla="*/ 277 h 282"/>
              <a:gd name="T28" fmla="*/ 614 w 889"/>
              <a:gd name="T29" fmla="*/ 55 h 282"/>
              <a:gd name="T30" fmla="*/ 889 w 889"/>
              <a:gd name="T31" fmla="*/ 85 h 282"/>
              <a:gd name="T32" fmla="*/ 799 w 889"/>
              <a:gd name="T33" fmla="*/ 2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9" h="282">
                <a:moveTo>
                  <a:pt x="799" y="20"/>
                </a:moveTo>
                <a:cubicBezTo>
                  <a:pt x="818" y="26"/>
                  <a:pt x="819" y="26"/>
                  <a:pt x="820" y="26"/>
                </a:cubicBezTo>
                <a:cubicBezTo>
                  <a:pt x="816" y="24"/>
                  <a:pt x="791" y="15"/>
                  <a:pt x="769" y="9"/>
                </a:cubicBezTo>
                <a:cubicBezTo>
                  <a:pt x="762" y="7"/>
                  <a:pt x="741" y="0"/>
                  <a:pt x="739" y="1"/>
                </a:cubicBezTo>
                <a:cubicBezTo>
                  <a:pt x="739" y="1"/>
                  <a:pt x="740" y="1"/>
                  <a:pt x="741" y="2"/>
                </a:cubicBezTo>
                <a:cubicBezTo>
                  <a:pt x="751" y="5"/>
                  <a:pt x="772" y="12"/>
                  <a:pt x="789" y="17"/>
                </a:cubicBezTo>
                <a:cubicBezTo>
                  <a:pt x="830" y="35"/>
                  <a:pt x="860" y="57"/>
                  <a:pt x="878" y="81"/>
                </a:cubicBezTo>
                <a:cubicBezTo>
                  <a:pt x="764" y="64"/>
                  <a:pt x="729" y="61"/>
                  <a:pt x="603" y="52"/>
                </a:cubicBezTo>
                <a:cubicBezTo>
                  <a:pt x="608" y="115"/>
                  <a:pt x="542" y="192"/>
                  <a:pt x="416" y="271"/>
                </a:cubicBezTo>
                <a:cubicBezTo>
                  <a:pt x="288" y="248"/>
                  <a:pt x="288" y="248"/>
                  <a:pt x="129" y="217"/>
                </a:cubicBezTo>
                <a:cubicBezTo>
                  <a:pt x="91" y="237"/>
                  <a:pt x="47" y="257"/>
                  <a:pt x="0" y="277"/>
                </a:cubicBezTo>
                <a:cubicBezTo>
                  <a:pt x="2" y="278"/>
                  <a:pt x="4" y="280"/>
                  <a:pt x="7" y="282"/>
                </a:cubicBezTo>
                <a:cubicBezTo>
                  <a:pt x="55" y="262"/>
                  <a:pt x="98" y="242"/>
                  <a:pt x="136" y="222"/>
                </a:cubicBezTo>
                <a:cubicBezTo>
                  <a:pt x="234" y="241"/>
                  <a:pt x="271" y="248"/>
                  <a:pt x="424" y="277"/>
                </a:cubicBezTo>
                <a:cubicBezTo>
                  <a:pt x="552" y="196"/>
                  <a:pt x="618" y="119"/>
                  <a:pt x="614" y="55"/>
                </a:cubicBezTo>
                <a:cubicBezTo>
                  <a:pt x="754" y="66"/>
                  <a:pt x="772" y="68"/>
                  <a:pt x="889" y="85"/>
                </a:cubicBezTo>
                <a:cubicBezTo>
                  <a:pt x="871" y="60"/>
                  <a:pt x="841" y="39"/>
                  <a:pt x="799" y="2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4" name="Freeform 49"/>
          <p:cNvSpPr>
            <a:spLocks/>
          </p:cNvSpPr>
          <p:nvPr/>
        </p:nvSpPr>
        <p:spPr bwMode="auto">
          <a:xfrm flipH="1">
            <a:off x="7859690" y="2247904"/>
            <a:ext cx="190501" cy="63500"/>
          </a:xfrm>
          <a:custGeom>
            <a:avLst/>
            <a:gdLst>
              <a:gd name="T0" fmla="*/ 0 w 83"/>
              <a:gd name="T1" fmla="*/ 3 h 28"/>
              <a:gd name="T2" fmla="*/ 1 w 83"/>
              <a:gd name="T3" fmla="*/ 4 h 28"/>
              <a:gd name="T4" fmla="*/ 50 w 83"/>
              <a:gd name="T5" fmla="*/ 20 h 28"/>
              <a:gd name="T6" fmla="*/ 83 w 83"/>
              <a:gd name="T7" fmla="*/ 26 h 28"/>
              <a:gd name="T8" fmla="*/ 36 w 83"/>
              <a:gd name="T9" fmla="*/ 9 h 28"/>
              <a:gd name="T10" fmla="*/ 0 w 83"/>
              <a:gd name="T11" fmla="*/ 3 h 28"/>
            </a:gdLst>
            <a:ahLst/>
            <a:cxnLst>
              <a:cxn ang="0">
                <a:pos x="T0" y="T1"/>
              </a:cxn>
              <a:cxn ang="0">
                <a:pos x="T2" y="T3"/>
              </a:cxn>
              <a:cxn ang="0">
                <a:pos x="T4" y="T5"/>
              </a:cxn>
              <a:cxn ang="0">
                <a:pos x="T6" y="T7"/>
              </a:cxn>
              <a:cxn ang="0">
                <a:pos x="T8" y="T9"/>
              </a:cxn>
              <a:cxn ang="0">
                <a:pos x="T10" y="T11"/>
              </a:cxn>
            </a:cxnLst>
            <a:rect l="0" t="0" r="r" b="b"/>
            <a:pathLst>
              <a:path w="83" h="28">
                <a:moveTo>
                  <a:pt x="0" y="3"/>
                </a:moveTo>
                <a:cubicBezTo>
                  <a:pt x="0" y="3"/>
                  <a:pt x="0" y="3"/>
                  <a:pt x="1" y="4"/>
                </a:cubicBezTo>
                <a:cubicBezTo>
                  <a:pt x="10" y="9"/>
                  <a:pt x="41" y="18"/>
                  <a:pt x="50" y="20"/>
                </a:cubicBezTo>
                <a:cubicBezTo>
                  <a:pt x="80" y="28"/>
                  <a:pt x="82" y="27"/>
                  <a:pt x="83" y="26"/>
                </a:cubicBezTo>
                <a:cubicBezTo>
                  <a:pt x="80" y="23"/>
                  <a:pt x="56" y="15"/>
                  <a:pt x="36" y="9"/>
                </a:cubicBezTo>
                <a:cubicBezTo>
                  <a:pt x="30" y="7"/>
                  <a:pt x="2" y="0"/>
                  <a:pt x="0" y="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5" name="Freeform 50"/>
          <p:cNvSpPr>
            <a:spLocks/>
          </p:cNvSpPr>
          <p:nvPr/>
        </p:nvSpPr>
        <p:spPr bwMode="auto">
          <a:xfrm flipH="1">
            <a:off x="7926365" y="2263779"/>
            <a:ext cx="2047886" cy="465138"/>
          </a:xfrm>
          <a:custGeom>
            <a:avLst/>
            <a:gdLst>
              <a:gd name="T0" fmla="*/ 849 w 893"/>
              <a:gd name="T1" fmla="*/ 12 h 203"/>
              <a:gd name="T2" fmla="*/ 809 w 893"/>
              <a:gd name="T3" fmla="*/ 6 h 203"/>
              <a:gd name="T4" fmla="*/ 809 w 893"/>
              <a:gd name="T5" fmla="*/ 7 h 203"/>
              <a:gd name="T6" fmla="*/ 823 w 893"/>
              <a:gd name="T7" fmla="*/ 14 h 203"/>
              <a:gd name="T8" fmla="*/ 468 w 893"/>
              <a:gd name="T9" fmla="*/ 0 h 203"/>
              <a:gd name="T10" fmla="*/ 449 w 893"/>
              <a:gd name="T11" fmla="*/ 55 h 203"/>
              <a:gd name="T12" fmla="*/ 553 w 893"/>
              <a:gd name="T13" fmla="*/ 100 h 203"/>
              <a:gd name="T14" fmla="*/ 437 w 893"/>
              <a:gd name="T15" fmla="*/ 198 h 203"/>
              <a:gd name="T16" fmla="*/ 181 w 893"/>
              <a:gd name="T17" fmla="*/ 157 h 203"/>
              <a:gd name="T18" fmla="*/ 121 w 893"/>
              <a:gd name="T19" fmla="*/ 188 h 203"/>
              <a:gd name="T20" fmla="*/ 65 w 893"/>
              <a:gd name="T21" fmla="*/ 175 h 203"/>
              <a:gd name="T22" fmla="*/ 51 w 893"/>
              <a:gd name="T23" fmla="*/ 165 h 203"/>
              <a:gd name="T24" fmla="*/ 7 w 893"/>
              <a:gd name="T25" fmla="*/ 154 h 203"/>
              <a:gd name="T26" fmla="*/ 28 w 893"/>
              <a:gd name="T27" fmla="*/ 175 h 203"/>
              <a:gd name="T28" fmla="*/ 68 w 893"/>
              <a:gd name="T29" fmla="*/ 179 h 203"/>
              <a:gd name="T30" fmla="*/ 127 w 893"/>
              <a:gd name="T31" fmla="*/ 192 h 203"/>
              <a:gd name="T32" fmla="*/ 189 w 893"/>
              <a:gd name="T33" fmla="*/ 161 h 203"/>
              <a:gd name="T34" fmla="*/ 445 w 893"/>
              <a:gd name="T35" fmla="*/ 203 h 203"/>
              <a:gd name="T36" fmla="*/ 565 w 893"/>
              <a:gd name="T37" fmla="*/ 103 h 203"/>
              <a:gd name="T38" fmla="*/ 460 w 893"/>
              <a:gd name="T39" fmla="*/ 57 h 203"/>
              <a:gd name="T40" fmla="*/ 480 w 893"/>
              <a:gd name="T41" fmla="*/ 2 h 203"/>
              <a:gd name="T42" fmla="*/ 832 w 893"/>
              <a:gd name="T43" fmla="*/ 17 h 203"/>
              <a:gd name="T44" fmla="*/ 893 w 893"/>
              <a:gd name="T45" fmla="*/ 29 h 203"/>
              <a:gd name="T46" fmla="*/ 849 w 893"/>
              <a:gd name="T47" fmla="*/ 1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3" h="203">
                <a:moveTo>
                  <a:pt x="849" y="12"/>
                </a:moveTo>
                <a:cubicBezTo>
                  <a:pt x="832" y="7"/>
                  <a:pt x="812" y="4"/>
                  <a:pt x="809" y="6"/>
                </a:cubicBezTo>
                <a:cubicBezTo>
                  <a:pt x="809" y="6"/>
                  <a:pt x="809" y="7"/>
                  <a:pt x="809" y="7"/>
                </a:cubicBezTo>
                <a:cubicBezTo>
                  <a:pt x="811" y="9"/>
                  <a:pt x="815" y="11"/>
                  <a:pt x="823" y="14"/>
                </a:cubicBezTo>
                <a:cubicBezTo>
                  <a:pt x="690" y="2"/>
                  <a:pt x="606" y="1"/>
                  <a:pt x="468" y="0"/>
                </a:cubicBezTo>
                <a:cubicBezTo>
                  <a:pt x="468" y="17"/>
                  <a:pt x="461" y="36"/>
                  <a:pt x="449" y="55"/>
                </a:cubicBezTo>
                <a:cubicBezTo>
                  <a:pt x="481" y="67"/>
                  <a:pt x="522" y="87"/>
                  <a:pt x="553" y="100"/>
                </a:cubicBezTo>
                <a:cubicBezTo>
                  <a:pt x="528" y="132"/>
                  <a:pt x="488" y="165"/>
                  <a:pt x="437" y="198"/>
                </a:cubicBezTo>
                <a:cubicBezTo>
                  <a:pt x="332" y="182"/>
                  <a:pt x="332" y="182"/>
                  <a:pt x="181" y="157"/>
                </a:cubicBezTo>
                <a:cubicBezTo>
                  <a:pt x="163" y="167"/>
                  <a:pt x="142" y="177"/>
                  <a:pt x="121" y="188"/>
                </a:cubicBezTo>
                <a:cubicBezTo>
                  <a:pt x="65" y="175"/>
                  <a:pt x="65" y="175"/>
                  <a:pt x="65" y="175"/>
                </a:cubicBezTo>
                <a:cubicBezTo>
                  <a:pt x="64" y="174"/>
                  <a:pt x="60" y="170"/>
                  <a:pt x="51" y="165"/>
                </a:cubicBezTo>
                <a:cubicBezTo>
                  <a:pt x="39" y="159"/>
                  <a:pt x="16" y="151"/>
                  <a:pt x="7" y="154"/>
                </a:cubicBezTo>
                <a:cubicBezTo>
                  <a:pt x="0" y="158"/>
                  <a:pt x="15" y="169"/>
                  <a:pt x="28" y="175"/>
                </a:cubicBezTo>
                <a:cubicBezTo>
                  <a:pt x="50" y="186"/>
                  <a:pt x="71" y="188"/>
                  <a:pt x="68" y="179"/>
                </a:cubicBezTo>
                <a:cubicBezTo>
                  <a:pt x="127" y="192"/>
                  <a:pt x="127" y="192"/>
                  <a:pt x="127" y="192"/>
                </a:cubicBezTo>
                <a:cubicBezTo>
                  <a:pt x="149" y="182"/>
                  <a:pt x="170" y="171"/>
                  <a:pt x="189" y="161"/>
                </a:cubicBezTo>
                <a:cubicBezTo>
                  <a:pt x="266" y="174"/>
                  <a:pt x="290" y="178"/>
                  <a:pt x="445" y="203"/>
                </a:cubicBezTo>
                <a:cubicBezTo>
                  <a:pt x="498" y="169"/>
                  <a:pt x="539" y="135"/>
                  <a:pt x="565" y="103"/>
                </a:cubicBezTo>
                <a:cubicBezTo>
                  <a:pt x="535" y="87"/>
                  <a:pt x="492" y="70"/>
                  <a:pt x="460" y="57"/>
                </a:cubicBezTo>
                <a:cubicBezTo>
                  <a:pt x="473" y="38"/>
                  <a:pt x="479" y="19"/>
                  <a:pt x="480" y="2"/>
                </a:cubicBezTo>
                <a:cubicBezTo>
                  <a:pt x="655" y="3"/>
                  <a:pt x="730" y="9"/>
                  <a:pt x="832" y="17"/>
                </a:cubicBezTo>
                <a:cubicBezTo>
                  <a:pt x="858" y="25"/>
                  <a:pt x="890" y="33"/>
                  <a:pt x="893" y="29"/>
                </a:cubicBezTo>
                <a:cubicBezTo>
                  <a:pt x="893" y="26"/>
                  <a:pt x="870" y="17"/>
                  <a:pt x="849" y="12"/>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6" name="Freeform 51"/>
          <p:cNvSpPr>
            <a:spLocks/>
          </p:cNvSpPr>
          <p:nvPr/>
        </p:nvSpPr>
        <p:spPr bwMode="auto">
          <a:xfrm flipH="1">
            <a:off x="9644049" y="2836868"/>
            <a:ext cx="165101" cy="107950"/>
          </a:xfrm>
          <a:custGeom>
            <a:avLst/>
            <a:gdLst>
              <a:gd name="T0" fmla="*/ 56 w 72"/>
              <a:gd name="T1" fmla="*/ 18 h 47"/>
              <a:gd name="T2" fmla="*/ 11 w 72"/>
              <a:gd name="T3" fmla="*/ 4 h 47"/>
              <a:gd name="T4" fmla="*/ 7 w 72"/>
              <a:gd name="T5" fmla="*/ 7 h 47"/>
              <a:gd name="T6" fmla="*/ 59 w 72"/>
              <a:gd name="T7" fmla="*/ 44 h 47"/>
              <a:gd name="T8" fmla="*/ 56 w 72"/>
              <a:gd name="T9" fmla="*/ 18 h 47"/>
            </a:gdLst>
            <a:ahLst/>
            <a:cxnLst>
              <a:cxn ang="0">
                <a:pos x="T0" y="T1"/>
              </a:cxn>
              <a:cxn ang="0">
                <a:pos x="T2" y="T3"/>
              </a:cxn>
              <a:cxn ang="0">
                <a:pos x="T4" y="T5"/>
              </a:cxn>
              <a:cxn ang="0">
                <a:pos x="T6" y="T7"/>
              </a:cxn>
              <a:cxn ang="0">
                <a:pos x="T8" y="T9"/>
              </a:cxn>
            </a:cxnLst>
            <a:rect l="0" t="0" r="r" b="b"/>
            <a:pathLst>
              <a:path w="72" h="47">
                <a:moveTo>
                  <a:pt x="56" y="18"/>
                </a:moveTo>
                <a:cubicBezTo>
                  <a:pt x="45" y="10"/>
                  <a:pt x="24" y="0"/>
                  <a:pt x="11" y="4"/>
                </a:cubicBezTo>
                <a:cubicBezTo>
                  <a:pt x="9" y="4"/>
                  <a:pt x="8" y="5"/>
                  <a:pt x="7" y="7"/>
                </a:cubicBezTo>
                <a:cubicBezTo>
                  <a:pt x="0" y="18"/>
                  <a:pt x="35" y="47"/>
                  <a:pt x="59" y="44"/>
                </a:cubicBezTo>
                <a:cubicBezTo>
                  <a:pt x="72" y="42"/>
                  <a:pt x="71" y="30"/>
                  <a:pt x="56" y="1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7" name="Freeform 52"/>
          <p:cNvSpPr>
            <a:spLocks/>
          </p:cNvSpPr>
          <p:nvPr/>
        </p:nvSpPr>
        <p:spPr bwMode="auto">
          <a:xfrm flipH="1">
            <a:off x="7848577" y="2290767"/>
            <a:ext cx="2241562" cy="523876"/>
          </a:xfrm>
          <a:custGeom>
            <a:avLst/>
            <a:gdLst>
              <a:gd name="T0" fmla="*/ 945 w 977"/>
              <a:gd name="T1" fmla="*/ 3 h 228"/>
              <a:gd name="T2" fmla="*/ 939 w 977"/>
              <a:gd name="T3" fmla="*/ 1 h 228"/>
              <a:gd name="T4" fmla="*/ 934 w 977"/>
              <a:gd name="T5" fmla="*/ 0 h 228"/>
              <a:gd name="T6" fmla="*/ 965 w 977"/>
              <a:gd name="T7" fmla="*/ 30 h 228"/>
              <a:gd name="T8" fmla="*/ 730 w 977"/>
              <a:gd name="T9" fmla="*/ 11 h 228"/>
              <a:gd name="T10" fmla="*/ 731 w 977"/>
              <a:gd name="T11" fmla="*/ 27 h 228"/>
              <a:gd name="T12" fmla="*/ 618 w 977"/>
              <a:gd name="T13" fmla="*/ 22 h 228"/>
              <a:gd name="T14" fmla="*/ 609 w 977"/>
              <a:gd name="T15" fmla="*/ 48 h 228"/>
              <a:gd name="T16" fmla="*/ 688 w 977"/>
              <a:gd name="T17" fmla="*/ 84 h 228"/>
              <a:gd name="T18" fmla="*/ 542 w 977"/>
              <a:gd name="T19" fmla="*/ 214 h 228"/>
              <a:gd name="T20" fmla="*/ 284 w 977"/>
              <a:gd name="T21" fmla="*/ 169 h 228"/>
              <a:gd name="T22" fmla="*/ 172 w 977"/>
              <a:gd name="T23" fmla="*/ 223 h 228"/>
              <a:gd name="T24" fmla="*/ 60 w 977"/>
              <a:gd name="T25" fmla="*/ 192 h 228"/>
              <a:gd name="T26" fmla="*/ 49 w 977"/>
              <a:gd name="T27" fmla="*/ 182 h 228"/>
              <a:gd name="T28" fmla="*/ 9 w 977"/>
              <a:gd name="T29" fmla="*/ 169 h 228"/>
              <a:gd name="T30" fmla="*/ 26 w 977"/>
              <a:gd name="T31" fmla="*/ 194 h 228"/>
              <a:gd name="T32" fmla="*/ 63 w 977"/>
              <a:gd name="T33" fmla="*/ 196 h 228"/>
              <a:gd name="T34" fmla="*/ 178 w 977"/>
              <a:gd name="T35" fmla="*/ 228 h 228"/>
              <a:gd name="T36" fmla="*/ 291 w 977"/>
              <a:gd name="T37" fmla="*/ 174 h 228"/>
              <a:gd name="T38" fmla="*/ 551 w 977"/>
              <a:gd name="T39" fmla="*/ 220 h 228"/>
              <a:gd name="T40" fmla="*/ 700 w 977"/>
              <a:gd name="T41" fmla="*/ 86 h 228"/>
              <a:gd name="T42" fmla="*/ 620 w 977"/>
              <a:gd name="T43" fmla="*/ 50 h 228"/>
              <a:gd name="T44" fmla="*/ 630 w 977"/>
              <a:gd name="T45" fmla="*/ 25 h 228"/>
              <a:gd name="T46" fmla="*/ 742 w 977"/>
              <a:gd name="T47" fmla="*/ 30 h 228"/>
              <a:gd name="T48" fmla="*/ 741 w 977"/>
              <a:gd name="T49" fmla="*/ 14 h 228"/>
              <a:gd name="T50" fmla="*/ 977 w 977"/>
              <a:gd name="T51" fmla="*/ 34 h 228"/>
              <a:gd name="T52" fmla="*/ 945 w 977"/>
              <a:gd name="T5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7" h="228">
                <a:moveTo>
                  <a:pt x="945" y="3"/>
                </a:moveTo>
                <a:cubicBezTo>
                  <a:pt x="943" y="2"/>
                  <a:pt x="941" y="2"/>
                  <a:pt x="939" y="1"/>
                </a:cubicBezTo>
                <a:cubicBezTo>
                  <a:pt x="937" y="1"/>
                  <a:pt x="936" y="0"/>
                  <a:pt x="934" y="0"/>
                </a:cubicBezTo>
                <a:cubicBezTo>
                  <a:pt x="947" y="9"/>
                  <a:pt x="957" y="20"/>
                  <a:pt x="965" y="30"/>
                </a:cubicBezTo>
                <a:cubicBezTo>
                  <a:pt x="882" y="20"/>
                  <a:pt x="865" y="19"/>
                  <a:pt x="730" y="11"/>
                </a:cubicBezTo>
                <a:cubicBezTo>
                  <a:pt x="731" y="16"/>
                  <a:pt x="731" y="22"/>
                  <a:pt x="731" y="27"/>
                </a:cubicBezTo>
                <a:cubicBezTo>
                  <a:pt x="618" y="22"/>
                  <a:pt x="618" y="22"/>
                  <a:pt x="618" y="22"/>
                </a:cubicBezTo>
                <a:cubicBezTo>
                  <a:pt x="616" y="31"/>
                  <a:pt x="613" y="39"/>
                  <a:pt x="609" y="48"/>
                </a:cubicBezTo>
                <a:cubicBezTo>
                  <a:pt x="688" y="84"/>
                  <a:pt x="688" y="84"/>
                  <a:pt x="688" y="84"/>
                </a:cubicBezTo>
                <a:cubicBezTo>
                  <a:pt x="662" y="125"/>
                  <a:pt x="613" y="169"/>
                  <a:pt x="542" y="214"/>
                </a:cubicBezTo>
                <a:cubicBezTo>
                  <a:pt x="436" y="196"/>
                  <a:pt x="436" y="196"/>
                  <a:pt x="284" y="169"/>
                </a:cubicBezTo>
                <a:cubicBezTo>
                  <a:pt x="251" y="187"/>
                  <a:pt x="214" y="205"/>
                  <a:pt x="172" y="223"/>
                </a:cubicBezTo>
                <a:cubicBezTo>
                  <a:pt x="139" y="214"/>
                  <a:pt x="94" y="201"/>
                  <a:pt x="60" y="192"/>
                </a:cubicBezTo>
                <a:cubicBezTo>
                  <a:pt x="59" y="190"/>
                  <a:pt x="56" y="186"/>
                  <a:pt x="49" y="182"/>
                </a:cubicBezTo>
                <a:cubicBezTo>
                  <a:pt x="39" y="175"/>
                  <a:pt x="19" y="166"/>
                  <a:pt x="9" y="169"/>
                </a:cubicBezTo>
                <a:cubicBezTo>
                  <a:pt x="0" y="174"/>
                  <a:pt x="13" y="186"/>
                  <a:pt x="26" y="194"/>
                </a:cubicBezTo>
                <a:cubicBezTo>
                  <a:pt x="44" y="205"/>
                  <a:pt x="66" y="208"/>
                  <a:pt x="63" y="196"/>
                </a:cubicBezTo>
                <a:cubicBezTo>
                  <a:pt x="97" y="206"/>
                  <a:pt x="144" y="219"/>
                  <a:pt x="178" y="228"/>
                </a:cubicBezTo>
                <a:cubicBezTo>
                  <a:pt x="220" y="210"/>
                  <a:pt x="258" y="192"/>
                  <a:pt x="291" y="174"/>
                </a:cubicBezTo>
                <a:cubicBezTo>
                  <a:pt x="369" y="188"/>
                  <a:pt x="390" y="192"/>
                  <a:pt x="551" y="220"/>
                </a:cubicBezTo>
                <a:cubicBezTo>
                  <a:pt x="623" y="173"/>
                  <a:pt x="673" y="128"/>
                  <a:pt x="700" y="86"/>
                </a:cubicBezTo>
                <a:cubicBezTo>
                  <a:pt x="620" y="50"/>
                  <a:pt x="620" y="50"/>
                  <a:pt x="620" y="50"/>
                </a:cubicBezTo>
                <a:cubicBezTo>
                  <a:pt x="625" y="42"/>
                  <a:pt x="628" y="33"/>
                  <a:pt x="630" y="25"/>
                </a:cubicBezTo>
                <a:cubicBezTo>
                  <a:pt x="742" y="30"/>
                  <a:pt x="742" y="30"/>
                  <a:pt x="742" y="30"/>
                </a:cubicBezTo>
                <a:cubicBezTo>
                  <a:pt x="743" y="25"/>
                  <a:pt x="742" y="19"/>
                  <a:pt x="741" y="14"/>
                </a:cubicBezTo>
                <a:cubicBezTo>
                  <a:pt x="843" y="19"/>
                  <a:pt x="851" y="20"/>
                  <a:pt x="977" y="34"/>
                </a:cubicBezTo>
                <a:cubicBezTo>
                  <a:pt x="968" y="23"/>
                  <a:pt x="958" y="13"/>
                  <a:pt x="945" y="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8" name="Freeform 53"/>
          <p:cNvSpPr>
            <a:spLocks/>
          </p:cNvSpPr>
          <p:nvPr/>
        </p:nvSpPr>
        <p:spPr bwMode="auto">
          <a:xfrm flipH="1">
            <a:off x="8499455" y="2073279"/>
            <a:ext cx="455615" cy="160338"/>
          </a:xfrm>
          <a:custGeom>
            <a:avLst/>
            <a:gdLst>
              <a:gd name="T0" fmla="*/ 154 w 198"/>
              <a:gd name="T1" fmla="*/ 53 h 70"/>
              <a:gd name="T2" fmla="*/ 121 w 198"/>
              <a:gd name="T3" fmla="*/ 50 h 70"/>
              <a:gd name="T4" fmla="*/ 80 w 198"/>
              <a:gd name="T5" fmla="*/ 42 h 70"/>
              <a:gd name="T6" fmla="*/ 11 w 198"/>
              <a:gd name="T7" fmla="*/ 1 h 70"/>
              <a:gd name="T8" fmla="*/ 0 w 198"/>
              <a:gd name="T9" fmla="*/ 0 h 70"/>
              <a:gd name="T10" fmla="*/ 69 w 198"/>
              <a:gd name="T11" fmla="*/ 41 h 70"/>
              <a:gd name="T12" fmla="*/ 115 w 198"/>
              <a:gd name="T13" fmla="*/ 50 h 70"/>
              <a:gd name="T14" fmla="*/ 132 w 198"/>
              <a:gd name="T15" fmla="*/ 54 h 70"/>
              <a:gd name="T16" fmla="*/ 110 w 198"/>
              <a:gd name="T17" fmla="*/ 52 h 70"/>
              <a:gd name="T18" fmla="*/ 111 w 198"/>
              <a:gd name="T19" fmla="*/ 52 h 70"/>
              <a:gd name="T20" fmla="*/ 198 w 198"/>
              <a:gd name="T21" fmla="*/ 65 h 70"/>
              <a:gd name="T22" fmla="*/ 154 w 198"/>
              <a:gd name="T23"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70">
                <a:moveTo>
                  <a:pt x="154" y="53"/>
                </a:moveTo>
                <a:cubicBezTo>
                  <a:pt x="136" y="50"/>
                  <a:pt x="125" y="50"/>
                  <a:pt x="121" y="50"/>
                </a:cubicBezTo>
                <a:cubicBezTo>
                  <a:pt x="80" y="42"/>
                  <a:pt x="80" y="42"/>
                  <a:pt x="80" y="42"/>
                </a:cubicBezTo>
                <a:cubicBezTo>
                  <a:pt x="65" y="26"/>
                  <a:pt x="42" y="12"/>
                  <a:pt x="11" y="1"/>
                </a:cubicBezTo>
                <a:cubicBezTo>
                  <a:pt x="7" y="0"/>
                  <a:pt x="4" y="0"/>
                  <a:pt x="0" y="0"/>
                </a:cubicBezTo>
                <a:cubicBezTo>
                  <a:pt x="31" y="11"/>
                  <a:pt x="54" y="25"/>
                  <a:pt x="69" y="41"/>
                </a:cubicBezTo>
                <a:cubicBezTo>
                  <a:pt x="115" y="50"/>
                  <a:pt x="115" y="50"/>
                  <a:pt x="115" y="50"/>
                </a:cubicBezTo>
                <a:cubicBezTo>
                  <a:pt x="132" y="54"/>
                  <a:pt x="132" y="54"/>
                  <a:pt x="132" y="54"/>
                </a:cubicBezTo>
                <a:cubicBezTo>
                  <a:pt x="112" y="49"/>
                  <a:pt x="112" y="49"/>
                  <a:pt x="110" y="52"/>
                </a:cubicBezTo>
                <a:cubicBezTo>
                  <a:pt x="110" y="52"/>
                  <a:pt x="111" y="52"/>
                  <a:pt x="111" y="52"/>
                </a:cubicBezTo>
                <a:cubicBezTo>
                  <a:pt x="119" y="59"/>
                  <a:pt x="195" y="70"/>
                  <a:pt x="198" y="65"/>
                </a:cubicBezTo>
                <a:cubicBezTo>
                  <a:pt x="196" y="61"/>
                  <a:pt x="174" y="56"/>
                  <a:pt x="154" y="5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59" name="Freeform 54"/>
          <p:cNvSpPr>
            <a:spLocks noEditPoints="1"/>
          </p:cNvSpPr>
          <p:nvPr/>
        </p:nvSpPr>
        <p:spPr bwMode="auto">
          <a:xfrm flipH="1">
            <a:off x="8963008" y="2065342"/>
            <a:ext cx="266701" cy="107950"/>
          </a:xfrm>
          <a:custGeom>
            <a:avLst/>
            <a:gdLst>
              <a:gd name="T0" fmla="*/ 52 w 116"/>
              <a:gd name="T1" fmla="*/ 0 h 47"/>
              <a:gd name="T2" fmla="*/ 42 w 116"/>
              <a:gd name="T3" fmla="*/ 0 h 47"/>
              <a:gd name="T4" fmla="*/ 104 w 116"/>
              <a:gd name="T5" fmla="*/ 37 h 47"/>
              <a:gd name="T6" fmla="*/ 72 w 116"/>
              <a:gd name="T7" fmla="*/ 38 h 47"/>
              <a:gd name="T8" fmla="*/ 46 w 116"/>
              <a:gd name="T9" fmla="*/ 36 h 47"/>
              <a:gd name="T10" fmla="*/ 1 w 116"/>
              <a:gd name="T11" fmla="*/ 38 h 47"/>
              <a:gd name="T12" fmla="*/ 0 w 116"/>
              <a:gd name="T13" fmla="*/ 39 h 47"/>
              <a:gd name="T14" fmla="*/ 89 w 116"/>
              <a:gd name="T15" fmla="*/ 43 h 47"/>
              <a:gd name="T16" fmla="*/ 80 w 116"/>
              <a:gd name="T17" fmla="*/ 40 h 47"/>
              <a:gd name="T18" fmla="*/ 116 w 116"/>
              <a:gd name="T19" fmla="*/ 38 h 47"/>
              <a:gd name="T20" fmla="*/ 52 w 116"/>
              <a:gd name="T21" fmla="*/ 0 h 47"/>
              <a:gd name="T22" fmla="*/ 55 w 116"/>
              <a:gd name="T23" fmla="*/ 39 h 47"/>
              <a:gd name="T24" fmla="*/ 63 w 116"/>
              <a:gd name="T25" fmla="*/ 39 h 47"/>
              <a:gd name="T26" fmla="*/ 55 w 116"/>
              <a:gd name="T27"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7">
                <a:moveTo>
                  <a:pt x="52" y="0"/>
                </a:moveTo>
                <a:cubicBezTo>
                  <a:pt x="49" y="0"/>
                  <a:pt x="46" y="0"/>
                  <a:pt x="42" y="0"/>
                </a:cubicBezTo>
                <a:cubicBezTo>
                  <a:pt x="70" y="10"/>
                  <a:pt x="91" y="23"/>
                  <a:pt x="104" y="37"/>
                </a:cubicBezTo>
                <a:cubicBezTo>
                  <a:pt x="72" y="38"/>
                  <a:pt x="72" y="38"/>
                  <a:pt x="72" y="38"/>
                </a:cubicBezTo>
                <a:cubicBezTo>
                  <a:pt x="68" y="38"/>
                  <a:pt x="59" y="37"/>
                  <a:pt x="46" y="36"/>
                </a:cubicBezTo>
                <a:cubicBezTo>
                  <a:pt x="27" y="35"/>
                  <a:pt x="6" y="36"/>
                  <a:pt x="1" y="38"/>
                </a:cubicBezTo>
                <a:cubicBezTo>
                  <a:pt x="0" y="38"/>
                  <a:pt x="0" y="39"/>
                  <a:pt x="0" y="39"/>
                </a:cubicBezTo>
                <a:cubicBezTo>
                  <a:pt x="7" y="44"/>
                  <a:pt x="86" y="47"/>
                  <a:pt x="89" y="43"/>
                </a:cubicBezTo>
                <a:cubicBezTo>
                  <a:pt x="89" y="42"/>
                  <a:pt x="88" y="41"/>
                  <a:pt x="80" y="40"/>
                </a:cubicBezTo>
                <a:cubicBezTo>
                  <a:pt x="116" y="38"/>
                  <a:pt x="116" y="38"/>
                  <a:pt x="116" y="38"/>
                </a:cubicBezTo>
                <a:cubicBezTo>
                  <a:pt x="102" y="24"/>
                  <a:pt x="81" y="11"/>
                  <a:pt x="52" y="0"/>
                </a:cubicBezTo>
                <a:close/>
                <a:moveTo>
                  <a:pt x="55" y="39"/>
                </a:moveTo>
                <a:cubicBezTo>
                  <a:pt x="57" y="39"/>
                  <a:pt x="60" y="39"/>
                  <a:pt x="63" y="39"/>
                </a:cubicBezTo>
                <a:lnTo>
                  <a:pt x="55" y="39"/>
                </a:ln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0" name="Freeform 55"/>
          <p:cNvSpPr>
            <a:spLocks/>
          </p:cNvSpPr>
          <p:nvPr/>
        </p:nvSpPr>
        <p:spPr bwMode="auto">
          <a:xfrm flipH="1">
            <a:off x="9502760" y="2455867"/>
            <a:ext cx="1331920" cy="541338"/>
          </a:xfrm>
          <a:custGeom>
            <a:avLst/>
            <a:gdLst>
              <a:gd name="T0" fmla="*/ 550 w 581"/>
              <a:gd name="T1" fmla="*/ 12 h 236"/>
              <a:gd name="T2" fmla="*/ 500 w 581"/>
              <a:gd name="T3" fmla="*/ 6 h 236"/>
              <a:gd name="T4" fmla="*/ 503 w 581"/>
              <a:gd name="T5" fmla="*/ 11 h 236"/>
              <a:gd name="T6" fmla="*/ 396 w 581"/>
              <a:gd name="T7" fmla="*/ 1 h 236"/>
              <a:gd name="T8" fmla="*/ 395 w 581"/>
              <a:gd name="T9" fmla="*/ 0 h 236"/>
              <a:gd name="T10" fmla="*/ 255 w 581"/>
              <a:gd name="T11" fmla="*/ 66 h 236"/>
              <a:gd name="T12" fmla="*/ 226 w 581"/>
              <a:gd name="T13" fmla="*/ 77 h 236"/>
              <a:gd name="T14" fmla="*/ 49 w 581"/>
              <a:gd name="T15" fmla="*/ 128 h 236"/>
              <a:gd name="T16" fmla="*/ 17 w 581"/>
              <a:gd name="T17" fmla="*/ 206 h 236"/>
              <a:gd name="T18" fmla="*/ 26 w 581"/>
              <a:gd name="T19" fmla="*/ 187 h 236"/>
              <a:gd name="T20" fmla="*/ 17 w 581"/>
              <a:gd name="T21" fmla="*/ 183 h 236"/>
              <a:gd name="T22" fmla="*/ 11 w 581"/>
              <a:gd name="T23" fmla="*/ 228 h 236"/>
              <a:gd name="T24" fmla="*/ 33 w 581"/>
              <a:gd name="T25" fmla="*/ 206 h 236"/>
              <a:gd name="T26" fmla="*/ 29 w 581"/>
              <a:gd name="T27" fmla="*/ 191 h 236"/>
              <a:gd name="T28" fmla="*/ 51 w 581"/>
              <a:gd name="T29" fmla="*/ 133 h 236"/>
              <a:gd name="T30" fmla="*/ 231 w 581"/>
              <a:gd name="T31" fmla="*/ 81 h 236"/>
              <a:gd name="T32" fmla="*/ 261 w 581"/>
              <a:gd name="T33" fmla="*/ 70 h 236"/>
              <a:gd name="T34" fmla="*/ 263 w 581"/>
              <a:gd name="T35" fmla="*/ 69 h 236"/>
              <a:gd name="T36" fmla="*/ 404 w 581"/>
              <a:gd name="T37" fmla="*/ 3 h 236"/>
              <a:gd name="T38" fmla="*/ 544 w 581"/>
              <a:gd name="T39" fmla="*/ 18 h 236"/>
              <a:gd name="T40" fmla="*/ 528 w 581"/>
              <a:gd name="T41" fmla="*/ 14 h 236"/>
              <a:gd name="T42" fmla="*/ 537 w 581"/>
              <a:gd name="T43" fmla="*/ 15 h 236"/>
              <a:gd name="T44" fmla="*/ 544 w 581"/>
              <a:gd name="T45" fmla="*/ 18 h 236"/>
              <a:gd name="T46" fmla="*/ 510 w 581"/>
              <a:gd name="T47" fmla="*/ 14 h 236"/>
              <a:gd name="T48" fmla="*/ 577 w 581"/>
              <a:gd name="T49" fmla="*/ 26 h 236"/>
              <a:gd name="T50" fmla="*/ 550 w 581"/>
              <a:gd name="T51"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1" h="236">
                <a:moveTo>
                  <a:pt x="550" y="12"/>
                </a:moveTo>
                <a:cubicBezTo>
                  <a:pt x="533" y="7"/>
                  <a:pt x="506" y="3"/>
                  <a:pt x="500" y="6"/>
                </a:cubicBezTo>
                <a:cubicBezTo>
                  <a:pt x="498" y="8"/>
                  <a:pt x="501" y="10"/>
                  <a:pt x="503" y="11"/>
                </a:cubicBezTo>
                <a:cubicBezTo>
                  <a:pt x="482" y="9"/>
                  <a:pt x="449" y="5"/>
                  <a:pt x="396" y="1"/>
                </a:cubicBezTo>
                <a:cubicBezTo>
                  <a:pt x="395" y="0"/>
                  <a:pt x="395" y="0"/>
                  <a:pt x="395" y="0"/>
                </a:cubicBezTo>
                <a:cubicBezTo>
                  <a:pt x="358" y="22"/>
                  <a:pt x="311" y="45"/>
                  <a:pt x="255" y="66"/>
                </a:cubicBezTo>
                <a:cubicBezTo>
                  <a:pt x="246" y="70"/>
                  <a:pt x="236" y="73"/>
                  <a:pt x="226" y="77"/>
                </a:cubicBezTo>
                <a:cubicBezTo>
                  <a:pt x="169" y="97"/>
                  <a:pt x="109" y="114"/>
                  <a:pt x="49" y="128"/>
                </a:cubicBezTo>
                <a:cubicBezTo>
                  <a:pt x="28" y="184"/>
                  <a:pt x="27" y="186"/>
                  <a:pt x="17" y="206"/>
                </a:cubicBezTo>
                <a:cubicBezTo>
                  <a:pt x="20" y="199"/>
                  <a:pt x="22" y="195"/>
                  <a:pt x="26" y="187"/>
                </a:cubicBezTo>
                <a:cubicBezTo>
                  <a:pt x="23" y="184"/>
                  <a:pt x="20" y="183"/>
                  <a:pt x="17" y="183"/>
                </a:cubicBezTo>
                <a:cubicBezTo>
                  <a:pt x="2" y="188"/>
                  <a:pt x="0" y="219"/>
                  <a:pt x="11" y="228"/>
                </a:cubicBezTo>
                <a:cubicBezTo>
                  <a:pt x="20" y="236"/>
                  <a:pt x="33" y="226"/>
                  <a:pt x="33" y="206"/>
                </a:cubicBezTo>
                <a:cubicBezTo>
                  <a:pt x="32" y="198"/>
                  <a:pt x="30" y="193"/>
                  <a:pt x="29" y="191"/>
                </a:cubicBezTo>
                <a:cubicBezTo>
                  <a:pt x="33" y="181"/>
                  <a:pt x="38" y="166"/>
                  <a:pt x="51" y="133"/>
                </a:cubicBezTo>
                <a:cubicBezTo>
                  <a:pt x="112" y="119"/>
                  <a:pt x="173" y="101"/>
                  <a:pt x="231" y="81"/>
                </a:cubicBezTo>
                <a:cubicBezTo>
                  <a:pt x="241" y="77"/>
                  <a:pt x="251" y="74"/>
                  <a:pt x="261" y="70"/>
                </a:cubicBezTo>
                <a:cubicBezTo>
                  <a:pt x="262" y="70"/>
                  <a:pt x="262" y="69"/>
                  <a:pt x="263" y="69"/>
                </a:cubicBezTo>
                <a:cubicBezTo>
                  <a:pt x="319" y="48"/>
                  <a:pt x="367" y="25"/>
                  <a:pt x="404" y="3"/>
                </a:cubicBezTo>
                <a:cubicBezTo>
                  <a:pt x="451" y="7"/>
                  <a:pt x="497" y="13"/>
                  <a:pt x="544" y="18"/>
                </a:cubicBezTo>
                <a:cubicBezTo>
                  <a:pt x="541" y="17"/>
                  <a:pt x="539" y="16"/>
                  <a:pt x="528" y="14"/>
                </a:cubicBezTo>
                <a:cubicBezTo>
                  <a:pt x="531" y="14"/>
                  <a:pt x="534" y="15"/>
                  <a:pt x="537" y="15"/>
                </a:cubicBezTo>
                <a:cubicBezTo>
                  <a:pt x="539" y="16"/>
                  <a:pt x="542" y="17"/>
                  <a:pt x="544" y="18"/>
                </a:cubicBezTo>
                <a:cubicBezTo>
                  <a:pt x="532" y="17"/>
                  <a:pt x="526" y="16"/>
                  <a:pt x="510" y="14"/>
                </a:cubicBezTo>
                <a:cubicBezTo>
                  <a:pt x="535" y="24"/>
                  <a:pt x="571" y="30"/>
                  <a:pt x="577" y="26"/>
                </a:cubicBezTo>
                <a:cubicBezTo>
                  <a:pt x="581" y="23"/>
                  <a:pt x="569" y="17"/>
                  <a:pt x="550" y="12"/>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1" name="Freeform 56"/>
          <p:cNvSpPr>
            <a:spLocks noEditPoints="1"/>
          </p:cNvSpPr>
          <p:nvPr/>
        </p:nvSpPr>
        <p:spPr bwMode="auto">
          <a:xfrm flipH="1">
            <a:off x="8724882" y="2068517"/>
            <a:ext cx="319089" cy="174625"/>
          </a:xfrm>
          <a:custGeom>
            <a:avLst/>
            <a:gdLst>
              <a:gd name="T0" fmla="*/ 98 w 139"/>
              <a:gd name="T1" fmla="*/ 62 h 76"/>
              <a:gd name="T2" fmla="*/ 94 w 139"/>
              <a:gd name="T3" fmla="*/ 62 h 76"/>
              <a:gd name="T4" fmla="*/ 11 w 139"/>
              <a:gd name="T5" fmla="*/ 0 h 76"/>
              <a:gd name="T6" fmla="*/ 0 w 139"/>
              <a:gd name="T7" fmla="*/ 0 h 76"/>
              <a:gd name="T8" fmla="*/ 82 w 139"/>
              <a:gd name="T9" fmla="*/ 60 h 76"/>
              <a:gd name="T10" fmla="*/ 46 w 139"/>
              <a:gd name="T11" fmla="*/ 62 h 76"/>
              <a:gd name="T12" fmla="*/ 135 w 139"/>
              <a:gd name="T13" fmla="*/ 73 h 76"/>
              <a:gd name="T14" fmla="*/ 98 w 139"/>
              <a:gd name="T15" fmla="*/ 62 h 76"/>
              <a:gd name="T16" fmla="*/ 83 w 139"/>
              <a:gd name="T17" fmla="*/ 62 h 76"/>
              <a:gd name="T18" fmla="*/ 95 w 139"/>
              <a:gd name="T19" fmla="*/ 63 h 76"/>
              <a:gd name="T20" fmla="*/ 95 w 139"/>
              <a:gd name="T21" fmla="*/ 63 h 76"/>
              <a:gd name="T22" fmla="*/ 83 w 139"/>
              <a:gd name="T23" fmla="*/ 6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76">
                <a:moveTo>
                  <a:pt x="98" y="62"/>
                </a:moveTo>
                <a:cubicBezTo>
                  <a:pt x="97" y="62"/>
                  <a:pt x="95" y="62"/>
                  <a:pt x="94" y="62"/>
                </a:cubicBezTo>
                <a:cubicBezTo>
                  <a:pt x="82" y="37"/>
                  <a:pt x="55" y="16"/>
                  <a:pt x="11" y="0"/>
                </a:cubicBezTo>
                <a:cubicBezTo>
                  <a:pt x="7" y="0"/>
                  <a:pt x="4" y="0"/>
                  <a:pt x="0" y="0"/>
                </a:cubicBezTo>
                <a:cubicBezTo>
                  <a:pt x="44" y="16"/>
                  <a:pt x="71" y="36"/>
                  <a:pt x="82" y="60"/>
                </a:cubicBezTo>
                <a:cubicBezTo>
                  <a:pt x="61" y="59"/>
                  <a:pt x="46" y="59"/>
                  <a:pt x="46" y="62"/>
                </a:cubicBezTo>
                <a:cubicBezTo>
                  <a:pt x="52" y="69"/>
                  <a:pt x="130" y="76"/>
                  <a:pt x="135" y="73"/>
                </a:cubicBezTo>
                <a:cubicBezTo>
                  <a:pt x="139" y="70"/>
                  <a:pt x="121" y="65"/>
                  <a:pt x="98" y="62"/>
                </a:cubicBezTo>
                <a:close/>
                <a:moveTo>
                  <a:pt x="83" y="62"/>
                </a:moveTo>
                <a:cubicBezTo>
                  <a:pt x="87" y="62"/>
                  <a:pt x="91" y="63"/>
                  <a:pt x="95" y="63"/>
                </a:cubicBezTo>
                <a:cubicBezTo>
                  <a:pt x="95" y="63"/>
                  <a:pt x="95" y="63"/>
                  <a:pt x="95" y="63"/>
                </a:cubicBezTo>
                <a:cubicBezTo>
                  <a:pt x="91" y="63"/>
                  <a:pt x="87" y="62"/>
                  <a:pt x="83" y="62"/>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2" name="Freeform 57"/>
          <p:cNvSpPr>
            <a:spLocks/>
          </p:cNvSpPr>
          <p:nvPr/>
        </p:nvSpPr>
        <p:spPr bwMode="auto">
          <a:xfrm flipH="1">
            <a:off x="9050321" y="2173292"/>
            <a:ext cx="920755" cy="236538"/>
          </a:xfrm>
          <a:custGeom>
            <a:avLst/>
            <a:gdLst>
              <a:gd name="T0" fmla="*/ 364 w 401"/>
              <a:gd name="T1" fmla="*/ 85 h 103"/>
              <a:gd name="T2" fmla="*/ 384 w 401"/>
              <a:gd name="T3" fmla="*/ 35 h 103"/>
              <a:gd name="T4" fmla="*/ 0 w 401"/>
              <a:gd name="T5" fmla="*/ 10 h 103"/>
              <a:gd name="T6" fmla="*/ 373 w 401"/>
              <a:gd name="T7" fmla="*/ 34 h 103"/>
              <a:gd name="T8" fmla="*/ 353 w 401"/>
              <a:gd name="T9" fmla="*/ 83 h 103"/>
              <a:gd name="T10" fmla="*/ 310 w 401"/>
              <a:gd name="T11" fmla="*/ 82 h 103"/>
              <a:gd name="T12" fmla="*/ 310 w 401"/>
              <a:gd name="T13" fmla="*/ 83 h 103"/>
              <a:gd name="T14" fmla="*/ 397 w 401"/>
              <a:gd name="T15" fmla="*/ 98 h 103"/>
              <a:gd name="T16" fmla="*/ 364 w 401"/>
              <a:gd name="T17" fmla="*/ 8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103">
                <a:moveTo>
                  <a:pt x="364" y="85"/>
                </a:moveTo>
                <a:cubicBezTo>
                  <a:pt x="376" y="67"/>
                  <a:pt x="383" y="50"/>
                  <a:pt x="384" y="35"/>
                </a:cubicBezTo>
                <a:cubicBezTo>
                  <a:pt x="222" y="4"/>
                  <a:pt x="108" y="2"/>
                  <a:pt x="0" y="10"/>
                </a:cubicBezTo>
                <a:cubicBezTo>
                  <a:pt x="153" y="0"/>
                  <a:pt x="257" y="16"/>
                  <a:pt x="373" y="34"/>
                </a:cubicBezTo>
                <a:cubicBezTo>
                  <a:pt x="371" y="49"/>
                  <a:pt x="365" y="66"/>
                  <a:pt x="353" y="83"/>
                </a:cubicBezTo>
                <a:cubicBezTo>
                  <a:pt x="330" y="80"/>
                  <a:pt x="314" y="80"/>
                  <a:pt x="310" y="82"/>
                </a:cubicBezTo>
                <a:cubicBezTo>
                  <a:pt x="310" y="83"/>
                  <a:pt x="310" y="83"/>
                  <a:pt x="310" y="83"/>
                </a:cubicBezTo>
                <a:cubicBezTo>
                  <a:pt x="310" y="90"/>
                  <a:pt x="388" y="103"/>
                  <a:pt x="397" y="98"/>
                </a:cubicBezTo>
                <a:cubicBezTo>
                  <a:pt x="401" y="96"/>
                  <a:pt x="394" y="90"/>
                  <a:pt x="364" y="8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3" name="Freeform 58"/>
          <p:cNvSpPr>
            <a:spLocks/>
          </p:cNvSpPr>
          <p:nvPr/>
        </p:nvSpPr>
        <p:spPr bwMode="auto">
          <a:xfrm flipH="1">
            <a:off x="9178909" y="2193929"/>
            <a:ext cx="857255" cy="312738"/>
          </a:xfrm>
          <a:custGeom>
            <a:avLst/>
            <a:gdLst>
              <a:gd name="T0" fmla="*/ 343 w 374"/>
              <a:gd name="T1" fmla="*/ 116 h 136"/>
              <a:gd name="T2" fmla="*/ 340 w 374"/>
              <a:gd name="T3" fmla="*/ 115 h 136"/>
              <a:gd name="T4" fmla="*/ 361 w 374"/>
              <a:gd name="T5" fmla="*/ 95 h 136"/>
              <a:gd name="T6" fmla="*/ 296 w 374"/>
              <a:gd name="T7" fmla="*/ 74 h 136"/>
              <a:gd name="T8" fmla="*/ 322 w 374"/>
              <a:gd name="T9" fmla="*/ 22 h 136"/>
              <a:gd name="T10" fmla="*/ 0 w 374"/>
              <a:gd name="T11" fmla="*/ 8 h 136"/>
              <a:gd name="T12" fmla="*/ 310 w 374"/>
              <a:gd name="T13" fmla="*/ 22 h 136"/>
              <a:gd name="T14" fmla="*/ 285 w 374"/>
              <a:gd name="T15" fmla="*/ 73 h 136"/>
              <a:gd name="T16" fmla="*/ 349 w 374"/>
              <a:gd name="T17" fmla="*/ 93 h 136"/>
              <a:gd name="T18" fmla="*/ 329 w 374"/>
              <a:gd name="T19" fmla="*/ 113 h 136"/>
              <a:gd name="T20" fmla="*/ 286 w 374"/>
              <a:gd name="T21" fmla="*/ 111 h 136"/>
              <a:gd name="T22" fmla="*/ 286 w 374"/>
              <a:gd name="T23" fmla="*/ 111 h 136"/>
              <a:gd name="T24" fmla="*/ 368 w 374"/>
              <a:gd name="T25" fmla="*/ 130 h 136"/>
              <a:gd name="T26" fmla="*/ 343 w 374"/>
              <a:gd name="T27" fmla="*/ 1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136">
                <a:moveTo>
                  <a:pt x="343" y="116"/>
                </a:moveTo>
                <a:cubicBezTo>
                  <a:pt x="342" y="116"/>
                  <a:pt x="341" y="116"/>
                  <a:pt x="340" y="115"/>
                </a:cubicBezTo>
                <a:cubicBezTo>
                  <a:pt x="347" y="108"/>
                  <a:pt x="355" y="102"/>
                  <a:pt x="361" y="95"/>
                </a:cubicBezTo>
                <a:cubicBezTo>
                  <a:pt x="296" y="74"/>
                  <a:pt x="296" y="74"/>
                  <a:pt x="296" y="74"/>
                </a:cubicBezTo>
                <a:cubicBezTo>
                  <a:pt x="312" y="55"/>
                  <a:pt x="320" y="38"/>
                  <a:pt x="322" y="22"/>
                </a:cubicBezTo>
                <a:cubicBezTo>
                  <a:pt x="193" y="2"/>
                  <a:pt x="91" y="1"/>
                  <a:pt x="0" y="8"/>
                </a:cubicBezTo>
                <a:cubicBezTo>
                  <a:pt x="120" y="0"/>
                  <a:pt x="213" y="11"/>
                  <a:pt x="310" y="22"/>
                </a:cubicBezTo>
                <a:cubicBezTo>
                  <a:pt x="308" y="37"/>
                  <a:pt x="300" y="55"/>
                  <a:pt x="285" y="73"/>
                </a:cubicBezTo>
                <a:cubicBezTo>
                  <a:pt x="349" y="93"/>
                  <a:pt x="349" y="93"/>
                  <a:pt x="349" y="93"/>
                </a:cubicBezTo>
                <a:cubicBezTo>
                  <a:pt x="343" y="100"/>
                  <a:pt x="336" y="106"/>
                  <a:pt x="329" y="113"/>
                </a:cubicBezTo>
                <a:cubicBezTo>
                  <a:pt x="307" y="109"/>
                  <a:pt x="291" y="108"/>
                  <a:pt x="286" y="111"/>
                </a:cubicBezTo>
                <a:cubicBezTo>
                  <a:pt x="286" y="111"/>
                  <a:pt x="286" y="111"/>
                  <a:pt x="286" y="111"/>
                </a:cubicBezTo>
                <a:cubicBezTo>
                  <a:pt x="283" y="119"/>
                  <a:pt x="356" y="136"/>
                  <a:pt x="368" y="130"/>
                </a:cubicBezTo>
                <a:cubicBezTo>
                  <a:pt x="374" y="128"/>
                  <a:pt x="363" y="121"/>
                  <a:pt x="343" y="116"/>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4" name="Freeform 59"/>
          <p:cNvSpPr>
            <a:spLocks/>
          </p:cNvSpPr>
          <p:nvPr/>
        </p:nvSpPr>
        <p:spPr bwMode="auto">
          <a:xfrm flipH="1">
            <a:off x="9431323" y="2211392"/>
            <a:ext cx="704854" cy="139700"/>
          </a:xfrm>
          <a:custGeom>
            <a:avLst/>
            <a:gdLst>
              <a:gd name="T0" fmla="*/ 285 w 307"/>
              <a:gd name="T1" fmla="*/ 50 h 61"/>
              <a:gd name="T2" fmla="*/ 301 w 307"/>
              <a:gd name="T3" fmla="*/ 15 h 61"/>
              <a:gd name="T4" fmla="*/ 0 w 307"/>
              <a:gd name="T5" fmla="*/ 9 h 61"/>
              <a:gd name="T6" fmla="*/ 289 w 307"/>
              <a:gd name="T7" fmla="*/ 15 h 61"/>
              <a:gd name="T8" fmla="*/ 274 w 307"/>
              <a:gd name="T9" fmla="*/ 48 h 61"/>
              <a:gd name="T10" fmla="*/ 266 w 307"/>
              <a:gd name="T11" fmla="*/ 47 h 61"/>
              <a:gd name="T12" fmla="*/ 218 w 307"/>
              <a:gd name="T13" fmla="*/ 47 h 61"/>
              <a:gd name="T14" fmla="*/ 218 w 307"/>
              <a:gd name="T15" fmla="*/ 48 h 61"/>
              <a:gd name="T16" fmla="*/ 306 w 307"/>
              <a:gd name="T17" fmla="*/ 56 h 61"/>
              <a:gd name="T18" fmla="*/ 285 w 307"/>
              <a:gd name="T19" fmla="*/ 5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61">
                <a:moveTo>
                  <a:pt x="285" y="50"/>
                </a:moveTo>
                <a:cubicBezTo>
                  <a:pt x="294" y="38"/>
                  <a:pt x="299" y="26"/>
                  <a:pt x="301" y="15"/>
                </a:cubicBezTo>
                <a:cubicBezTo>
                  <a:pt x="181" y="0"/>
                  <a:pt x="86" y="1"/>
                  <a:pt x="0" y="9"/>
                </a:cubicBezTo>
                <a:cubicBezTo>
                  <a:pt x="110" y="0"/>
                  <a:pt x="198" y="8"/>
                  <a:pt x="289" y="15"/>
                </a:cubicBezTo>
                <a:cubicBezTo>
                  <a:pt x="287" y="26"/>
                  <a:pt x="282" y="37"/>
                  <a:pt x="274" y="48"/>
                </a:cubicBezTo>
                <a:cubicBezTo>
                  <a:pt x="271" y="48"/>
                  <a:pt x="269" y="47"/>
                  <a:pt x="266" y="47"/>
                </a:cubicBezTo>
                <a:cubicBezTo>
                  <a:pt x="246" y="45"/>
                  <a:pt x="221" y="45"/>
                  <a:pt x="218" y="47"/>
                </a:cubicBezTo>
                <a:cubicBezTo>
                  <a:pt x="218" y="48"/>
                  <a:pt x="218" y="48"/>
                  <a:pt x="218" y="48"/>
                </a:cubicBezTo>
                <a:cubicBezTo>
                  <a:pt x="222" y="54"/>
                  <a:pt x="300" y="61"/>
                  <a:pt x="306" y="56"/>
                </a:cubicBezTo>
                <a:cubicBezTo>
                  <a:pt x="306" y="55"/>
                  <a:pt x="307" y="53"/>
                  <a:pt x="285" y="5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5" name="Freeform 60"/>
          <p:cNvSpPr>
            <a:spLocks/>
          </p:cNvSpPr>
          <p:nvPr/>
        </p:nvSpPr>
        <p:spPr bwMode="auto">
          <a:xfrm flipH="1">
            <a:off x="7848577" y="2697167"/>
            <a:ext cx="1773247" cy="525463"/>
          </a:xfrm>
          <a:custGeom>
            <a:avLst/>
            <a:gdLst>
              <a:gd name="T0" fmla="*/ 737 w 773"/>
              <a:gd name="T1" fmla="*/ 15 h 229"/>
              <a:gd name="T2" fmla="*/ 685 w 773"/>
              <a:gd name="T3" fmla="*/ 6 h 229"/>
              <a:gd name="T4" fmla="*/ 712 w 773"/>
              <a:gd name="T5" fmla="*/ 30 h 229"/>
              <a:gd name="T6" fmla="*/ 520 w 773"/>
              <a:gd name="T7" fmla="*/ 179 h 229"/>
              <a:gd name="T8" fmla="*/ 246 w 773"/>
              <a:gd name="T9" fmla="*/ 118 h 229"/>
              <a:gd name="T10" fmla="*/ 34 w 773"/>
              <a:gd name="T11" fmla="*/ 211 h 229"/>
              <a:gd name="T12" fmla="*/ 0 w 773"/>
              <a:gd name="T13" fmla="*/ 223 h 229"/>
              <a:gd name="T14" fmla="*/ 6 w 773"/>
              <a:gd name="T15" fmla="*/ 229 h 229"/>
              <a:gd name="T16" fmla="*/ 40 w 773"/>
              <a:gd name="T17" fmla="*/ 217 h 229"/>
              <a:gd name="T18" fmla="*/ 253 w 773"/>
              <a:gd name="T19" fmla="*/ 124 h 229"/>
              <a:gd name="T20" fmla="*/ 527 w 773"/>
              <a:gd name="T21" fmla="*/ 186 h 229"/>
              <a:gd name="T22" fmla="*/ 723 w 773"/>
              <a:gd name="T23" fmla="*/ 35 h 229"/>
              <a:gd name="T24" fmla="*/ 764 w 773"/>
              <a:gd name="T25" fmla="*/ 42 h 229"/>
              <a:gd name="T26" fmla="*/ 737 w 773"/>
              <a:gd name="T27" fmla="*/ 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229">
                <a:moveTo>
                  <a:pt x="737" y="15"/>
                </a:moveTo>
                <a:cubicBezTo>
                  <a:pt x="721" y="8"/>
                  <a:pt x="692" y="0"/>
                  <a:pt x="685" y="6"/>
                </a:cubicBezTo>
                <a:cubicBezTo>
                  <a:pt x="682" y="12"/>
                  <a:pt x="692" y="20"/>
                  <a:pt x="712" y="30"/>
                </a:cubicBezTo>
                <a:cubicBezTo>
                  <a:pt x="670" y="78"/>
                  <a:pt x="605" y="128"/>
                  <a:pt x="520" y="179"/>
                </a:cubicBezTo>
                <a:cubicBezTo>
                  <a:pt x="408" y="155"/>
                  <a:pt x="408" y="155"/>
                  <a:pt x="246" y="118"/>
                </a:cubicBezTo>
                <a:cubicBezTo>
                  <a:pt x="185" y="149"/>
                  <a:pt x="113" y="180"/>
                  <a:pt x="34" y="211"/>
                </a:cubicBezTo>
                <a:cubicBezTo>
                  <a:pt x="23" y="215"/>
                  <a:pt x="11" y="219"/>
                  <a:pt x="0" y="223"/>
                </a:cubicBezTo>
                <a:cubicBezTo>
                  <a:pt x="2" y="225"/>
                  <a:pt x="4" y="227"/>
                  <a:pt x="6" y="229"/>
                </a:cubicBezTo>
                <a:cubicBezTo>
                  <a:pt x="18" y="225"/>
                  <a:pt x="29" y="221"/>
                  <a:pt x="40" y="217"/>
                </a:cubicBezTo>
                <a:cubicBezTo>
                  <a:pt x="120" y="186"/>
                  <a:pt x="191" y="155"/>
                  <a:pt x="253" y="124"/>
                </a:cubicBezTo>
                <a:cubicBezTo>
                  <a:pt x="336" y="143"/>
                  <a:pt x="362" y="149"/>
                  <a:pt x="527" y="186"/>
                </a:cubicBezTo>
                <a:cubicBezTo>
                  <a:pt x="614" y="134"/>
                  <a:pt x="680" y="83"/>
                  <a:pt x="723" y="35"/>
                </a:cubicBezTo>
                <a:cubicBezTo>
                  <a:pt x="751" y="45"/>
                  <a:pt x="762" y="43"/>
                  <a:pt x="764" y="42"/>
                </a:cubicBezTo>
                <a:cubicBezTo>
                  <a:pt x="773" y="38"/>
                  <a:pt x="761" y="25"/>
                  <a:pt x="737" y="1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6" name="Freeform 61"/>
          <p:cNvSpPr>
            <a:spLocks/>
          </p:cNvSpPr>
          <p:nvPr/>
        </p:nvSpPr>
        <p:spPr bwMode="auto">
          <a:xfrm flipH="1">
            <a:off x="7053236" y="2484442"/>
            <a:ext cx="4503761" cy="1663702"/>
          </a:xfrm>
          <a:custGeom>
            <a:avLst/>
            <a:gdLst>
              <a:gd name="T0" fmla="*/ 1855 w 1964"/>
              <a:gd name="T1" fmla="*/ 5 h 725"/>
              <a:gd name="T2" fmla="*/ 1869 w 1964"/>
              <a:gd name="T3" fmla="*/ 11 h 725"/>
              <a:gd name="T4" fmla="*/ 1858 w 1964"/>
              <a:gd name="T5" fmla="*/ 6 h 725"/>
              <a:gd name="T6" fmla="*/ 1844 w 1964"/>
              <a:gd name="T7" fmla="*/ 0 h 725"/>
              <a:gd name="T8" fmla="*/ 1954 w 1964"/>
              <a:gd name="T9" fmla="*/ 96 h 725"/>
              <a:gd name="T10" fmla="*/ 1750 w 1964"/>
              <a:gd name="T11" fmla="*/ 55 h 725"/>
              <a:gd name="T12" fmla="*/ 1467 w 1964"/>
              <a:gd name="T13" fmla="*/ 352 h 725"/>
              <a:gd name="T14" fmla="*/ 1070 w 1964"/>
              <a:gd name="T15" fmla="*/ 255 h 725"/>
              <a:gd name="T16" fmla="*/ 901 w 1964"/>
              <a:gd name="T17" fmla="*/ 326 h 725"/>
              <a:gd name="T18" fmla="*/ 878 w 1964"/>
              <a:gd name="T19" fmla="*/ 338 h 725"/>
              <a:gd name="T20" fmla="*/ 879 w 1964"/>
              <a:gd name="T21" fmla="*/ 338 h 725"/>
              <a:gd name="T22" fmla="*/ 849 w 1964"/>
              <a:gd name="T23" fmla="*/ 322 h 725"/>
              <a:gd name="T24" fmla="*/ 844 w 1964"/>
              <a:gd name="T25" fmla="*/ 316 h 725"/>
              <a:gd name="T26" fmla="*/ 565 w 1964"/>
              <a:gd name="T27" fmla="*/ 404 h 725"/>
              <a:gd name="T28" fmla="*/ 475 w 1964"/>
              <a:gd name="T29" fmla="*/ 598 h 725"/>
              <a:gd name="T30" fmla="*/ 62 w 1964"/>
              <a:gd name="T31" fmla="*/ 672 h 725"/>
              <a:gd name="T32" fmla="*/ 41 w 1964"/>
              <a:gd name="T33" fmla="*/ 646 h 725"/>
              <a:gd name="T34" fmla="*/ 9 w 1964"/>
              <a:gd name="T35" fmla="*/ 704 h 725"/>
              <a:gd name="T36" fmla="*/ 60 w 1964"/>
              <a:gd name="T37" fmla="*/ 684 h 725"/>
              <a:gd name="T38" fmla="*/ 61 w 1964"/>
              <a:gd name="T39" fmla="*/ 681 h 725"/>
              <a:gd name="T40" fmla="*/ 480 w 1964"/>
              <a:gd name="T41" fmla="*/ 606 h 725"/>
              <a:gd name="T42" fmla="*/ 571 w 1964"/>
              <a:gd name="T43" fmla="*/ 410 h 725"/>
              <a:gd name="T44" fmla="*/ 826 w 1964"/>
              <a:gd name="T45" fmla="*/ 330 h 725"/>
              <a:gd name="T46" fmla="*/ 868 w 1964"/>
              <a:gd name="T47" fmla="*/ 374 h 725"/>
              <a:gd name="T48" fmla="*/ 882 w 1964"/>
              <a:gd name="T49" fmla="*/ 341 h 725"/>
              <a:gd name="T50" fmla="*/ 882 w 1964"/>
              <a:gd name="T51" fmla="*/ 342 h 725"/>
              <a:gd name="T52" fmla="*/ 907 w 1964"/>
              <a:gd name="T53" fmla="*/ 333 h 725"/>
              <a:gd name="T54" fmla="*/ 1076 w 1964"/>
              <a:gd name="T55" fmla="*/ 262 h 725"/>
              <a:gd name="T56" fmla="*/ 1473 w 1964"/>
              <a:gd name="T57" fmla="*/ 359 h 725"/>
              <a:gd name="T58" fmla="*/ 1761 w 1964"/>
              <a:gd name="T59" fmla="*/ 60 h 725"/>
              <a:gd name="T60" fmla="*/ 1964 w 1964"/>
              <a:gd name="T61" fmla="*/ 102 h 725"/>
              <a:gd name="T62" fmla="*/ 1855 w 1964"/>
              <a:gd name="T63" fmla="*/ 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4" h="725">
                <a:moveTo>
                  <a:pt x="1855" y="5"/>
                </a:moveTo>
                <a:cubicBezTo>
                  <a:pt x="1869" y="11"/>
                  <a:pt x="1869" y="11"/>
                  <a:pt x="1869" y="11"/>
                </a:cubicBezTo>
                <a:cubicBezTo>
                  <a:pt x="1858" y="6"/>
                  <a:pt x="1858" y="6"/>
                  <a:pt x="1858" y="6"/>
                </a:cubicBezTo>
                <a:cubicBezTo>
                  <a:pt x="1844" y="0"/>
                  <a:pt x="1844" y="0"/>
                  <a:pt x="1844" y="0"/>
                </a:cubicBezTo>
                <a:cubicBezTo>
                  <a:pt x="1901" y="26"/>
                  <a:pt x="1937" y="59"/>
                  <a:pt x="1954" y="96"/>
                </a:cubicBezTo>
                <a:cubicBezTo>
                  <a:pt x="1891" y="80"/>
                  <a:pt x="1883" y="79"/>
                  <a:pt x="1750" y="55"/>
                </a:cubicBezTo>
                <a:cubicBezTo>
                  <a:pt x="1748" y="140"/>
                  <a:pt x="1649" y="245"/>
                  <a:pt x="1467" y="352"/>
                </a:cubicBezTo>
                <a:cubicBezTo>
                  <a:pt x="1249" y="300"/>
                  <a:pt x="1238" y="297"/>
                  <a:pt x="1070" y="255"/>
                </a:cubicBezTo>
                <a:cubicBezTo>
                  <a:pt x="1019" y="279"/>
                  <a:pt x="962" y="303"/>
                  <a:pt x="901" y="326"/>
                </a:cubicBezTo>
                <a:cubicBezTo>
                  <a:pt x="892" y="330"/>
                  <a:pt x="884" y="333"/>
                  <a:pt x="878" y="338"/>
                </a:cubicBezTo>
                <a:cubicBezTo>
                  <a:pt x="878" y="338"/>
                  <a:pt x="878" y="338"/>
                  <a:pt x="879" y="338"/>
                </a:cubicBezTo>
                <a:cubicBezTo>
                  <a:pt x="871" y="330"/>
                  <a:pt x="860" y="324"/>
                  <a:pt x="849" y="322"/>
                </a:cubicBezTo>
                <a:cubicBezTo>
                  <a:pt x="848" y="320"/>
                  <a:pt x="846" y="318"/>
                  <a:pt x="844" y="316"/>
                </a:cubicBezTo>
                <a:cubicBezTo>
                  <a:pt x="754" y="349"/>
                  <a:pt x="660" y="378"/>
                  <a:pt x="565" y="404"/>
                </a:cubicBezTo>
                <a:cubicBezTo>
                  <a:pt x="542" y="467"/>
                  <a:pt x="540" y="472"/>
                  <a:pt x="475" y="598"/>
                </a:cubicBezTo>
                <a:cubicBezTo>
                  <a:pt x="335" y="630"/>
                  <a:pt x="195" y="655"/>
                  <a:pt x="62" y="672"/>
                </a:cubicBezTo>
                <a:cubicBezTo>
                  <a:pt x="62" y="655"/>
                  <a:pt x="54" y="645"/>
                  <a:pt x="41" y="646"/>
                </a:cubicBezTo>
                <a:cubicBezTo>
                  <a:pt x="15" y="651"/>
                  <a:pt x="0" y="686"/>
                  <a:pt x="9" y="704"/>
                </a:cubicBezTo>
                <a:cubicBezTo>
                  <a:pt x="19" y="725"/>
                  <a:pt x="50" y="713"/>
                  <a:pt x="60" y="684"/>
                </a:cubicBezTo>
                <a:cubicBezTo>
                  <a:pt x="60" y="683"/>
                  <a:pt x="60" y="682"/>
                  <a:pt x="61" y="681"/>
                </a:cubicBezTo>
                <a:cubicBezTo>
                  <a:pt x="196" y="664"/>
                  <a:pt x="338" y="639"/>
                  <a:pt x="480" y="606"/>
                </a:cubicBezTo>
                <a:cubicBezTo>
                  <a:pt x="520" y="533"/>
                  <a:pt x="521" y="530"/>
                  <a:pt x="571" y="410"/>
                </a:cubicBezTo>
                <a:cubicBezTo>
                  <a:pt x="657" y="387"/>
                  <a:pt x="743" y="361"/>
                  <a:pt x="826" y="330"/>
                </a:cubicBezTo>
                <a:cubicBezTo>
                  <a:pt x="818" y="346"/>
                  <a:pt x="842" y="373"/>
                  <a:pt x="868" y="374"/>
                </a:cubicBezTo>
                <a:cubicBezTo>
                  <a:pt x="888" y="375"/>
                  <a:pt x="895" y="358"/>
                  <a:pt x="882" y="341"/>
                </a:cubicBezTo>
                <a:cubicBezTo>
                  <a:pt x="882" y="342"/>
                  <a:pt x="882" y="342"/>
                  <a:pt x="882" y="342"/>
                </a:cubicBezTo>
                <a:cubicBezTo>
                  <a:pt x="890" y="339"/>
                  <a:pt x="899" y="336"/>
                  <a:pt x="907" y="333"/>
                </a:cubicBezTo>
                <a:cubicBezTo>
                  <a:pt x="968" y="309"/>
                  <a:pt x="1025" y="286"/>
                  <a:pt x="1076" y="262"/>
                </a:cubicBezTo>
                <a:cubicBezTo>
                  <a:pt x="1236" y="302"/>
                  <a:pt x="1252" y="306"/>
                  <a:pt x="1473" y="359"/>
                </a:cubicBezTo>
                <a:cubicBezTo>
                  <a:pt x="1657" y="252"/>
                  <a:pt x="1758" y="146"/>
                  <a:pt x="1761" y="60"/>
                </a:cubicBezTo>
                <a:cubicBezTo>
                  <a:pt x="1839" y="73"/>
                  <a:pt x="1839" y="73"/>
                  <a:pt x="1964" y="102"/>
                </a:cubicBezTo>
                <a:cubicBezTo>
                  <a:pt x="1948" y="65"/>
                  <a:pt x="1912" y="32"/>
                  <a:pt x="1855" y="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7" name="Freeform 62"/>
          <p:cNvSpPr>
            <a:spLocks/>
          </p:cNvSpPr>
          <p:nvPr/>
        </p:nvSpPr>
        <p:spPr bwMode="auto">
          <a:xfrm flipH="1">
            <a:off x="8931258" y="3341693"/>
            <a:ext cx="209551" cy="138113"/>
          </a:xfrm>
          <a:custGeom>
            <a:avLst/>
            <a:gdLst>
              <a:gd name="T0" fmla="*/ 20 w 91"/>
              <a:gd name="T1" fmla="*/ 6 h 60"/>
              <a:gd name="T2" fmla="*/ 15 w 91"/>
              <a:gd name="T3" fmla="*/ 10 h 60"/>
              <a:gd name="T4" fmla="*/ 61 w 91"/>
              <a:gd name="T5" fmla="*/ 60 h 60"/>
              <a:gd name="T6" fmla="*/ 74 w 91"/>
              <a:gd name="T7" fmla="*/ 24 h 60"/>
              <a:gd name="T8" fmla="*/ 20 w 91"/>
              <a:gd name="T9" fmla="*/ 6 h 60"/>
            </a:gdLst>
            <a:ahLst/>
            <a:cxnLst>
              <a:cxn ang="0">
                <a:pos x="T0" y="T1"/>
              </a:cxn>
              <a:cxn ang="0">
                <a:pos x="T2" y="T3"/>
              </a:cxn>
              <a:cxn ang="0">
                <a:pos x="T4" y="T5"/>
              </a:cxn>
              <a:cxn ang="0">
                <a:pos x="T6" y="T7"/>
              </a:cxn>
              <a:cxn ang="0">
                <a:pos x="T8" y="T9"/>
              </a:cxn>
            </a:cxnLst>
            <a:rect l="0" t="0" r="r" b="b"/>
            <a:pathLst>
              <a:path w="91" h="60">
                <a:moveTo>
                  <a:pt x="20" y="6"/>
                </a:moveTo>
                <a:cubicBezTo>
                  <a:pt x="19" y="7"/>
                  <a:pt x="16" y="8"/>
                  <a:pt x="15" y="10"/>
                </a:cubicBezTo>
                <a:cubicBezTo>
                  <a:pt x="0" y="27"/>
                  <a:pt x="31" y="60"/>
                  <a:pt x="61" y="60"/>
                </a:cubicBezTo>
                <a:cubicBezTo>
                  <a:pt x="84" y="60"/>
                  <a:pt x="91" y="42"/>
                  <a:pt x="74" y="24"/>
                </a:cubicBezTo>
                <a:cubicBezTo>
                  <a:pt x="63" y="13"/>
                  <a:pt x="40" y="0"/>
                  <a:pt x="20" y="6"/>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8" name="Freeform 63"/>
          <p:cNvSpPr>
            <a:spLocks/>
          </p:cNvSpPr>
          <p:nvPr/>
        </p:nvSpPr>
        <p:spPr bwMode="auto">
          <a:xfrm flipH="1">
            <a:off x="6532532" y="3635381"/>
            <a:ext cx="4867301" cy="2351091"/>
          </a:xfrm>
          <a:custGeom>
            <a:avLst/>
            <a:gdLst>
              <a:gd name="T0" fmla="*/ 2096 w 2122"/>
              <a:gd name="T1" fmla="*/ 27 h 1024"/>
              <a:gd name="T2" fmla="*/ 2044 w 2122"/>
              <a:gd name="T3" fmla="*/ 10 h 1024"/>
              <a:gd name="T4" fmla="*/ 2049 w 2122"/>
              <a:gd name="T5" fmla="*/ 38 h 1024"/>
              <a:gd name="T6" fmla="*/ 1897 w 2122"/>
              <a:gd name="T7" fmla="*/ 154 h 1024"/>
              <a:gd name="T8" fmla="*/ 1873 w 2122"/>
              <a:gd name="T9" fmla="*/ 691 h 1024"/>
              <a:gd name="T10" fmla="*/ 1522 w 2122"/>
              <a:gd name="T11" fmla="*/ 839 h 1024"/>
              <a:gd name="T12" fmla="*/ 1402 w 2122"/>
              <a:gd name="T13" fmla="*/ 883 h 1024"/>
              <a:gd name="T14" fmla="*/ 997 w 2122"/>
              <a:gd name="T15" fmla="*/ 1012 h 1024"/>
              <a:gd name="T16" fmla="*/ 409 w 2122"/>
              <a:gd name="T17" fmla="*/ 701 h 1024"/>
              <a:gd name="T18" fmla="*/ 86 w 2122"/>
              <a:gd name="T19" fmla="*/ 759 h 1024"/>
              <a:gd name="T20" fmla="*/ 50 w 2122"/>
              <a:gd name="T21" fmla="*/ 743 h 1024"/>
              <a:gd name="T22" fmla="*/ 20 w 2122"/>
              <a:gd name="T23" fmla="*/ 814 h 1024"/>
              <a:gd name="T24" fmla="*/ 91 w 2122"/>
              <a:gd name="T25" fmla="*/ 781 h 1024"/>
              <a:gd name="T26" fmla="*/ 90 w 2122"/>
              <a:gd name="T27" fmla="*/ 769 h 1024"/>
              <a:gd name="T28" fmla="*/ 406 w 2122"/>
              <a:gd name="T29" fmla="*/ 712 h 1024"/>
              <a:gd name="T30" fmla="*/ 995 w 2122"/>
              <a:gd name="T31" fmla="*/ 1024 h 1024"/>
              <a:gd name="T32" fmla="*/ 1407 w 2122"/>
              <a:gd name="T33" fmla="*/ 894 h 1024"/>
              <a:gd name="T34" fmla="*/ 1525 w 2122"/>
              <a:gd name="T35" fmla="*/ 850 h 1024"/>
              <a:gd name="T36" fmla="*/ 1527 w 2122"/>
              <a:gd name="T37" fmla="*/ 849 h 1024"/>
              <a:gd name="T38" fmla="*/ 1883 w 2122"/>
              <a:gd name="T39" fmla="*/ 699 h 1024"/>
              <a:gd name="T40" fmla="*/ 1907 w 2122"/>
              <a:gd name="T41" fmla="*/ 160 h 1024"/>
              <a:gd name="T42" fmla="*/ 2056 w 2122"/>
              <a:gd name="T43" fmla="*/ 47 h 1024"/>
              <a:gd name="T44" fmla="*/ 2103 w 2122"/>
              <a:gd name="T45" fmla="*/ 70 h 1024"/>
              <a:gd name="T46" fmla="*/ 2096 w 2122"/>
              <a:gd name="T47" fmla="*/ 27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2" h="1024">
                <a:moveTo>
                  <a:pt x="2096" y="27"/>
                </a:moveTo>
                <a:cubicBezTo>
                  <a:pt x="2082" y="14"/>
                  <a:pt x="2057" y="0"/>
                  <a:pt x="2044" y="10"/>
                </a:cubicBezTo>
                <a:cubicBezTo>
                  <a:pt x="2039" y="16"/>
                  <a:pt x="2040" y="26"/>
                  <a:pt x="2049" y="38"/>
                </a:cubicBezTo>
                <a:cubicBezTo>
                  <a:pt x="2008" y="76"/>
                  <a:pt x="1957" y="115"/>
                  <a:pt x="1897" y="154"/>
                </a:cubicBezTo>
                <a:cubicBezTo>
                  <a:pt x="1936" y="370"/>
                  <a:pt x="1907" y="519"/>
                  <a:pt x="1873" y="691"/>
                </a:cubicBezTo>
                <a:cubicBezTo>
                  <a:pt x="1768" y="741"/>
                  <a:pt x="1651" y="791"/>
                  <a:pt x="1522" y="839"/>
                </a:cubicBezTo>
                <a:cubicBezTo>
                  <a:pt x="1483" y="854"/>
                  <a:pt x="1443" y="869"/>
                  <a:pt x="1402" y="883"/>
                </a:cubicBezTo>
                <a:cubicBezTo>
                  <a:pt x="1270" y="930"/>
                  <a:pt x="1134" y="973"/>
                  <a:pt x="997" y="1012"/>
                </a:cubicBezTo>
                <a:cubicBezTo>
                  <a:pt x="699" y="877"/>
                  <a:pt x="564" y="796"/>
                  <a:pt x="409" y="701"/>
                </a:cubicBezTo>
                <a:cubicBezTo>
                  <a:pt x="300" y="724"/>
                  <a:pt x="192" y="743"/>
                  <a:pt x="86" y="759"/>
                </a:cubicBezTo>
                <a:cubicBezTo>
                  <a:pt x="78" y="747"/>
                  <a:pt x="66" y="741"/>
                  <a:pt x="50" y="743"/>
                </a:cubicBezTo>
                <a:cubicBezTo>
                  <a:pt x="13" y="750"/>
                  <a:pt x="0" y="792"/>
                  <a:pt x="20" y="814"/>
                </a:cubicBezTo>
                <a:cubicBezTo>
                  <a:pt x="44" y="839"/>
                  <a:pt x="89" y="818"/>
                  <a:pt x="91" y="781"/>
                </a:cubicBezTo>
                <a:cubicBezTo>
                  <a:pt x="92" y="775"/>
                  <a:pt x="91" y="771"/>
                  <a:pt x="90" y="769"/>
                </a:cubicBezTo>
                <a:cubicBezTo>
                  <a:pt x="194" y="753"/>
                  <a:pt x="300" y="734"/>
                  <a:pt x="406" y="712"/>
                </a:cubicBezTo>
                <a:cubicBezTo>
                  <a:pt x="625" y="851"/>
                  <a:pt x="805" y="935"/>
                  <a:pt x="995" y="1024"/>
                </a:cubicBezTo>
                <a:cubicBezTo>
                  <a:pt x="1135" y="985"/>
                  <a:pt x="1273" y="941"/>
                  <a:pt x="1407" y="894"/>
                </a:cubicBezTo>
                <a:cubicBezTo>
                  <a:pt x="1446" y="880"/>
                  <a:pt x="1486" y="865"/>
                  <a:pt x="1525" y="850"/>
                </a:cubicBezTo>
                <a:cubicBezTo>
                  <a:pt x="1526" y="850"/>
                  <a:pt x="1527" y="850"/>
                  <a:pt x="1527" y="849"/>
                </a:cubicBezTo>
                <a:cubicBezTo>
                  <a:pt x="1658" y="800"/>
                  <a:pt x="1776" y="749"/>
                  <a:pt x="1883" y="699"/>
                </a:cubicBezTo>
                <a:cubicBezTo>
                  <a:pt x="1944" y="442"/>
                  <a:pt x="1927" y="312"/>
                  <a:pt x="1907" y="160"/>
                </a:cubicBezTo>
                <a:cubicBezTo>
                  <a:pt x="1966" y="122"/>
                  <a:pt x="2015" y="84"/>
                  <a:pt x="2056" y="47"/>
                </a:cubicBezTo>
                <a:cubicBezTo>
                  <a:pt x="2074" y="64"/>
                  <a:pt x="2093" y="71"/>
                  <a:pt x="2103" y="70"/>
                </a:cubicBezTo>
                <a:cubicBezTo>
                  <a:pt x="2122" y="69"/>
                  <a:pt x="2118" y="47"/>
                  <a:pt x="2096" y="27"/>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69" name="Freeform 64"/>
          <p:cNvSpPr>
            <a:spLocks/>
          </p:cNvSpPr>
          <p:nvPr/>
        </p:nvSpPr>
        <p:spPr bwMode="auto">
          <a:xfrm flipH="1">
            <a:off x="6853209" y="2624142"/>
            <a:ext cx="2690827" cy="855664"/>
          </a:xfrm>
          <a:custGeom>
            <a:avLst/>
            <a:gdLst>
              <a:gd name="T0" fmla="*/ 1099 w 1173"/>
              <a:gd name="T1" fmla="*/ 5 h 373"/>
              <a:gd name="T2" fmla="*/ 1095 w 1173"/>
              <a:gd name="T3" fmla="*/ 3 h 373"/>
              <a:gd name="T4" fmla="*/ 1090 w 1173"/>
              <a:gd name="T5" fmla="*/ 0 h 373"/>
              <a:gd name="T6" fmla="*/ 1163 w 1173"/>
              <a:gd name="T7" fmla="*/ 79 h 373"/>
              <a:gd name="T8" fmla="*/ 940 w 1173"/>
              <a:gd name="T9" fmla="*/ 28 h 373"/>
              <a:gd name="T10" fmla="*/ 651 w 1173"/>
              <a:gd name="T11" fmla="*/ 327 h 373"/>
              <a:gd name="T12" fmla="*/ 283 w 1173"/>
              <a:gd name="T13" fmla="*/ 237 h 373"/>
              <a:gd name="T14" fmla="*/ 78 w 1173"/>
              <a:gd name="T15" fmla="*/ 324 h 373"/>
              <a:gd name="T16" fmla="*/ 71 w 1173"/>
              <a:gd name="T17" fmla="*/ 327 h 373"/>
              <a:gd name="T18" fmla="*/ 66 w 1173"/>
              <a:gd name="T19" fmla="*/ 328 h 373"/>
              <a:gd name="T20" fmla="*/ 63 w 1173"/>
              <a:gd name="T21" fmla="*/ 325 h 373"/>
              <a:gd name="T22" fmla="*/ 54 w 1173"/>
              <a:gd name="T23" fmla="*/ 320 h 373"/>
              <a:gd name="T24" fmla="*/ 54 w 1173"/>
              <a:gd name="T25" fmla="*/ 320 h 373"/>
              <a:gd name="T26" fmla="*/ 49 w 1173"/>
              <a:gd name="T27" fmla="*/ 317 h 373"/>
              <a:gd name="T28" fmla="*/ 47 w 1173"/>
              <a:gd name="T29" fmla="*/ 317 h 373"/>
              <a:gd name="T30" fmla="*/ 44 w 1173"/>
              <a:gd name="T31" fmla="*/ 316 h 373"/>
              <a:gd name="T32" fmla="*/ 41 w 1173"/>
              <a:gd name="T33" fmla="*/ 315 h 373"/>
              <a:gd name="T34" fmla="*/ 39 w 1173"/>
              <a:gd name="T35" fmla="*/ 315 h 373"/>
              <a:gd name="T36" fmla="*/ 36 w 1173"/>
              <a:gd name="T37" fmla="*/ 314 h 373"/>
              <a:gd name="T38" fmla="*/ 34 w 1173"/>
              <a:gd name="T39" fmla="*/ 314 h 373"/>
              <a:gd name="T40" fmla="*/ 30 w 1173"/>
              <a:gd name="T41" fmla="*/ 314 h 373"/>
              <a:gd name="T42" fmla="*/ 29 w 1173"/>
              <a:gd name="T43" fmla="*/ 314 h 373"/>
              <a:gd name="T44" fmla="*/ 25 w 1173"/>
              <a:gd name="T45" fmla="*/ 315 h 373"/>
              <a:gd name="T46" fmla="*/ 23 w 1173"/>
              <a:gd name="T47" fmla="*/ 315 h 373"/>
              <a:gd name="T48" fmla="*/ 18 w 1173"/>
              <a:gd name="T49" fmla="*/ 317 h 373"/>
              <a:gd name="T50" fmla="*/ 50 w 1173"/>
              <a:gd name="T51" fmla="*/ 369 h 373"/>
              <a:gd name="T52" fmla="*/ 78 w 1173"/>
              <a:gd name="T53" fmla="*/ 345 h 373"/>
              <a:gd name="T54" fmla="*/ 77 w 1173"/>
              <a:gd name="T55" fmla="*/ 343 h 373"/>
              <a:gd name="T56" fmla="*/ 77 w 1173"/>
              <a:gd name="T57" fmla="*/ 342 h 373"/>
              <a:gd name="T58" fmla="*/ 74 w 1173"/>
              <a:gd name="T59" fmla="*/ 337 h 373"/>
              <a:gd name="T60" fmla="*/ 73 w 1173"/>
              <a:gd name="T61" fmla="*/ 335 h 373"/>
              <a:gd name="T62" fmla="*/ 77 w 1173"/>
              <a:gd name="T63" fmla="*/ 333 h 373"/>
              <a:gd name="T64" fmla="*/ 84 w 1173"/>
              <a:gd name="T65" fmla="*/ 331 h 373"/>
              <a:gd name="T66" fmla="*/ 289 w 1173"/>
              <a:gd name="T67" fmla="*/ 244 h 373"/>
              <a:gd name="T68" fmla="*/ 658 w 1173"/>
              <a:gd name="T69" fmla="*/ 335 h 373"/>
              <a:gd name="T70" fmla="*/ 951 w 1173"/>
              <a:gd name="T71" fmla="*/ 33 h 373"/>
              <a:gd name="T72" fmla="*/ 1173 w 1173"/>
              <a:gd name="T73" fmla="*/ 85 h 373"/>
              <a:gd name="T74" fmla="*/ 1099 w 1173"/>
              <a:gd name="T75" fmla="*/ 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3" h="373">
                <a:moveTo>
                  <a:pt x="1099" y="5"/>
                </a:moveTo>
                <a:cubicBezTo>
                  <a:pt x="1098" y="4"/>
                  <a:pt x="1096" y="4"/>
                  <a:pt x="1095" y="3"/>
                </a:cubicBezTo>
                <a:cubicBezTo>
                  <a:pt x="1093" y="2"/>
                  <a:pt x="1091" y="1"/>
                  <a:pt x="1090" y="0"/>
                </a:cubicBezTo>
                <a:cubicBezTo>
                  <a:pt x="1126" y="24"/>
                  <a:pt x="1150" y="50"/>
                  <a:pt x="1163" y="79"/>
                </a:cubicBezTo>
                <a:cubicBezTo>
                  <a:pt x="1086" y="57"/>
                  <a:pt x="1069" y="54"/>
                  <a:pt x="940" y="28"/>
                </a:cubicBezTo>
                <a:cubicBezTo>
                  <a:pt x="933" y="115"/>
                  <a:pt x="833" y="220"/>
                  <a:pt x="651" y="327"/>
                </a:cubicBezTo>
                <a:cubicBezTo>
                  <a:pt x="458" y="281"/>
                  <a:pt x="458" y="281"/>
                  <a:pt x="283" y="237"/>
                </a:cubicBezTo>
                <a:cubicBezTo>
                  <a:pt x="222" y="266"/>
                  <a:pt x="153" y="295"/>
                  <a:pt x="78" y="324"/>
                </a:cubicBezTo>
                <a:cubicBezTo>
                  <a:pt x="76" y="325"/>
                  <a:pt x="73" y="326"/>
                  <a:pt x="71" y="327"/>
                </a:cubicBezTo>
                <a:cubicBezTo>
                  <a:pt x="69" y="327"/>
                  <a:pt x="68" y="328"/>
                  <a:pt x="66" y="328"/>
                </a:cubicBezTo>
                <a:cubicBezTo>
                  <a:pt x="65" y="327"/>
                  <a:pt x="64" y="326"/>
                  <a:pt x="63" y="325"/>
                </a:cubicBezTo>
                <a:cubicBezTo>
                  <a:pt x="60" y="323"/>
                  <a:pt x="57" y="321"/>
                  <a:pt x="54" y="320"/>
                </a:cubicBezTo>
                <a:cubicBezTo>
                  <a:pt x="54" y="320"/>
                  <a:pt x="54" y="320"/>
                  <a:pt x="54" y="320"/>
                </a:cubicBezTo>
                <a:cubicBezTo>
                  <a:pt x="52" y="319"/>
                  <a:pt x="50" y="318"/>
                  <a:pt x="49" y="317"/>
                </a:cubicBezTo>
                <a:cubicBezTo>
                  <a:pt x="48" y="317"/>
                  <a:pt x="48" y="317"/>
                  <a:pt x="47" y="317"/>
                </a:cubicBezTo>
                <a:cubicBezTo>
                  <a:pt x="46" y="316"/>
                  <a:pt x="45" y="316"/>
                  <a:pt x="44" y="316"/>
                </a:cubicBezTo>
                <a:cubicBezTo>
                  <a:pt x="43" y="315"/>
                  <a:pt x="42" y="315"/>
                  <a:pt x="41" y="315"/>
                </a:cubicBezTo>
                <a:cubicBezTo>
                  <a:pt x="41" y="315"/>
                  <a:pt x="40" y="315"/>
                  <a:pt x="39" y="315"/>
                </a:cubicBezTo>
                <a:cubicBezTo>
                  <a:pt x="38" y="314"/>
                  <a:pt x="37" y="314"/>
                  <a:pt x="36" y="314"/>
                </a:cubicBezTo>
                <a:cubicBezTo>
                  <a:pt x="35" y="314"/>
                  <a:pt x="35" y="314"/>
                  <a:pt x="34" y="314"/>
                </a:cubicBezTo>
                <a:cubicBezTo>
                  <a:pt x="33" y="314"/>
                  <a:pt x="31" y="314"/>
                  <a:pt x="30" y="314"/>
                </a:cubicBezTo>
                <a:cubicBezTo>
                  <a:pt x="30" y="314"/>
                  <a:pt x="29" y="314"/>
                  <a:pt x="29" y="314"/>
                </a:cubicBezTo>
                <a:cubicBezTo>
                  <a:pt x="28" y="314"/>
                  <a:pt x="26" y="314"/>
                  <a:pt x="25" y="315"/>
                </a:cubicBezTo>
                <a:cubicBezTo>
                  <a:pt x="24" y="315"/>
                  <a:pt x="23" y="315"/>
                  <a:pt x="23" y="315"/>
                </a:cubicBezTo>
                <a:cubicBezTo>
                  <a:pt x="21" y="316"/>
                  <a:pt x="20" y="317"/>
                  <a:pt x="18" y="317"/>
                </a:cubicBezTo>
                <a:cubicBezTo>
                  <a:pt x="0" y="330"/>
                  <a:pt x="21" y="363"/>
                  <a:pt x="50" y="369"/>
                </a:cubicBezTo>
                <a:cubicBezTo>
                  <a:pt x="71" y="373"/>
                  <a:pt x="83" y="360"/>
                  <a:pt x="78" y="345"/>
                </a:cubicBezTo>
                <a:cubicBezTo>
                  <a:pt x="78" y="344"/>
                  <a:pt x="77" y="343"/>
                  <a:pt x="77" y="343"/>
                </a:cubicBezTo>
                <a:cubicBezTo>
                  <a:pt x="77" y="343"/>
                  <a:pt x="77" y="342"/>
                  <a:pt x="77" y="342"/>
                </a:cubicBezTo>
                <a:cubicBezTo>
                  <a:pt x="76" y="341"/>
                  <a:pt x="75" y="339"/>
                  <a:pt x="74" y="337"/>
                </a:cubicBezTo>
                <a:cubicBezTo>
                  <a:pt x="74" y="337"/>
                  <a:pt x="73" y="336"/>
                  <a:pt x="73" y="335"/>
                </a:cubicBezTo>
                <a:cubicBezTo>
                  <a:pt x="74" y="334"/>
                  <a:pt x="75" y="334"/>
                  <a:pt x="77" y="333"/>
                </a:cubicBezTo>
                <a:cubicBezTo>
                  <a:pt x="79" y="332"/>
                  <a:pt x="82" y="332"/>
                  <a:pt x="84" y="331"/>
                </a:cubicBezTo>
                <a:cubicBezTo>
                  <a:pt x="159" y="302"/>
                  <a:pt x="227" y="273"/>
                  <a:pt x="289" y="244"/>
                </a:cubicBezTo>
                <a:cubicBezTo>
                  <a:pt x="402" y="272"/>
                  <a:pt x="447" y="284"/>
                  <a:pt x="658" y="335"/>
                </a:cubicBezTo>
                <a:cubicBezTo>
                  <a:pt x="841" y="227"/>
                  <a:pt x="943" y="121"/>
                  <a:pt x="951" y="33"/>
                </a:cubicBezTo>
                <a:cubicBezTo>
                  <a:pt x="1047" y="52"/>
                  <a:pt x="1054" y="53"/>
                  <a:pt x="1173" y="85"/>
                </a:cubicBezTo>
                <a:cubicBezTo>
                  <a:pt x="1160" y="56"/>
                  <a:pt x="1136" y="29"/>
                  <a:pt x="1099" y="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0" name="Freeform 65"/>
          <p:cNvSpPr>
            <a:spLocks/>
          </p:cNvSpPr>
          <p:nvPr/>
        </p:nvSpPr>
        <p:spPr bwMode="auto">
          <a:xfrm flipH="1">
            <a:off x="6759547" y="2697167"/>
            <a:ext cx="2224099" cy="787401"/>
          </a:xfrm>
          <a:custGeom>
            <a:avLst/>
            <a:gdLst>
              <a:gd name="T0" fmla="*/ 959 w 970"/>
              <a:gd name="T1" fmla="*/ 29 h 343"/>
              <a:gd name="T2" fmla="*/ 900 w 970"/>
              <a:gd name="T3" fmla="*/ 0 h 343"/>
              <a:gd name="T4" fmla="*/ 959 w 970"/>
              <a:gd name="T5" fmla="*/ 79 h 343"/>
              <a:gd name="T6" fmla="*/ 755 w 970"/>
              <a:gd name="T7" fmla="*/ 29 h 343"/>
              <a:gd name="T8" fmla="*/ 628 w 970"/>
              <a:gd name="T9" fmla="*/ 213 h 343"/>
              <a:gd name="T10" fmla="*/ 671 w 970"/>
              <a:gd name="T11" fmla="*/ 286 h 343"/>
              <a:gd name="T12" fmla="*/ 604 w 970"/>
              <a:gd name="T13" fmla="*/ 335 h 343"/>
              <a:gd name="T14" fmla="*/ 470 w 970"/>
              <a:gd name="T15" fmla="*/ 303 h 343"/>
              <a:gd name="T16" fmla="*/ 420 w 970"/>
              <a:gd name="T17" fmla="*/ 333 h 343"/>
              <a:gd name="T18" fmla="*/ 103 w 970"/>
              <a:gd name="T19" fmla="*/ 252 h 343"/>
              <a:gd name="T20" fmla="*/ 0 w 970"/>
              <a:gd name="T21" fmla="*/ 299 h 343"/>
              <a:gd name="T22" fmla="*/ 7 w 970"/>
              <a:gd name="T23" fmla="*/ 306 h 343"/>
              <a:gd name="T24" fmla="*/ 109 w 970"/>
              <a:gd name="T25" fmla="*/ 260 h 343"/>
              <a:gd name="T26" fmla="*/ 426 w 970"/>
              <a:gd name="T27" fmla="*/ 341 h 343"/>
              <a:gd name="T28" fmla="*/ 477 w 970"/>
              <a:gd name="T29" fmla="*/ 310 h 343"/>
              <a:gd name="T30" fmla="*/ 611 w 970"/>
              <a:gd name="T31" fmla="*/ 343 h 343"/>
              <a:gd name="T32" fmla="*/ 682 w 970"/>
              <a:gd name="T33" fmla="*/ 291 h 343"/>
              <a:gd name="T34" fmla="*/ 639 w 970"/>
              <a:gd name="T35" fmla="*/ 218 h 343"/>
              <a:gd name="T36" fmla="*/ 766 w 970"/>
              <a:gd name="T37" fmla="*/ 35 h 343"/>
              <a:gd name="T38" fmla="*/ 969 w 970"/>
              <a:gd name="T39" fmla="*/ 85 h 343"/>
              <a:gd name="T40" fmla="*/ 910 w 970"/>
              <a:gd name="T41" fmla="*/ 6 h 343"/>
              <a:gd name="T42" fmla="*/ 970 w 970"/>
              <a:gd name="T43" fmla="*/ 35 h 343"/>
              <a:gd name="T44" fmla="*/ 959 w 970"/>
              <a:gd name="T45" fmla="*/ 2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0" h="343">
                <a:moveTo>
                  <a:pt x="959" y="29"/>
                </a:moveTo>
                <a:cubicBezTo>
                  <a:pt x="900" y="0"/>
                  <a:pt x="900" y="0"/>
                  <a:pt x="900" y="0"/>
                </a:cubicBezTo>
                <a:cubicBezTo>
                  <a:pt x="930" y="23"/>
                  <a:pt x="950" y="50"/>
                  <a:pt x="959" y="79"/>
                </a:cubicBezTo>
                <a:cubicBezTo>
                  <a:pt x="897" y="60"/>
                  <a:pt x="889" y="58"/>
                  <a:pt x="755" y="29"/>
                </a:cubicBezTo>
                <a:cubicBezTo>
                  <a:pt x="748" y="85"/>
                  <a:pt x="705" y="148"/>
                  <a:pt x="628" y="213"/>
                </a:cubicBezTo>
                <a:cubicBezTo>
                  <a:pt x="671" y="286"/>
                  <a:pt x="671" y="286"/>
                  <a:pt x="671" y="286"/>
                </a:cubicBezTo>
                <a:cubicBezTo>
                  <a:pt x="651" y="302"/>
                  <a:pt x="628" y="318"/>
                  <a:pt x="604" y="335"/>
                </a:cubicBezTo>
                <a:cubicBezTo>
                  <a:pt x="470" y="303"/>
                  <a:pt x="470" y="303"/>
                  <a:pt x="470" y="303"/>
                </a:cubicBezTo>
                <a:cubicBezTo>
                  <a:pt x="454" y="313"/>
                  <a:pt x="437" y="323"/>
                  <a:pt x="420" y="333"/>
                </a:cubicBezTo>
                <a:cubicBezTo>
                  <a:pt x="274" y="296"/>
                  <a:pt x="274" y="296"/>
                  <a:pt x="103" y="252"/>
                </a:cubicBezTo>
                <a:cubicBezTo>
                  <a:pt x="71" y="268"/>
                  <a:pt x="36" y="284"/>
                  <a:pt x="0" y="299"/>
                </a:cubicBezTo>
                <a:cubicBezTo>
                  <a:pt x="2" y="301"/>
                  <a:pt x="5" y="304"/>
                  <a:pt x="7" y="306"/>
                </a:cubicBezTo>
                <a:cubicBezTo>
                  <a:pt x="43" y="291"/>
                  <a:pt x="77" y="275"/>
                  <a:pt x="109" y="260"/>
                </a:cubicBezTo>
                <a:cubicBezTo>
                  <a:pt x="217" y="288"/>
                  <a:pt x="265" y="300"/>
                  <a:pt x="426" y="341"/>
                </a:cubicBezTo>
                <a:cubicBezTo>
                  <a:pt x="443" y="331"/>
                  <a:pt x="460" y="320"/>
                  <a:pt x="477" y="310"/>
                </a:cubicBezTo>
                <a:cubicBezTo>
                  <a:pt x="611" y="343"/>
                  <a:pt x="611" y="343"/>
                  <a:pt x="611" y="343"/>
                </a:cubicBezTo>
                <a:cubicBezTo>
                  <a:pt x="637" y="325"/>
                  <a:pt x="660" y="308"/>
                  <a:pt x="682" y="291"/>
                </a:cubicBezTo>
                <a:cubicBezTo>
                  <a:pt x="639" y="218"/>
                  <a:pt x="639" y="218"/>
                  <a:pt x="639" y="218"/>
                </a:cubicBezTo>
                <a:cubicBezTo>
                  <a:pt x="715" y="153"/>
                  <a:pt x="758" y="90"/>
                  <a:pt x="766" y="35"/>
                </a:cubicBezTo>
                <a:cubicBezTo>
                  <a:pt x="845" y="51"/>
                  <a:pt x="845" y="51"/>
                  <a:pt x="969" y="85"/>
                </a:cubicBezTo>
                <a:cubicBezTo>
                  <a:pt x="960" y="56"/>
                  <a:pt x="941" y="29"/>
                  <a:pt x="910" y="6"/>
                </a:cubicBezTo>
                <a:cubicBezTo>
                  <a:pt x="970" y="35"/>
                  <a:pt x="970" y="35"/>
                  <a:pt x="970" y="35"/>
                </a:cubicBezTo>
                <a:lnTo>
                  <a:pt x="959" y="29"/>
                </a:ln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1" name="Freeform 66"/>
          <p:cNvSpPr>
            <a:spLocks/>
          </p:cNvSpPr>
          <p:nvPr/>
        </p:nvSpPr>
        <p:spPr bwMode="auto">
          <a:xfrm flipH="1">
            <a:off x="8635981" y="3411543"/>
            <a:ext cx="20638" cy="6350"/>
          </a:xfrm>
          <a:custGeom>
            <a:avLst/>
            <a:gdLst>
              <a:gd name="T0" fmla="*/ 9 w 9"/>
              <a:gd name="T1" fmla="*/ 3 h 3"/>
              <a:gd name="T2" fmla="*/ 0 w 9"/>
              <a:gd name="T3" fmla="*/ 0 h 3"/>
              <a:gd name="T4" fmla="*/ 9 w 9"/>
              <a:gd name="T5" fmla="*/ 3 h 3"/>
            </a:gdLst>
            <a:ahLst/>
            <a:cxnLst>
              <a:cxn ang="0">
                <a:pos x="T0" y="T1"/>
              </a:cxn>
              <a:cxn ang="0">
                <a:pos x="T2" y="T3"/>
              </a:cxn>
              <a:cxn ang="0">
                <a:pos x="T4" y="T5"/>
              </a:cxn>
            </a:cxnLst>
            <a:rect l="0" t="0" r="r" b="b"/>
            <a:pathLst>
              <a:path w="9" h="3">
                <a:moveTo>
                  <a:pt x="9" y="3"/>
                </a:moveTo>
                <a:cubicBezTo>
                  <a:pt x="0" y="0"/>
                  <a:pt x="0" y="0"/>
                  <a:pt x="0" y="0"/>
                </a:cubicBezTo>
                <a:cubicBezTo>
                  <a:pt x="3" y="1"/>
                  <a:pt x="7" y="2"/>
                  <a:pt x="9" y="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2" name="Freeform 67"/>
          <p:cNvSpPr>
            <a:spLocks/>
          </p:cNvSpPr>
          <p:nvPr/>
        </p:nvSpPr>
        <p:spPr bwMode="auto">
          <a:xfrm flipH="1">
            <a:off x="6481733" y="2840043"/>
            <a:ext cx="2336812" cy="877889"/>
          </a:xfrm>
          <a:custGeom>
            <a:avLst/>
            <a:gdLst>
              <a:gd name="T0" fmla="*/ 974 w 1019"/>
              <a:gd name="T1" fmla="*/ 23 h 383"/>
              <a:gd name="T2" fmla="*/ 944 w 1019"/>
              <a:gd name="T3" fmla="*/ 7 h 383"/>
              <a:gd name="T4" fmla="*/ 946 w 1019"/>
              <a:gd name="T5" fmla="*/ 8 h 383"/>
              <a:gd name="T6" fmla="*/ 956 w 1019"/>
              <a:gd name="T7" fmla="*/ 17 h 383"/>
              <a:gd name="T8" fmla="*/ 919 w 1019"/>
              <a:gd name="T9" fmla="*/ 0 h 383"/>
              <a:gd name="T10" fmla="*/ 948 w 1019"/>
              <a:gd name="T11" fmla="*/ 54 h 383"/>
              <a:gd name="T12" fmla="*/ 746 w 1019"/>
              <a:gd name="T13" fmla="*/ 0 h 383"/>
              <a:gd name="T14" fmla="*/ 655 w 1019"/>
              <a:gd name="T15" fmla="*/ 151 h 383"/>
              <a:gd name="T16" fmla="*/ 718 w 1019"/>
              <a:gd name="T17" fmla="*/ 252 h 383"/>
              <a:gd name="T18" fmla="*/ 546 w 1019"/>
              <a:gd name="T19" fmla="*/ 375 h 383"/>
              <a:gd name="T20" fmla="*/ 80 w 1019"/>
              <a:gd name="T21" fmla="*/ 252 h 383"/>
              <a:gd name="T22" fmla="*/ 71 w 1019"/>
              <a:gd name="T23" fmla="*/ 249 h 383"/>
              <a:gd name="T24" fmla="*/ 80 w 1019"/>
              <a:gd name="T25" fmla="*/ 252 h 383"/>
              <a:gd name="T26" fmla="*/ 70 w 1019"/>
              <a:gd name="T27" fmla="*/ 237 h 383"/>
              <a:gd name="T28" fmla="*/ 15 w 1019"/>
              <a:gd name="T29" fmla="*/ 221 h 383"/>
              <a:gd name="T30" fmla="*/ 18 w 1019"/>
              <a:gd name="T31" fmla="*/ 254 h 383"/>
              <a:gd name="T32" fmla="*/ 82 w 1019"/>
              <a:gd name="T33" fmla="*/ 259 h 383"/>
              <a:gd name="T34" fmla="*/ 552 w 1019"/>
              <a:gd name="T35" fmla="*/ 383 h 383"/>
              <a:gd name="T36" fmla="*/ 729 w 1019"/>
              <a:gd name="T37" fmla="*/ 257 h 383"/>
              <a:gd name="T38" fmla="*/ 666 w 1019"/>
              <a:gd name="T39" fmla="*/ 156 h 383"/>
              <a:gd name="T40" fmla="*/ 756 w 1019"/>
              <a:gd name="T41" fmla="*/ 6 h 383"/>
              <a:gd name="T42" fmla="*/ 958 w 1019"/>
              <a:gd name="T43" fmla="*/ 61 h 383"/>
              <a:gd name="T44" fmla="*/ 929 w 1019"/>
              <a:gd name="T45" fmla="*/ 7 h 383"/>
              <a:gd name="T46" fmla="*/ 964 w 1019"/>
              <a:gd name="T47" fmla="*/ 22 h 383"/>
              <a:gd name="T48" fmla="*/ 1019 w 1019"/>
              <a:gd name="T49" fmla="*/ 55 h 383"/>
              <a:gd name="T50" fmla="*/ 974 w 1019"/>
              <a:gd name="T51" fmla="*/ 2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9" h="383">
                <a:moveTo>
                  <a:pt x="974" y="23"/>
                </a:moveTo>
                <a:cubicBezTo>
                  <a:pt x="964" y="17"/>
                  <a:pt x="947" y="7"/>
                  <a:pt x="944" y="7"/>
                </a:cubicBezTo>
                <a:cubicBezTo>
                  <a:pt x="945" y="7"/>
                  <a:pt x="945" y="7"/>
                  <a:pt x="946" y="8"/>
                </a:cubicBezTo>
                <a:cubicBezTo>
                  <a:pt x="948" y="11"/>
                  <a:pt x="951" y="13"/>
                  <a:pt x="956" y="17"/>
                </a:cubicBezTo>
                <a:cubicBezTo>
                  <a:pt x="919" y="0"/>
                  <a:pt x="919" y="0"/>
                  <a:pt x="919" y="0"/>
                </a:cubicBezTo>
                <a:cubicBezTo>
                  <a:pt x="933" y="17"/>
                  <a:pt x="943" y="35"/>
                  <a:pt x="948" y="54"/>
                </a:cubicBezTo>
                <a:cubicBezTo>
                  <a:pt x="886" y="33"/>
                  <a:pt x="878" y="31"/>
                  <a:pt x="746" y="0"/>
                </a:cubicBezTo>
                <a:cubicBezTo>
                  <a:pt x="739" y="46"/>
                  <a:pt x="708" y="97"/>
                  <a:pt x="655" y="151"/>
                </a:cubicBezTo>
                <a:cubicBezTo>
                  <a:pt x="676" y="180"/>
                  <a:pt x="699" y="221"/>
                  <a:pt x="718" y="252"/>
                </a:cubicBezTo>
                <a:cubicBezTo>
                  <a:pt x="672" y="292"/>
                  <a:pt x="614" y="333"/>
                  <a:pt x="546" y="375"/>
                </a:cubicBezTo>
                <a:cubicBezTo>
                  <a:pt x="226" y="291"/>
                  <a:pt x="226" y="291"/>
                  <a:pt x="80" y="252"/>
                </a:cubicBezTo>
                <a:cubicBezTo>
                  <a:pt x="78" y="251"/>
                  <a:pt x="74" y="250"/>
                  <a:pt x="71" y="249"/>
                </a:cubicBezTo>
                <a:cubicBezTo>
                  <a:pt x="80" y="252"/>
                  <a:pt x="80" y="252"/>
                  <a:pt x="80" y="252"/>
                </a:cubicBezTo>
                <a:cubicBezTo>
                  <a:pt x="79" y="249"/>
                  <a:pt x="77" y="244"/>
                  <a:pt x="70" y="237"/>
                </a:cubicBezTo>
                <a:cubicBezTo>
                  <a:pt x="58" y="226"/>
                  <a:pt x="33" y="214"/>
                  <a:pt x="15" y="221"/>
                </a:cubicBezTo>
                <a:cubicBezTo>
                  <a:pt x="0" y="229"/>
                  <a:pt x="10" y="246"/>
                  <a:pt x="18" y="254"/>
                </a:cubicBezTo>
                <a:cubicBezTo>
                  <a:pt x="39" y="277"/>
                  <a:pt x="81" y="283"/>
                  <a:pt x="82" y="259"/>
                </a:cubicBezTo>
                <a:cubicBezTo>
                  <a:pt x="208" y="293"/>
                  <a:pt x="228" y="298"/>
                  <a:pt x="552" y="383"/>
                </a:cubicBezTo>
                <a:cubicBezTo>
                  <a:pt x="622" y="341"/>
                  <a:pt x="682" y="298"/>
                  <a:pt x="729" y="257"/>
                </a:cubicBezTo>
                <a:cubicBezTo>
                  <a:pt x="712" y="225"/>
                  <a:pt x="685" y="186"/>
                  <a:pt x="666" y="156"/>
                </a:cubicBezTo>
                <a:cubicBezTo>
                  <a:pt x="718" y="103"/>
                  <a:pt x="749" y="52"/>
                  <a:pt x="756" y="6"/>
                </a:cubicBezTo>
                <a:cubicBezTo>
                  <a:pt x="835" y="24"/>
                  <a:pt x="835" y="24"/>
                  <a:pt x="958" y="61"/>
                </a:cubicBezTo>
                <a:cubicBezTo>
                  <a:pt x="953" y="42"/>
                  <a:pt x="943" y="24"/>
                  <a:pt x="929" y="7"/>
                </a:cubicBezTo>
                <a:cubicBezTo>
                  <a:pt x="964" y="22"/>
                  <a:pt x="964" y="22"/>
                  <a:pt x="964" y="22"/>
                </a:cubicBezTo>
                <a:cubicBezTo>
                  <a:pt x="984" y="36"/>
                  <a:pt x="1014" y="55"/>
                  <a:pt x="1019" y="55"/>
                </a:cubicBezTo>
                <a:cubicBezTo>
                  <a:pt x="1018" y="52"/>
                  <a:pt x="992" y="35"/>
                  <a:pt x="974" y="2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3" name="Freeform 68"/>
          <p:cNvSpPr>
            <a:spLocks noEditPoints="1"/>
          </p:cNvSpPr>
          <p:nvPr/>
        </p:nvSpPr>
        <p:spPr bwMode="auto">
          <a:xfrm flipH="1">
            <a:off x="7789839" y="4011619"/>
            <a:ext cx="1900248" cy="823914"/>
          </a:xfrm>
          <a:custGeom>
            <a:avLst/>
            <a:gdLst>
              <a:gd name="T0" fmla="*/ 751 w 829"/>
              <a:gd name="T1" fmla="*/ 9 h 359"/>
              <a:gd name="T2" fmla="*/ 739 w 829"/>
              <a:gd name="T3" fmla="*/ 22 h 359"/>
              <a:gd name="T4" fmla="*/ 688 w 829"/>
              <a:gd name="T5" fmla="*/ 7 h 359"/>
              <a:gd name="T6" fmla="*/ 447 w 829"/>
              <a:gd name="T7" fmla="*/ 107 h 359"/>
              <a:gd name="T8" fmla="*/ 368 w 829"/>
              <a:gd name="T9" fmla="*/ 136 h 359"/>
              <a:gd name="T10" fmla="*/ 79 w 829"/>
              <a:gd name="T11" fmla="*/ 230 h 359"/>
              <a:gd name="T12" fmla="*/ 58 w 829"/>
              <a:gd name="T13" fmla="*/ 272 h 359"/>
              <a:gd name="T14" fmla="*/ 35 w 829"/>
              <a:gd name="T15" fmla="*/ 272 h 359"/>
              <a:gd name="T16" fmla="*/ 27 w 829"/>
              <a:gd name="T17" fmla="*/ 340 h 359"/>
              <a:gd name="T18" fmla="*/ 89 w 829"/>
              <a:gd name="T19" fmla="*/ 301 h 359"/>
              <a:gd name="T20" fmla="*/ 68 w 829"/>
              <a:gd name="T21" fmla="*/ 276 h 359"/>
              <a:gd name="T22" fmla="*/ 87 w 829"/>
              <a:gd name="T23" fmla="*/ 238 h 359"/>
              <a:gd name="T24" fmla="*/ 373 w 829"/>
              <a:gd name="T25" fmla="*/ 145 h 359"/>
              <a:gd name="T26" fmla="*/ 436 w 829"/>
              <a:gd name="T27" fmla="*/ 122 h 359"/>
              <a:gd name="T28" fmla="*/ 453 w 829"/>
              <a:gd name="T29" fmla="*/ 116 h 359"/>
              <a:gd name="T30" fmla="*/ 691 w 829"/>
              <a:gd name="T31" fmla="*/ 16 h 359"/>
              <a:gd name="T32" fmla="*/ 738 w 829"/>
              <a:gd name="T33" fmla="*/ 30 h 359"/>
              <a:gd name="T34" fmla="*/ 750 w 829"/>
              <a:gd name="T35" fmla="*/ 34 h 359"/>
              <a:gd name="T36" fmla="*/ 738 w 829"/>
              <a:gd name="T37" fmla="*/ 30 h 359"/>
              <a:gd name="T38" fmla="*/ 784 w 829"/>
              <a:gd name="T39" fmla="*/ 75 h 359"/>
              <a:gd name="T40" fmla="*/ 810 w 829"/>
              <a:gd name="T41" fmla="*/ 30 h 359"/>
              <a:gd name="T42" fmla="*/ 751 w 829"/>
              <a:gd name="T43" fmla="*/ 9 h 359"/>
              <a:gd name="T44" fmla="*/ 48 w 829"/>
              <a:gd name="T45" fmla="*/ 291 h 359"/>
              <a:gd name="T46" fmla="*/ 53 w 829"/>
              <a:gd name="T47" fmla="*/ 282 h 359"/>
              <a:gd name="T48" fmla="*/ 48 w 829"/>
              <a:gd name="T49" fmla="*/ 29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9" h="359">
                <a:moveTo>
                  <a:pt x="751" y="9"/>
                </a:moveTo>
                <a:cubicBezTo>
                  <a:pt x="744" y="13"/>
                  <a:pt x="741" y="16"/>
                  <a:pt x="739" y="22"/>
                </a:cubicBezTo>
                <a:cubicBezTo>
                  <a:pt x="688" y="7"/>
                  <a:pt x="688" y="7"/>
                  <a:pt x="688" y="7"/>
                </a:cubicBezTo>
                <a:cubicBezTo>
                  <a:pt x="614" y="41"/>
                  <a:pt x="534" y="74"/>
                  <a:pt x="447" y="107"/>
                </a:cubicBezTo>
                <a:cubicBezTo>
                  <a:pt x="421" y="117"/>
                  <a:pt x="394" y="127"/>
                  <a:pt x="368" y="136"/>
                </a:cubicBezTo>
                <a:cubicBezTo>
                  <a:pt x="274" y="170"/>
                  <a:pt x="177" y="202"/>
                  <a:pt x="79" y="230"/>
                </a:cubicBezTo>
                <a:cubicBezTo>
                  <a:pt x="58" y="272"/>
                  <a:pt x="58" y="272"/>
                  <a:pt x="58" y="272"/>
                </a:cubicBezTo>
                <a:cubicBezTo>
                  <a:pt x="49" y="270"/>
                  <a:pt x="43" y="270"/>
                  <a:pt x="35" y="272"/>
                </a:cubicBezTo>
                <a:cubicBezTo>
                  <a:pt x="0" y="284"/>
                  <a:pt x="1" y="324"/>
                  <a:pt x="27" y="340"/>
                </a:cubicBezTo>
                <a:cubicBezTo>
                  <a:pt x="58" y="359"/>
                  <a:pt x="98" y="334"/>
                  <a:pt x="89" y="301"/>
                </a:cubicBezTo>
                <a:cubicBezTo>
                  <a:pt x="84" y="286"/>
                  <a:pt x="72" y="279"/>
                  <a:pt x="68" y="276"/>
                </a:cubicBezTo>
                <a:cubicBezTo>
                  <a:pt x="87" y="238"/>
                  <a:pt x="87" y="238"/>
                  <a:pt x="87" y="238"/>
                </a:cubicBezTo>
                <a:cubicBezTo>
                  <a:pt x="184" y="210"/>
                  <a:pt x="280" y="179"/>
                  <a:pt x="373" y="145"/>
                </a:cubicBezTo>
                <a:cubicBezTo>
                  <a:pt x="394" y="138"/>
                  <a:pt x="415" y="130"/>
                  <a:pt x="436" y="122"/>
                </a:cubicBezTo>
                <a:cubicBezTo>
                  <a:pt x="441" y="120"/>
                  <a:pt x="447" y="118"/>
                  <a:pt x="453" y="116"/>
                </a:cubicBezTo>
                <a:cubicBezTo>
                  <a:pt x="539" y="83"/>
                  <a:pt x="618" y="50"/>
                  <a:pt x="691" y="16"/>
                </a:cubicBezTo>
                <a:cubicBezTo>
                  <a:pt x="738" y="30"/>
                  <a:pt x="738" y="30"/>
                  <a:pt x="738" y="30"/>
                </a:cubicBezTo>
                <a:cubicBezTo>
                  <a:pt x="750" y="34"/>
                  <a:pt x="750" y="34"/>
                  <a:pt x="750" y="34"/>
                </a:cubicBezTo>
                <a:cubicBezTo>
                  <a:pt x="746" y="33"/>
                  <a:pt x="741" y="31"/>
                  <a:pt x="738" y="30"/>
                </a:cubicBezTo>
                <a:cubicBezTo>
                  <a:pt x="739" y="54"/>
                  <a:pt x="763" y="72"/>
                  <a:pt x="784" y="75"/>
                </a:cubicBezTo>
                <a:cubicBezTo>
                  <a:pt x="815" y="79"/>
                  <a:pt x="829" y="54"/>
                  <a:pt x="810" y="30"/>
                </a:cubicBezTo>
                <a:cubicBezTo>
                  <a:pt x="800" y="16"/>
                  <a:pt x="774" y="0"/>
                  <a:pt x="751" y="9"/>
                </a:cubicBezTo>
                <a:close/>
                <a:moveTo>
                  <a:pt x="48" y="291"/>
                </a:moveTo>
                <a:cubicBezTo>
                  <a:pt x="50" y="288"/>
                  <a:pt x="51" y="285"/>
                  <a:pt x="53" y="282"/>
                </a:cubicBezTo>
                <a:lnTo>
                  <a:pt x="48" y="291"/>
                </a:ln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4" name="Freeform 69"/>
          <p:cNvSpPr>
            <a:spLocks/>
          </p:cNvSpPr>
          <p:nvPr/>
        </p:nvSpPr>
        <p:spPr bwMode="auto">
          <a:xfrm flipH="1">
            <a:off x="7727927" y="3716344"/>
            <a:ext cx="1177931" cy="555626"/>
          </a:xfrm>
          <a:custGeom>
            <a:avLst/>
            <a:gdLst>
              <a:gd name="T0" fmla="*/ 436 w 514"/>
              <a:gd name="T1" fmla="*/ 9 h 242"/>
              <a:gd name="T2" fmla="*/ 437 w 514"/>
              <a:gd name="T3" fmla="*/ 47 h 242"/>
              <a:gd name="T4" fmla="*/ 83 w 514"/>
              <a:gd name="T5" fmla="*/ 203 h 242"/>
              <a:gd name="T6" fmla="*/ 0 w 514"/>
              <a:gd name="T7" fmla="*/ 234 h 242"/>
              <a:gd name="T8" fmla="*/ 5 w 514"/>
              <a:gd name="T9" fmla="*/ 242 h 242"/>
              <a:gd name="T10" fmla="*/ 76 w 514"/>
              <a:gd name="T11" fmla="*/ 216 h 242"/>
              <a:gd name="T12" fmla="*/ 89 w 514"/>
              <a:gd name="T13" fmla="*/ 212 h 242"/>
              <a:gd name="T14" fmla="*/ 445 w 514"/>
              <a:gd name="T15" fmla="*/ 55 h 242"/>
              <a:gd name="T16" fmla="*/ 482 w 514"/>
              <a:gd name="T17" fmla="*/ 70 h 242"/>
              <a:gd name="T18" fmla="*/ 494 w 514"/>
              <a:gd name="T19" fmla="*/ 27 h 242"/>
              <a:gd name="T20" fmla="*/ 436 w 514"/>
              <a:gd name="T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242">
                <a:moveTo>
                  <a:pt x="436" y="9"/>
                </a:moveTo>
                <a:cubicBezTo>
                  <a:pt x="423" y="17"/>
                  <a:pt x="424" y="31"/>
                  <a:pt x="437" y="47"/>
                </a:cubicBezTo>
                <a:cubicBezTo>
                  <a:pt x="335" y="100"/>
                  <a:pt x="217" y="153"/>
                  <a:pt x="83" y="203"/>
                </a:cubicBezTo>
                <a:cubicBezTo>
                  <a:pt x="55" y="214"/>
                  <a:pt x="28" y="224"/>
                  <a:pt x="0" y="234"/>
                </a:cubicBezTo>
                <a:cubicBezTo>
                  <a:pt x="2" y="237"/>
                  <a:pt x="4" y="240"/>
                  <a:pt x="5" y="242"/>
                </a:cubicBezTo>
                <a:cubicBezTo>
                  <a:pt x="29" y="234"/>
                  <a:pt x="53" y="225"/>
                  <a:pt x="76" y="216"/>
                </a:cubicBezTo>
                <a:cubicBezTo>
                  <a:pt x="80" y="215"/>
                  <a:pt x="84" y="213"/>
                  <a:pt x="89" y="212"/>
                </a:cubicBezTo>
                <a:cubicBezTo>
                  <a:pt x="223" y="161"/>
                  <a:pt x="343" y="108"/>
                  <a:pt x="445" y="55"/>
                </a:cubicBezTo>
                <a:cubicBezTo>
                  <a:pt x="460" y="67"/>
                  <a:pt x="473" y="70"/>
                  <a:pt x="482" y="70"/>
                </a:cubicBezTo>
                <a:cubicBezTo>
                  <a:pt x="507" y="70"/>
                  <a:pt x="514" y="48"/>
                  <a:pt x="494" y="27"/>
                </a:cubicBezTo>
                <a:cubicBezTo>
                  <a:pt x="482" y="14"/>
                  <a:pt x="456" y="0"/>
                  <a:pt x="436" y="9"/>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5" name="Freeform 70"/>
          <p:cNvSpPr>
            <a:spLocks/>
          </p:cNvSpPr>
          <p:nvPr/>
        </p:nvSpPr>
        <p:spPr bwMode="auto">
          <a:xfrm flipH="1">
            <a:off x="6827809" y="3411543"/>
            <a:ext cx="4564087" cy="2244728"/>
          </a:xfrm>
          <a:custGeom>
            <a:avLst/>
            <a:gdLst>
              <a:gd name="T0" fmla="*/ 1963 w 1990"/>
              <a:gd name="T1" fmla="*/ 24 h 978"/>
              <a:gd name="T2" fmla="*/ 1910 w 1990"/>
              <a:gd name="T3" fmla="*/ 9 h 978"/>
              <a:gd name="T4" fmla="*/ 1926 w 1990"/>
              <a:gd name="T5" fmla="*/ 45 h 978"/>
              <a:gd name="T6" fmla="*/ 1750 w 1990"/>
              <a:gd name="T7" fmla="*/ 175 h 978"/>
              <a:gd name="T8" fmla="*/ 1725 w 1990"/>
              <a:gd name="T9" fmla="*/ 719 h 978"/>
              <a:gd name="T10" fmla="*/ 1463 w 1990"/>
              <a:gd name="T11" fmla="*/ 827 h 978"/>
              <a:gd name="T12" fmla="*/ 1360 w 1990"/>
              <a:gd name="T13" fmla="*/ 865 h 978"/>
              <a:gd name="T14" fmla="*/ 1053 w 1990"/>
              <a:gd name="T15" fmla="*/ 966 h 978"/>
              <a:gd name="T16" fmla="*/ 445 w 1990"/>
              <a:gd name="T17" fmla="*/ 654 h 978"/>
              <a:gd name="T18" fmla="*/ 85 w 1990"/>
              <a:gd name="T19" fmla="*/ 722 h 978"/>
              <a:gd name="T20" fmla="*/ 47 w 1990"/>
              <a:gd name="T21" fmla="*/ 693 h 978"/>
              <a:gd name="T22" fmla="*/ 16 w 1990"/>
              <a:gd name="T23" fmla="*/ 759 h 978"/>
              <a:gd name="T24" fmla="*/ 85 w 1990"/>
              <a:gd name="T25" fmla="*/ 732 h 978"/>
              <a:gd name="T26" fmla="*/ 443 w 1990"/>
              <a:gd name="T27" fmla="*/ 665 h 978"/>
              <a:gd name="T28" fmla="*/ 1052 w 1990"/>
              <a:gd name="T29" fmla="*/ 978 h 978"/>
              <a:gd name="T30" fmla="*/ 1364 w 1990"/>
              <a:gd name="T31" fmla="*/ 875 h 978"/>
              <a:gd name="T32" fmla="*/ 1453 w 1990"/>
              <a:gd name="T33" fmla="*/ 843 h 978"/>
              <a:gd name="T34" fmla="*/ 1468 w 1990"/>
              <a:gd name="T35" fmla="*/ 837 h 978"/>
              <a:gd name="T36" fmla="*/ 1735 w 1990"/>
              <a:gd name="T37" fmla="*/ 727 h 978"/>
              <a:gd name="T38" fmla="*/ 1761 w 1990"/>
              <a:gd name="T39" fmla="*/ 181 h 978"/>
              <a:gd name="T40" fmla="*/ 1936 w 1990"/>
              <a:gd name="T41" fmla="*/ 52 h 978"/>
              <a:gd name="T42" fmla="*/ 1973 w 1990"/>
              <a:gd name="T43" fmla="*/ 65 h 978"/>
              <a:gd name="T44" fmla="*/ 1963 w 1990"/>
              <a:gd name="T45" fmla="*/ 24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90" h="978">
                <a:moveTo>
                  <a:pt x="1963" y="24"/>
                </a:moveTo>
                <a:cubicBezTo>
                  <a:pt x="1948" y="12"/>
                  <a:pt x="1922" y="0"/>
                  <a:pt x="1910" y="9"/>
                </a:cubicBezTo>
                <a:cubicBezTo>
                  <a:pt x="1903" y="16"/>
                  <a:pt x="1909" y="30"/>
                  <a:pt x="1926" y="45"/>
                </a:cubicBezTo>
                <a:cubicBezTo>
                  <a:pt x="1880" y="87"/>
                  <a:pt x="1821" y="131"/>
                  <a:pt x="1750" y="175"/>
                </a:cubicBezTo>
                <a:cubicBezTo>
                  <a:pt x="1793" y="400"/>
                  <a:pt x="1763" y="541"/>
                  <a:pt x="1725" y="719"/>
                </a:cubicBezTo>
                <a:cubicBezTo>
                  <a:pt x="1644" y="756"/>
                  <a:pt x="1557" y="792"/>
                  <a:pt x="1463" y="827"/>
                </a:cubicBezTo>
                <a:cubicBezTo>
                  <a:pt x="1429" y="840"/>
                  <a:pt x="1394" y="853"/>
                  <a:pt x="1360" y="865"/>
                </a:cubicBezTo>
                <a:cubicBezTo>
                  <a:pt x="1259" y="901"/>
                  <a:pt x="1157" y="935"/>
                  <a:pt x="1053" y="966"/>
                </a:cubicBezTo>
                <a:cubicBezTo>
                  <a:pt x="748" y="833"/>
                  <a:pt x="623" y="761"/>
                  <a:pt x="445" y="654"/>
                </a:cubicBezTo>
                <a:cubicBezTo>
                  <a:pt x="324" y="681"/>
                  <a:pt x="203" y="703"/>
                  <a:pt x="85" y="722"/>
                </a:cubicBezTo>
                <a:cubicBezTo>
                  <a:pt x="81" y="702"/>
                  <a:pt x="67" y="691"/>
                  <a:pt x="47" y="693"/>
                </a:cubicBezTo>
                <a:cubicBezTo>
                  <a:pt x="14" y="700"/>
                  <a:pt x="0" y="737"/>
                  <a:pt x="16" y="759"/>
                </a:cubicBezTo>
                <a:cubicBezTo>
                  <a:pt x="34" y="785"/>
                  <a:pt x="79" y="772"/>
                  <a:pt x="85" y="732"/>
                </a:cubicBezTo>
                <a:cubicBezTo>
                  <a:pt x="202" y="714"/>
                  <a:pt x="322" y="691"/>
                  <a:pt x="443" y="665"/>
                </a:cubicBezTo>
                <a:cubicBezTo>
                  <a:pt x="661" y="800"/>
                  <a:pt x="818" y="873"/>
                  <a:pt x="1052" y="978"/>
                </a:cubicBezTo>
                <a:cubicBezTo>
                  <a:pt x="1158" y="946"/>
                  <a:pt x="1262" y="912"/>
                  <a:pt x="1364" y="875"/>
                </a:cubicBezTo>
                <a:cubicBezTo>
                  <a:pt x="1394" y="865"/>
                  <a:pt x="1424" y="854"/>
                  <a:pt x="1453" y="843"/>
                </a:cubicBezTo>
                <a:cubicBezTo>
                  <a:pt x="1458" y="841"/>
                  <a:pt x="1463" y="839"/>
                  <a:pt x="1468" y="837"/>
                </a:cubicBezTo>
                <a:cubicBezTo>
                  <a:pt x="1564" y="801"/>
                  <a:pt x="1652" y="764"/>
                  <a:pt x="1735" y="727"/>
                </a:cubicBezTo>
                <a:cubicBezTo>
                  <a:pt x="1802" y="456"/>
                  <a:pt x="1784" y="334"/>
                  <a:pt x="1761" y="181"/>
                </a:cubicBezTo>
                <a:cubicBezTo>
                  <a:pt x="1831" y="137"/>
                  <a:pt x="1889" y="94"/>
                  <a:pt x="1936" y="52"/>
                </a:cubicBezTo>
                <a:cubicBezTo>
                  <a:pt x="1955" y="64"/>
                  <a:pt x="1968" y="65"/>
                  <a:pt x="1973" y="65"/>
                </a:cubicBezTo>
                <a:cubicBezTo>
                  <a:pt x="1990" y="62"/>
                  <a:pt x="1985" y="42"/>
                  <a:pt x="1963" y="24"/>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6" name="Freeform 71"/>
          <p:cNvSpPr>
            <a:spLocks/>
          </p:cNvSpPr>
          <p:nvPr/>
        </p:nvSpPr>
        <p:spPr bwMode="auto">
          <a:xfrm flipH="1">
            <a:off x="7512025" y="468630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7" name="Freeform 72"/>
          <p:cNvSpPr>
            <a:spLocks/>
          </p:cNvSpPr>
          <p:nvPr/>
        </p:nvSpPr>
        <p:spPr bwMode="auto">
          <a:xfrm flipH="1">
            <a:off x="7415188" y="4498982"/>
            <a:ext cx="2043123" cy="977901"/>
          </a:xfrm>
          <a:custGeom>
            <a:avLst/>
            <a:gdLst>
              <a:gd name="T0" fmla="*/ 816 w 891"/>
              <a:gd name="T1" fmla="*/ 10 h 426"/>
              <a:gd name="T2" fmla="*/ 837 w 891"/>
              <a:gd name="T3" fmla="*/ 81 h 426"/>
              <a:gd name="T4" fmla="*/ 811 w 891"/>
              <a:gd name="T5" fmla="*/ 198 h 426"/>
              <a:gd name="T6" fmla="*/ 586 w 891"/>
              <a:gd name="T7" fmla="*/ 290 h 426"/>
              <a:gd name="T8" fmla="*/ 483 w 891"/>
              <a:gd name="T9" fmla="*/ 328 h 426"/>
              <a:gd name="T10" fmla="*/ 222 w 891"/>
              <a:gd name="T11" fmla="*/ 415 h 426"/>
              <a:gd name="T12" fmla="*/ 88 w 891"/>
              <a:gd name="T13" fmla="*/ 356 h 426"/>
              <a:gd name="T14" fmla="*/ 53 w 891"/>
              <a:gd name="T15" fmla="*/ 340 h 426"/>
              <a:gd name="T16" fmla="*/ 88 w 891"/>
              <a:gd name="T17" fmla="*/ 356 h 426"/>
              <a:gd name="T18" fmla="*/ 93 w 891"/>
              <a:gd name="T19" fmla="*/ 328 h 426"/>
              <a:gd name="T20" fmla="*/ 34 w 891"/>
              <a:gd name="T21" fmla="*/ 297 h 426"/>
              <a:gd name="T22" fmla="*/ 3 w 891"/>
              <a:gd name="T23" fmla="*/ 332 h 426"/>
              <a:gd name="T24" fmla="*/ 81 w 891"/>
              <a:gd name="T25" fmla="*/ 365 h 426"/>
              <a:gd name="T26" fmla="*/ 221 w 891"/>
              <a:gd name="T27" fmla="*/ 426 h 426"/>
              <a:gd name="T28" fmla="*/ 488 w 891"/>
              <a:gd name="T29" fmla="*/ 338 h 426"/>
              <a:gd name="T30" fmla="*/ 578 w 891"/>
              <a:gd name="T31" fmla="*/ 305 h 426"/>
              <a:gd name="T32" fmla="*/ 592 w 891"/>
              <a:gd name="T33" fmla="*/ 300 h 426"/>
              <a:gd name="T34" fmla="*/ 822 w 891"/>
              <a:gd name="T35" fmla="*/ 206 h 426"/>
              <a:gd name="T36" fmla="*/ 849 w 891"/>
              <a:gd name="T37" fmla="*/ 83 h 426"/>
              <a:gd name="T38" fmla="*/ 849 w 891"/>
              <a:gd name="T39" fmla="*/ 82 h 426"/>
              <a:gd name="T40" fmla="*/ 849 w 891"/>
              <a:gd name="T41" fmla="*/ 81 h 426"/>
              <a:gd name="T42" fmla="*/ 849 w 891"/>
              <a:gd name="T43" fmla="*/ 80 h 426"/>
              <a:gd name="T44" fmla="*/ 849 w 891"/>
              <a:gd name="T45" fmla="*/ 79 h 426"/>
              <a:gd name="T46" fmla="*/ 849 w 891"/>
              <a:gd name="T47" fmla="*/ 79 h 426"/>
              <a:gd name="T48" fmla="*/ 849 w 891"/>
              <a:gd name="T49" fmla="*/ 79 h 426"/>
              <a:gd name="T50" fmla="*/ 849 w 891"/>
              <a:gd name="T51" fmla="*/ 79 h 426"/>
              <a:gd name="T52" fmla="*/ 849 w 891"/>
              <a:gd name="T53" fmla="*/ 80 h 426"/>
              <a:gd name="T54" fmla="*/ 849 w 891"/>
              <a:gd name="T55" fmla="*/ 81 h 426"/>
              <a:gd name="T56" fmla="*/ 849 w 891"/>
              <a:gd name="T57" fmla="*/ 82 h 426"/>
              <a:gd name="T58" fmla="*/ 849 w 891"/>
              <a:gd name="T59" fmla="*/ 83 h 426"/>
              <a:gd name="T60" fmla="*/ 877 w 891"/>
              <a:gd name="T61" fmla="*/ 32 h 426"/>
              <a:gd name="T62" fmla="*/ 816 w 891"/>
              <a:gd name="T63" fmla="*/ 1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1" h="426">
                <a:moveTo>
                  <a:pt x="816" y="10"/>
                </a:moveTo>
                <a:cubicBezTo>
                  <a:pt x="786" y="27"/>
                  <a:pt x="798" y="68"/>
                  <a:pt x="837" y="81"/>
                </a:cubicBezTo>
                <a:cubicBezTo>
                  <a:pt x="811" y="198"/>
                  <a:pt x="811" y="198"/>
                  <a:pt x="811" y="198"/>
                </a:cubicBezTo>
                <a:cubicBezTo>
                  <a:pt x="741" y="229"/>
                  <a:pt x="666" y="260"/>
                  <a:pt x="586" y="290"/>
                </a:cubicBezTo>
                <a:cubicBezTo>
                  <a:pt x="552" y="303"/>
                  <a:pt x="518" y="315"/>
                  <a:pt x="483" y="328"/>
                </a:cubicBezTo>
                <a:cubicBezTo>
                  <a:pt x="398" y="358"/>
                  <a:pt x="310" y="387"/>
                  <a:pt x="222" y="415"/>
                </a:cubicBezTo>
                <a:cubicBezTo>
                  <a:pt x="88" y="356"/>
                  <a:pt x="88" y="356"/>
                  <a:pt x="88" y="356"/>
                </a:cubicBezTo>
                <a:cubicBezTo>
                  <a:pt x="53" y="340"/>
                  <a:pt x="53" y="340"/>
                  <a:pt x="53" y="340"/>
                </a:cubicBezTo>
                <a:cubicBezTo>
                  <a:pt x="64" y="345"/>
                  <a:pt x="78" y="351"/>
                  <a:pt x="88" y="356"/>
                </a:cubicBezTo>
                <a:cubicBezTo>
                  <a:pt x="91" y="352"/>
                  <a:pt x="96" y="341"/>
                  <a:pt x="93" y="328"/>
                </a:cubicBezTo>
                <a:cubicBezTo>
                  <a:pt x="89" y="310"/>
                  <a:pt x="68" y="289"/>
                  <a:pt x="34" y="297"/>
                </a:cubicBezTo>
                <a:cubicBezTo>
                  <a:pt x="10" y="305"/>
                  <a:pt x="5" y="322"/>
                  <a:pt x="3" y="332"/>
                </a:cubicBezTo>
                <a:cubicBezTo>
                  <a:pt x="0" y="367"/>
                  <a:pt x="47" y="393"/>
                  <a:pt x="81" y="365"/>
                </a:cubicBezTo>
                <a:cubicBezTo>
                  <a:pt x="221" y="426"/>
                  <a:pt x="221" y="426"/>
                  <a:pt x="221" y="426"/>
                </a:cubicBezTo>
                <a:cubicBezTo>
                  <a:pt x="311" y="398"/>
                  <a:pt x="401" y="369"/>
                  <a:pt x="488" y="338"/>
                </a:cubicBezTo>
                <a:cubicBezTo>
                  <a:pt x="519" y="327"/>
                  <a:pt x="548" y="316"/>
                  <a:pt x="578" y="305"/>
                </a:cubicBezTo>
                <a:cubicBezTo>
                  <a:pt x="583" y="303"/>
                  <a:pt x="587" y="301"/>
                  <a:pt x="592" y="300"/>
                </a:cubicBezTo>
                <a:cubicBezTo>
                  <a:pt x="673" y="269"/>
                  <a:pt x="750" y="237"/>
                  <a:pt x="822" y="206"/>
                </a:cubicBezTo>
                <a:cubicBezTo>
                  <a:pt x="849" y="83"/>
                  <a:pt x="849" y="83"/>
                  <a:pt x="849" y="83"/>
                </a:cubicBezTo>
                <a:cubicBezTo>
                  <a:pt x="849" y="82"/>
                  <a:pt x="849" y="82"/>
                  <a:pt x="849" y="82"/>
                </a:cubicBezTo>
                <a:cubicBezTo>
                  <a:pt x="849" y="82"/>
                  <a:pt x="849" y="81"/>
                  <a:pt x="849" y="81"/>
                </a:cubicBezTo>
                <a:cubicBezTo>
                  <a:pt x="849" y="81"/>
                  <a:pt x="849" y="80"/>
                  <a:pt x="849" y="80"/>
                </a:cubicBezTo>
                <a:cubicBezTo>
                  <a:pt x="849" y="80"/>
                  <a:pt x="849" y="79"/>
                  <a:pt x="849" y="79"/>
                </a:cubicBezTo>
                <a:cubicBezTo>
                  <a:pt x="849" y="79"/>
                  <a:pt x="849" y="79"/>
                  <a:pt x="849" y="79"/>
                </a:cubicBezTo>
                <a:cubicBezTo>
                  <a:pt x="849" y="79"/>
                  <a:pt x="849" y="79"/>
                  <a:pt x="849" y="79"/>
                </a:cubicBezTo>
                <a:cubicBezTo>
                  <a:pt x="849" y="79"/>
                  <a:pt x="849" y="79"/>
                  <a:pt x="849" y="79"/>
                </a:cubicBezTo>
                <a:cubicBezTo>
                  <a:pt x="849" y="79"/>
                  <a:pt x="849" y="80"/>
                  <a:pt x="849" y="80"/>
                </a:cubicBezTo>
                <a:cubicBezTo>
                  <a:pt x="849" y="80"/>
                  <a:pt x="849" y="81"/>
                  <a:pt x="849" y="81"/>
                </a:cubicBezTo>
                <a:cubicBezTo>
                  <a:pt x="849" y="81"/>
                  <a:pt x="849" y="82"/>
                  <a:pt x="849" y="82"/>
                </a:cubicBezTo>
                <a:cubicBezTo>
                  <a:pt x="849" y="82"/>
                  <a:pt x="849" y="83"/>
                  <a:pt x="849" y="83"/>
                </a:cubicBezTo>
                <a:cubicBezTo>
                  <a:pt x="881" y="83"/>
                  <a:pt x="891" y="55"/>
                  <a:pt x="877" y="32"/>
                </a:cubicBezTo>
                <a:cubicBezTo>
                  <a:pt x="867" y="17"/>
                  <a:pt x="841" y="0"/>
                  <a:pt x="816" y="1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8" name="Freeform 73"/>
          <p:cNvSpPr>
            <a:spLocks/>
          </p:cNvSpPr>
          <p:nvPr/>
        </p:nvSpPr>
        <p:spPr bwMode="auto">
          <a:xfrm flipH="1">
            <a:off x="7512025" y="46799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79" name="Freeform 74"/>
          <p:cNvSpPr>
            <a:spLocks/>
          </p:cNvSpPr>
          <p:nvPr/>
        </p:nvSpPr>
        <p:spPr bwMode="auto">
          <a:xfrm flipH="1">
            <a:off x="7512025" y="4683133"/>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0" name="Freeform 75"/>
          <p:cNvSpPr>
            <a:spLocks/>
          </p:cNvSpPr>
          <p:nvPr/>
        </p:nvSpPr>
        <p:spPr bwMode="auto">
          <a:xfrm flipH="1">
            <a:off x="7156423" y="2430467"/>
            <a:ext cx="1108081" cy="776289"/>
          </a:xfrm>
          <a:custGeom>
            <a:avLst/>
            <a:gdLst>
              <a:gd name="T0" fmla="*/ 356 w 483"/>
              <a:gd name="T1" fmla="*/ 0 h 338"/>
              <a:gd name="T2" fmla="*/ 472 w 483"/>
              <a:gd name="T3" fmla="*/ 93 h 338"/>
              <a:gd name="T4" fmla="*/ 259 w 483"/>
              <a:gd name="T5" fmla="*/ 53 h 338"/>
              <a:gd name="T6" fmla="*/ 61 w 483"/>
              <a:gd name="T7" fmla="*/ 296 h 338"/>
              <a:gd name="T8" fmla="*/ 12 w 483"/>
              <a:gd name="T9" fmla="*/ 287 h 338"/>
              <a:gd name="T10" fmla="*/ 10 w 483"/>
              <a:gd name="T11" fmla="*/ 289 h 338"/>
              <a:gd name="T12" fmla="*/ 77 w 483"/>
              <a:gd name="T13" fmla="*/ 334 h 338"/>
              <a:gd name="T14" fmla="*/ 70 w 483"/>
              <a:gd name="T15" fmla="*/ 301 h 338"/>
              <a:gd name="T16" fmla="*/ 269 w 483"/>
              <a:gd name="T17" fmla="*/ 58 h 338"/>
              <a:gd name="T18" fmla="*/ 483 w 483"/>
              <a:gd name="T19" fmla="*/ 98 h 338"/>
              <a:gd name="T20" fmla="*/ 356 w 483"/>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3" h="338">
                <a:moveTo>
                  <a:pt x="356" y="0"/>
                </a:moveTo>
                <a:cubicBezTo>
                  <a:pt x="415" y="25"/>
                  <a:pt x="453" y="57"/>
                  <a:pt x="472" y="93"/>
                </a:cubicBezTo>
                <a:cubicBezTo>
                  <a:pt x="403" y="76"/>
                  <a:pt x="392" y="75"/>
                  <a:pt x="259" y="53"/>
                </a:cubicBezTo>
                <a:cubicBezTo>
                  <a:pt x="259" y="124"/>
                  <a:pt x="191" y="208"/>
                  <a:pt x="61" y="296"/>
                </a:cubicBezTo>
                <a:cubicBezTo>
                  <a:pt x="41" y="285"/>
                  <a:pt x="22" y="282"/>
                  <a:pt x="12" y="287"/>
                </a:cubicBezTo>
                <a:cubicBezTo>
                  <a:pt x="11" y="288"/>
                  <a:pt x="10" y="289"/>
                  <a:pt x="10" y="289"/>
                </a:cubicBezTo>
                <a:cubicBezTo>
                  <a:pt x="0" y="305"/>
                  <a:pt x="50" y="338"/>
                  <a:pt x="77" y="334"/>
                </a:cubicBezTo>
                <a:cubicBezTo>
                  <a:pt x="91" y="331"/>
                  <a:pt x="93" y="318"/>
                  <a:pt x="70" y="301"/>
                </a:cubicBezTo>
                <a:cubicBezTo>
                  <a:pt x="200" y="214"/>
                  <a:pt x="269" y="129"/>
                  <a:pt x="269" y="58"/>
                </a:cubicBezTo>
                <a:cubicBezTo>
                  <a:pt x="356" y="71"/>
                  <a:pt x="358" y="71"/>
                  <a:pt x="483" y="98"/>
                </a:cubicBezTo>
                <a:cubicBezTo>
                  <a:pt x="463" y="60"/>
                  <a:pt x="421" y="27"/>
                  <a:pt x="356"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1" name="Freeform 76"/>
          <p:cNvSpPr>
            <a:spLocks/>
          </p:cNvSpPr>
          <p:nvPr/>
        </p:nvSpPr>
        <p:spPr bwMode="auto">
          <a:xfrm flipH="1">
            <a:off x="7446937" y="2417767"/>
            <a:ext cx="33338" cy="12700"/>
          </a:xfrm>
          <a:custGeom>
            <a:avLst/>
            <a:gdLst>
              <a:gd name="T0" fmla="*/ 0 w 14"/>
              <a:gd name="T1" fmla="*/ 0 h 6"/>
              <a:gd name="T2" fmla="*/ 14 w 14"/>
              <a:gd name="T3" fmla="*/ 6 h 6"/>
              <a:gd name="T4" fmla="*/ 12 w 14"/>
              <a:gd name="T5" fmla="*/ 5 h 6"/>
              <a:gd name="T6" fmla="*/ 0 w 14"/>
              <a:gd name="T7" fmla="*/ 0 h 6"/>
            </a:gdLst>
            <a:ahLst/>
            <a:cxnLst>
              <a:cxn ang="0">
                <a:pos x="T0" y="T1"/>
              </a:cxn>
              <a:cxn ang="0">
                <a:pos x="T2" y="T3"/>
              </a:cxn>
              <a:cxn ang="0">
                <a:pos x="T4" y="T5"/>
              </a:cxn>
              <a:cxn ang="0">
                <a:pos x="T6" y="T7"/>
              </a:cxn>
            </a:cxnLst>
            <a:rect l="0" t="0" r="r" b="b"/>
            <a:pathLst>
              <a:path w="14" h="6">
                <a:moveTo>
                  <a:pt x="0" y="0"/>
                </a:moveTo>
                <a:cubicBezTo>
                  <a:pt x="5" y="2"/>
                  <a:pt x="10" y="4"/>
                  <a:pt x="14" y="6"/>
                </a:cubicBezTo>
                <a:cubicBezTo>
                  <a:pt x="13" y="6"/>
                  <a:pt x="13" y="5"/>
                  <a:pt x="12" y="5"/>
                </a:cubicBezTo>
                <a:lnTo>
                  <a:pt x="0" y="0"/>
                </a:ln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2" name="Freeform 77"/>
          <p:cNvSpPr>
            <a:spLocks/>
          </p:cNvSpPr>
          <p:nvPr/>
        </p:nvSpPr>
        <p:spPr bwMode="auto">
          <a:xfrm flipH="1">
            <a:off x="6259481" y="2968630"/>
            <a:ext cx="881067" cy="346075"/>
          </a:xfrm>
          <a:custGeom>
            <a:avLst/>
            <a:gdLst>
              <a:gd name="T0" fmla="*/ 304 w 384"/>
              <a:gd name="T1" fmla="*/ 7 h 151"/>
              <a:gd name="T2" fmla="*/ 294 w 384"/>
              <a:gd name="T3" fmla="*/ 0 h 151"/>
              <a:gd name="T4" fmla="*/ 375 w 384"/>
              <a:gd name="T5" fmla="*/ 94 h 151"/>
              <a:gd name="T6" fmla="*/ 105 w 384"/>
              <a:gd name="T7" fmla="*/ 9 h 151"/>
              <a:gd name="T8" fmla="*/ 53 w 384"/>
              <a:gd name="T9" fmla="*/ 106 h 151"/>
              <a:gd name="T10" fmla="*/ 10 w 384"/>
              <a:gd name="T11" fmla="*/ 98 h 151"/>
              <a:gd name="T12" fmla="*/ 77 w 384"/>
              <a:gd name="T13" fmla="*/ 149 h 151"/>
              <a:gd name="T14" fmla="*/ 63 w 384"/>
              <a:gd name="T15" fmla="*/ 112 h 151"/>
              <a:gd name="T16" fmla="*/ 114 w 384"/>
              <a:gd name="T17" fmla="*/ 15 h 151"/>
              <a:gd name="T18" fmla="*/ 384 w 384"/>
              <a:gd name="T19" fmla="*/ 102 h 151"/>
              <a:gd name="T20" fmla="*/ 304 w 384"/>
              <a:gd name="T21" fmla="*/ 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151">
                <a:moveTo>
                  <a:pt x="304" y="7"/>
                </a:moveTo>
                <a:cubicBezTo>
                  <a:pt x="294" y="0"/>
                  <a:pt x="294" y="0"/>
                  <a:pt x="294" y="0"/>
                </a:cubicBezTo>
                <a:cubicBezTo>
                  <a:pt x="336" y="28"/>
                  <a:pt x="362" y="60"/>
                  <a:pt x="375" y="94"/>
                </a:cubicBezTo>
                <a:cubicBezTo>
                  <a:pt x="260" y="50"/>
                  <a:pt x="254" y="49"/>
                  <a:pt x="105" y="9"/>
                </a:cubicBezTo>
                <a:cubicBezTo>
                  <a:pt x="97" y="39"/>
                  <a:pt x="79" y="72"/>
                  <a:pt x="53" y="106"/>
                </a:cubicBezTo>
                <a:cubicBezTo>
                  <a:pt x="33" y="95"/>
                  <a:pt x="17" y="92"/>
                  <a:pt x="10" y="98"/>
                </a:cubicBezTo>
                <a:cubicBezTo>
                  <a:pt x="0" y="114"/>
                  <a:pt x="54" y="151"/>
                  <a:pt x="77" y="149"/>
                </a:cubicBezTo>
                <a:cubicBezTo>
                  <a:pt x="91" y="147"/>
                  <a:pt x="91" y="133"/>
                  <a:pt x="63" y="112"/>
                </a:cubicBezTo>
                <a:cubicBezTo>
                  <a:pt x="89" y="78"/>
                  <a:pt x="106" y="46"/>
                  <a:pt x="114" y="15"/>
                </a:cubicBezTo>
                <a:cubicBezTo>
                  <a:pt x="260" y="54"/>
                  <a:pt x="260" y="54"/>
                  <a:pt x="384" y="102"/>
                </a:cubicBezTo>
                <a:cubicBezTo>
                  <a:pt x="372" y="67"/>
                  <a:pt x="346" y="35"/>
                  <a:pt x="304" y="7"/>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3" name="Freeform 78"/>
          <p:cNvSpPr>
            <a:spLocks/>
          </p:cNvSpPr>
          <p:nvPr/>
        </p:nvSpPr>
        <p:spPr bwMode="auto">
          <a:xfrm flipH="1">
            <a:off x="6518245" y="3149606"/>
            <a:ext cx="7938" cy="1588"/>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3" y="1"/>
                  <a:pt x="1" y="1"/>
                  <a:pt x="0" y="0"/>
                </a:cubicBezTo>
                <a:cubicBezTo>
                  <a:pt x="1" y="0"/>
                  <a:pt x="2" y="1"/>
                  <a:pt x="3" y="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4" name="Freeform 79"/>
          <p:cNvSpPr>
            <a:spLocks/>
          </p:cNvSpPr>
          <p:nvPr/>
        </p:nvSpPr>
        <p:spPr bwMode="auto">
          <a:xfrm flipH="1">
            <a:off x="6526182" y="3149606"/>
            <a:ext cx="1588"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5" name="Freeform 80"/>
          <p:cNvSpPr>
            <a:spLocks/>
          </p:cNvSpPr>
          <p:nvPr/>
        </p:nvSpPr>
        <p:spPr bwMode="auto">
          <a:xfrm flipH="1">
            <a:off x="6140418" y="3057530"/>
            <a:ext cx="517528" cy="246063"/>
          </a:xfrm>
          <a:custGeom>
            <a:avLst/>
            <a:gdLst>
              <a:gd name="T0" fmla="*/ 150 w 226"/>
              <a:gd name="T1" fmla="*/ 7 h 107"/>
              <a:gd name="T2" fmla="*/ 140 w 226"/>
              <a:gd name="T3" fmla="*/ 0 h 107"/>
              <a:gd name="T4" fmla="*/ 217 w 226"/>
              <a:gd name="T5" fmla="*/ 99 h 107"/>
              <a:gd name="T6" fmla="*/ 61 w 226"/>
              <a:gd name="T7" fmla="*/ 41 h 107"/>
              <a:gd name="T8" fmla="*/ 58 w 226"/>
              <a:gd name="T9" fmla="*/ 40 h 107"/>
              <a:gd name="T10" fmla="*/ 58 w 226"/>
              <a:gd name="T11" fmla="*/ 40 h 107"/>
              <a:gd name="T12" fmla="*/ 58 w 226"/>
              <a:gd name="T13" fmla="*/ 40 h 107"/>
              <a:gd name="T14" fmla="*/ 58 w 226"/>
              <a:gd name="T15" fmla="*/ 40 h 107"/>
              <a:gd name="T16" fmla="*/ 61 w 226"/>
              <a:gd name="T17" fmla="*/ 41 h 107"/>
              <a:gd name="T18" fmla="*/ 42 w 226"/>
              <a:gd name="T19" fmla="*/ 26 h 107"/>
              <a:gd name="T20" fmla="*/ 0 w 226"/>
              <a:gd name="T21" fmla="*/ 13 h 107"/>
              <a:gd name="T22" fmla="*/ 69 w 226"/>
              <a:gd name="T23" fmla="*/ 63 h 107"/>
              <a:gd name="T24" fmla="*/ 68 w 226"/>
              <a:gd name="T25" fmla="*/ 48 h 107"/>
              <a:gd name="T26" fmla="*/ 226 w 226"/>
              <a:gd name="T27" fmla="*/ 107 h 107"/>
              <a:gd name="T28" fmla="*/ 150 w 226"/>
              <a:gd name="T29"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07">
                <a:moveTo>
                  <a:pt x="150" y="7"/>
                </a:moveTo>
                <a:cubicBezTo>
                  <a:pt x="140" y="0"/>
                  <a:pt x="140" y="0"/>
                  <a:pt x="140" y="0"/>
                </a:cubicBezTo>
                <a:cubicBezTo>
                  <a:pt x="181" y="29"/>
                  <a:pt x="206" y="63"/>
                  <a:pt x="217" y="99"/>
                </a:cubicBezTo>
                <a:cubicBezTo>
                  <a:pt x="171" y="80"/>
                  <a:pt x="108" y="57"/>
                  <a:pt x="61" y="41"/>
                </a:cubicBezTo>
                <a:cubicBezTo>
                  <a:pt x="60" y="41"/>
                  <a:pt x="59" y="40"/>
                  <a:pt x="58" y="40"/>
                </a:cubicBezTo>
                <a:cubicBezTo>
                  <a:pt x="58" y="40"/>
                  <a:pt x="58" y="40"/>
                  <a:pt x="58" y="40"/>
                </a:cubicBezTo>
                <a:cubicBezTo>
                  <a:pt x="57" y="40"/>
                  <a:pt x="58" y="40"/>
                  <a:pt x="58" y="40"/>
                </a:cubicBezTo>
                <a:cubicBezTo>
                  <a:pt x="58" y="40"/>
                  <a:pt x="58" y="40"/>
                  <a:pt x="58" y="40"/>
                </a:cubicBezTo>
                <a:cubicBezTo>
                  <a:pt x="59" y="41"/>
                  <a:pt x="61" y="41"/>
                  <a:pt x="61" y="41"/>
                </a:cubicBezTo>
                <a:cubicBezTo>
                  <a:pt x="58" y="38"/>
                  <a:pt x="52" y="33"/>
                  <a:pt x="42" y="26"/>
                </a:cubicBezTo>
                <a:cubicBezTo>
                  <a:pt x="26" y="16"/>
                  <a:pt x="3" y="5"/>
                  <a:pt x="0" y="13"/>
                </a:cubicBezTo>
                <a:cubicBezTo>
                  <a:pt x="0" y="28"/>
                  <a:pt x="51" y="62"/>
                  <a:pt x="69" y="63"/>
                </a:cubicBezTo>
                <a:cubicBezTo>
                  <a:pt x="73" y="63"/>
                  <a:pt x="80" y="62"/>
                  <a:pt x="68" y="48"/>
                </a:cubicBezTo>
                <a:cubicBezTo>
                  <a:pt x="116" y="64"/>
                  <a:pt x="179" y="88"/>
                  <a:pt x="226" y="107"/>
                </a:cubicBezTo>
                <a:cubicBezTo>
                  <a:pt x="216" y="70"/>
                  <a:pt x="190" y="37"/>
                  <a:pt x="150" y="7"/>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6" name="Freeform 81"/>
          <p:cNvSpPr>
            <a:spLocks/>
          </p:cNvSpPr>
          <p:nvPr/>
        </p:nvSpPr>
        <p:spPr bwMode="auto">
          <a:xfrm flipH="1">
            <a:off x="6048343" y="3124206"/>
            <a:ext cx="2030423" cy="2682879"/>
          </a:xfrm>
          <a:custGeom>
            <a:avLst/>
            <a:gdLst>
              <a:gd name="T0" fmla="*/ 885 w 885"/>
              <a:gd name="T1" fmla="*/ 128 h 1169"/>
              <a:gd name="T2" fmla="*/ 808 w 885"/>
              <a:gd name="T3" fmla="*/ 8 h 1169"/>
              <a:gd name="T4" fmla="*/ 798 w 885"/>
              <a:gd name="T5" fmla="*/ 0 h 1169"/>
              <a:gd name="T6" fmla="*/ 876 w 885"/>
              <a:gd name="T7" fmla="*/ 119 h 1169"/>
              <a:gd name="T8" fmla="*/ 723 w 885"/>
              <a:gd name="T9" fmla="*/ 62 h 1169"/>
              <a:gd name="T10" fmla="*/ 688 w 885"/>
              <a:gd name="T11" fmla="*/ 144 h 1169"/>
              <a:gd name="T12" fmla="*/ 758 w 885"/>
              <a:gd name="T13" fmla="*/ 262 h 1169"/>
              <a:gd name="T14" fmla="*/ 537 w 885"/>
              <a:gd name="T15" fmla="*/ 452 h 1169"/>
              <a:gd name="T16" fmla="*/ 513 w 885"/>
              <a:gd name="T17" fmla="*/ 944 h 1169"/>
              <a:gd name="T18" fmla="*/ 103 w 885"/>
              <a:gd name="T19" fmla="*/ 1121 h 1169"/>
              <a:gd name="T20" fmla="*/ 0 w 885"/>
              <a:gd name="T21" fmla="*/ 1159 h 1169"/>
              <a:gd name="T22" fmla="*/ 5 w 885"/>
              <a:gd name="T23" fmla="*/ 1169 h 1169"/>
              <a:gd name="T24" fmla="*/ 86 w 885"/>
              <a:gd name="T25" fmla="*/ 1139 h 1169"/>
              <a:gd name="T26" fmla="*/ 108 w 885"/>
              <a:gd name="T27" fmla="*/ 1131 h 1169"/>
              <a:gd name="T28" fmla="*/ 523 w 885"/>
              <a:gd name="T29" fmla="*/ 952 h 1169"/>
              <a:gd name="T30" fmla="*/ 548 w 885"/>
              <a:gd name="T31" fmla="*/ 458 h 1169"/>
              <a:gd name="T32" fmla="*/ 768 w 885"/>
              <a:gd name="T33" fmla="*/ 268 h 1169"/>
              <a:gd name="T34" fmla="*/ 698 w 885"/>
              <a:gd name="T35" fmla="*/ 150 h 1169"/>
              <a:gd name="T36" fmla="*/ 732 w 885"/>
              <a:gd name="T37" fmla="*/ 70 h 1169"/>
              <a:gd name="T38" fmla="*/ 885 w 885"/>
              <a:gd name="T39" fmla="*/ 128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5" h="1169">
                <a:moveTo>
                  <a:pt x="885" y="128"/>
                </a:moveTo>
                <a:cubicBezTo>
                  <a:pt x="880" y="83"/>
                  <a:pt x="854" y="43"/>
                  <a:pt x="808" y="8"/>
                </a:cubicBezTo>
                <a:cubicBezTo>
                  <a:pt x="798" y="0"/>
                  <a:pt x="798" y="0"/>
                  <a:pt x="798" y="0"/>
                </a:cubicBezTo>
                <a:cubicBezTo>
                  <a:pt x="845" y="35"/>
                  <a:pt x="870" y="75"/>
                  <a:pt x="876" y="119"/>
                </a:cubicBezTo>
                <a:cubicBezTo>
                  <a:pt x="831" y="101"/>
                  <a:pt x="770" y="79"/>
                  <a:pt x="723" y="62"/>
                </a:cubicBezTo>
                <a:cubicBezTo>
                  <a:pt x="718" y="89"/>
                  <a:pt x="706" y="116"/>
                  <a:pt x="688" y="144"/>
                </a:cubicBezTo>
                <a:cubicBezTo>
                  <a:pt x="711" y="179"/>
                  <a:pt x="737" y="227"/>
                  <a:pt x="758" y="262"/>
                </a:cubicBezTo>
                <a:cubicBezTo>
                  <a:pt x="709" y="323"/>
                  <a:pt x="635" y="387"/>
                  <a:pt x="537" y="452"/>
                </a:cubicBezTo>
                <a:cubicBezTo>
                  <a:pt x="562" y="671"/>
                  <a:pt x="548" y="745"/>
                  <a:pt x="513" y="944"/>
                </a:cubicBezTo>
                <a:cubicBezTo>
                  <a:pt x="392" y="1004"/>
                  <a:pt x="255" y="1063"/>
                  <a:pt x="103" y="1121"/>
                </a:cubicBezTo>
                <a:cubicBezTo>
                  <a:pt x="69" y="1134"/>
                  <a:pt x="35" y="1146"/>
                  <a:pt x="0" y="1159"/>
                </a:cubicBezTo>
                <a:cubicBezTo>
                  <a:pt x="2" y="1162"/>
                  <a:pt x="3" y="1166"/>
                  <a:pt x="5" y="1169"/>
                </a:cubicBezTo>
                <a:cubicBezTo>
                  <a:pt x="32" y="1159"/>
                  <a:pt x="59" y="1149"/>
                  <a:pt x="86" y="1139"/>
                </a:cubicBezTo>
                <a:cubicBezTo>
                  <a:pt x="93" y="1137"/>
                  <a:pt x="101" y="1134"/>
                  <a:pt x="108" y="1131"/>
                </a:cubicBezTo>
                <a:cubicBezTo>
                  <a:pt x="262" y="1073"/>
                  <a:pt x="401" y="1012"/>
                  <a:pt x="523" y="952"/>
                </a:cubicBezTo>
                <a:cubicBezTo>
                  <a:pt x="571" y="704"/>
                  <a:pt x="564" y="637"/>
                  <a:pt x="548" y="458"/>
                </a:cubicBezTo>
                <a:cubicBezTo>
                  <a:pt x="645" y="393"/>
                  <a:pt x="719" y="329"/>
                  <a:pt x="768" y="268"/>
                </a:cubicBezTo>
                <a:cubicBezTo>
                  <a:pt x="749" y="232"/>
                  <a:pt x="719" y="185"/>
                  <a:pt x="698" y="150"/>
                </a:cubicBezTo>
                <a:cubicBezTo>
                  <a:pt x="715" y="122"/>
                  <a:pt x="727" y="96"/>
                  <a:pt x="732" y="70"/>
                </a:cubicBezTo>
                <a:cubicBezTo>
                  <a:pt x="779" y="86"/>
                  <a:pt x="840" y="109"/>
                  <a:pt x="885" y="12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7" name="Freeform 82"/>
          <p:cNvSpPr>
            <a:spLocks/>
          </p:cNvSpPr>
          <p:nvPr/>
        </p:nvSpPr>
        <p:spPr bwMode="auto">
          <a:xfrm flipH="1">
            <a:off x="9164622" y="2517780"/>
            <a:ext cx="1700221" cy="700088"/>
          </a:xfrm>
          <a:custGeom>
            <a:avLst/>
            <a:gdLst>
              <a:gd name="T0" fmla="*/ 709 w 741"/>
              <a:gd name="T1" fmla="*/ 18 h 305"/>
              <a:gd name="T2" fmla="*/ 657 w 741"/>
              <a:gd name="T3" fmla="*/ 11 h 305"/>
              <a:gd name="T4" fmla="*/ 659 w 741"/>
              <a:gd name="T5" fmla="*/ 17 h 305"/>
              <a:gd name="T6" fmla="*/ 520 w 741"/>
              <a:gd name="T7" fmla="*/ 0 h 305"/>
              <a:gd name="T8" fmla="*/ 461 w 741"/>
              <a:gd name="T9" fmla="*/ 33 h 305"/>
              <a:gd name="T10" fmla="*/ 396 w 741"/>
              <a:gd name="T11" fmla="*/ 21 h 305"/>
              <a:gd name="T12" fmla="*/ 395 w 741"/>
              <a:gd name="T13" fmla="*/ 20 h 305"/>
              <a:gd name="T14" fmla="*/ 301 w 741"/>
              <a:gd name="T15" fmla="*/ 60 h 305"/>
              <a:gd name="T16" fmla="*/ 268 w 741"/>
              <a:gd name="T17" fmla="*/ 72 h 305"/>
              <a:gd name="T18" fmla="*/ 162 w 741"/>
              <a:gd name="T19" fmla="*/ 106 h 305"/>
              <a:gd name="T20" fmla="*/ 158 w 741"/>
              <a:gd name="T21" fmla="*/ 144 h 305"/>
              <a:gd name="T22" fmla="*/ 69 w 741"/>
              <a:gd name="T23" fmla="*/ 166 h 305"/>
              <a:gd name="T24" fmla="*/ 32 w 741"/>
              <a:gd name="T25" fmla="*/ 248 h 305"/>
              <a:gd name="T26" fmla="*/ 21 w 741"/>
              <a:gd name="T27" fmla="*/ 245 h 305"/>
              <a:gd name="T28" fmla="*/ 12 w 741"/>
              <a:gd name="T29" fmla="*/ 293 h 305"/>
              <a:gd name="T30" fmla="*/ 40 w 741"/>
              <a:gd name="T31" fmla="*/ 270 h 305"/>
              <a:gd name="T32" fmla="*/ 35 w 741"/>
              <a:gd name="T33" fmla="*/ 252 h 305"/>
              <a:gd name="T34" fmla="*/ 71 w 741"/>
              <a:gd name="T35" fmla="*/ 171 h 305"/>
              <a:gd name="T36" fmla="*/ 162 w 741"/>
              <a:gd name="T37" fmla="*/ 149 h 305"/>
              <a:gd name="T38" fmla="*/ 166 w 741"/>
              <a:gd name="T39" fmla="*/ 111 h 305"/>
              <a:gd name="T40" fmla="*/ 273 w 741"/>
              <a:gd name="T41" fmla="*/ 77 h 305"/>
              <a:gd name="T42" fmla="*/ 307 w 741"/>
              <a:gd name="T43" fmla="*/ 64 h 305"/>
              <a:gd name="T44" fmla="*/ 309 w 741"/>
              <a:gd name="T45" fmla="*/ 64 h 305"/>
              <a:gd name="T46" fmla="*/ 402 w 741"/>
              <a:gd name="T47" fmla="*/ 24 h 305"/>
              <a:gd name="T48" fmla="*/ 467 w 741"/>
              <a:gd name="T49" fmla="*/ 36 h 305"/>
              <a:gd name="T50" fmla="*/ 468 w 741"/>
              <a:gd name="T51" fmla="*/ 37 h 305"/>
              <a:gd name="T52" fmla="*/ 529 w 741"/>
              <a:gd name="T53" fmla="*/ 3 h 305"/>
              <a:gd name="T54" fmla="*/ 664 w 741"/>
              <a:gd name="T55" fmla="*/ 21 h 305"/>
              <a:gd name="T56" fmla="*/ 697 w 741"/>
              <a:gd name="T57" fmla="*/ 25 h 305"/>
              <a:gd name="T58" fmla="*/ 664 w 741"/>
              <a:gd name="T59" fmla="*/ 21 h 305"/>
              <a:gd name="T60" fmla="*/ 733 w 741"/>
              <a:gd name="T61" fmla="*/ 37 h 305"/>
              <a:gd name="T62" fmla="*/ 709 w 741"/>
              <a:gd name="T63" fmla="*/ 1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1" h="305">
                <a:moveTo>
                  <a:pt x="709" y="18"/>
                </a:moveTo>
                <a:cubicBezTo>
                  <a:pt x="693" y="13"/>
                  <a:pt x="665" y="7"/>
                  <a:pt x="657" y="11"/>
                </a:cubicBezTo>
                <a:cubicBezTo>
                  <a:pt x="655" y="13"/>
                  <a:pt x="656" y="14"/>
                  <a:pt x="659" y="17"/>
                </a:cubicBezTo>
                <a:cubicBezTo>
                  <a:pt x="617" y="12"/>
                  <a:pt x="562" y="5"/>
                  <a:pt x="520" y="0"/>
                </a:cubicBezTo>
                <a:cubicBezTo>
                  <a:pt x="502" y="11"/>
                  <a:pt x="483" y="22"/>
                  <a:pt x="461" y="33"/>
                </a:cubicBezTo>
                <a:cubicBezTo>
                  <a:pt x="407" y="22"/>
                  <a:pt x="407" y="22"/>
                  <a:pt x="396" y="21"/>
                </a:cubicBezTo>
                <a:cubicBezTo>
                  <a:pt x="395" y="20"/>
                  <a:pt x="395" y="20"/>
                  <a:pt x="395" y="20"/>
                </a:cubicBezTo>
                <a:cubicBezTo>
                  <a:pt x="367" y="34"/>
                  <a:pt x="335" y="47"/>
                  <a:pt x="301" y="60"/>
                </a:cubicBezTo>
                <a:cubicBezTo>
                  <a:pt x="290" y="64"/>
                  <a:pt x="279" y="68"/>
                  <a:pt x="268" y="72"/>
                </a:cubicBezTo>
                <a:cubicBezTo>
                  <a:pt x="233" y="85"/>
                  <a:pt x="198" y="96"/>
                  <a:pt x="162" y="106"/>
                </a:cubicBezTo>
                <a:cubicBezTo>
                  <a:pt x="159" y="118"/>
                  <a:pt x="159" y="131"/>
                  <a:pt x="158" y="144"/>
                </a:cubicBezTo>
                <a:cubicBezTo>
                  <a:pt x="128" y="152"/>
                  <a:pt x="98" y="159"/>
                  <a:pt x="69" y="166"/>
                </a:cubicBezTo>
                <a:cubicBezTo>
                  <a:pt x="59" y="191"/>
                  <a:pt x="43" y="223"/>
                  <a:pt x="32" y="248"/>
                </a:cubicBezTo>
                <a:cubicBezTo>
                  <a:pt x="28" y="245"/>
                  <a:pt x="25" y="244"/>
                  <a:pt x="21" y="245"/>
                </a:cubicBezTo>
                <a:cubicBezTo>
                  <a:pt x="3" y="250"/>
                  <a:pt x="0" y="282"/>
                  <a:pt x="12" y="293"/>
                </a:cubicBezTo>
                <a:cubicBezTo>
                  <a:pt x="24" y="305"/>
                  <a:pt x="41" y="291"/>
                  <a:pt x="40" y="270"/>
                </a:cubicBezTo>
                <a:cubicBezTo>
                  <a:pt x="40" y="260"/>
                  <a:pt x="37" y="254"/>
                  <a:pt x="35" y="252"/>
                </a:cubicBezTo>
                <a:cubicBezTo>
                  <a:pt x="47" y="228"/>
                  <a:pt x="61" y="196"/>
                  <a:pt x="71" y="171"/>
                </a:cubicBezTo>
                <a:cubicBezTo>
                  <a:pt x="102" y="165"/>
                  <a:pt x="132" y="157"/>
                  <a:pt x="162" y="149"/>
                </a:cubicBezTo>
                <a:cubicBezTo>
                  <a:pt x="164" y="136"/>
                  <a:pt x="164" y="123"/>
                  <a:pt x="166" y="111"/>
                </a:cubicBezTo>
                <a:cubicBezTo>
                  <a:pt x="202" y="101"/>
                  <a:pt x="238" y="89"/>
                  <a:pt x="273" y="77"/>
                </a:cubicBezTo>
                <a:cubicBezTo>
                  <a:pt x="285" y="73"/>
                  <a:pt x="296" y="69"/>
                  <a:pt x="307" y="64"/>
                </a:cubicBezTo>
                <a:cubicBezTo>
                  <a:pt x="308" y="64"/>
                  <a:pt x="308" y="64"/>
                  <a:pt x="309" y="64"/>
                </a:cubicBezTo>
                <a:cubicBezTo>
                  <a:pt x="343" y="51"/>
                  <a:pt x="374" y="37"/>
                  <a:pt x="402" y="24"/>
                </a:cubicBezTo>
                <a:cubicBezTo>
                  <a:pt x="410" y="25"/>
                  <a:pt x="410" y="25"/>
                  <a:pt x="467" y="36"/>
                </a:cubicBezTo>
                <a:cubicBezTo>
                  <a:pt x="468" y="37"/>
                  <a:pt x="468" y="37"/>
                  <a:pt x="468" y="37"/>
                </a:cubicBezTo>
                <a:cubicBezTo>
                  <a:pt x="491" y="26"/>
                  <a:pt x="511" y="14"/>
                  <a:pt x="529" y="3"/>
                </a:cubicBezTo>
                <a:cubicBezTo>
                  <a:pt x="570" y="9"/>
                  <a:pt x="624" y="15"/>
                  <a:pt x="664" y="21"/>
                </a:cubicBezTo>
                <a:cubicBezTo>
                  <a:pt x="697" y="25"/>
                  <a:pt x="697" y="25"/>
                  <a:pt x="697" y="25"/>
                </a:cubicBezTo>
                <a:cubicBezTo>
                  <a:pt x="687" y="23"/>
                  <a:pt x="674" y="22"/>
                  <a:pt x="664" y="21"/>
                </a:cubicBezTo>
                <a:cubicBezTo>
                  <a:pt x="688" y="33"/>
                  <a:pt x="724" y="40"/>
                  <a:pt x="733" y="37"/>
                </a:cubicBezTo>
                <a:cubicBezTo>
                  <a:pt x="741" y="34"/>
                  <a:pt x="730" y="25"/>
                  <a:pt x="709" y="1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8" name="Freeform 83"/>
          <p:cNvSpPr>
            <a:spLocks/>
          </p:cNvSpPr>
          <p:nvPr/>
        </p:nvSpPr>
        <p:spPr bwMode="auto">
          <a:xfrm flipH="1">
            <a:off x="7080223" y="6307147"/>
            <a:ext cx="271464" cy="266700"/>
          </a:xfrm>
          <a:custGeom>
            <a:avLst/>
            <a:gdLst>
              <a:gd name="T0" fmla="*/ 41 w 118"/>
              <a:gd name="T1" fmla="*/ 13 h 116"/>
              <a:gd name="T2" fmla="*/ 29 w 118"/>
              <a:gd name="T3" fmla="*/ 93 h 116"/>
              <a:gd name="T4" fmla="*/ 106 w 118"/>
              <a:gd name="T5" fmla="*/ 40 h 116"/>
              <a:gd name="T6" fmla="*/ 41 w 118"/>
              <a:gd name="T7" fmla="*/ 13 h 116"/>
            </a:gdLst>
            <a:ahLst/>
            <a:cxnLst>
              <a:cxn ang="0">
                <a:pos x="T0" y="T1"/>
              </a:cxn>
              <a:cxn ang="0">
                <a:pos x="T2" y="T3"/>
              </a:cxn>
              <a:cxn ang="0">
                <a:pos x="T4" y="T5"/>
              </a:cxn>
              <a:cxn ang="0">
                <a:pos x="T6" y="T7"/>
              </a:cxn>
            </a:cxnLst>
            <a:rect l="0" t="0" r="r" b="b"/>
            <a:pathLst>
              <a:path w="118" h="116">
                <a:moveTo>
                  <a:pt x="41" y="13"/>
                </a:moveTo>
                <a:cubicBezTo>
                  <a:pt x="1" y="31"/>
                  <a:pt x="0" y="76"/>
                  <a:pt x="29" y="93"/>
                </a:cubicBezTo>
                <a:cubicBezTo>
                  <a:pt x="67" y="116"/>
                  <a:pt x="118" y="81"/>
                  <a:pt x="106" y="40"/>
                </a:cubicBezTo>
                <a:cubicBezTo>
                  <a:pt x="100" y="21"/>
                  <a:pt x="76" y="0"/>
                  <a:pt x="41" y="1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89" name="Freeform 84"/>
          <p:cNvSpPr>
            <a:spLocks/>
          </p:cNvSpPr>
          <p:nvPr/>
        </p:nvSpPr>
        <p:spPr bwMode="auto">
          <a:xfrm flipH="1">
            <a:off x="5233951" y="3403606"/>
            <a:ext cx="1882785" cy="2997204"/>
          </a:xfrm>
          <a:custGeom>
            <a:avLst/>
            <a:gdLst>
              <a:gd name="T0" fmla="*/ 566 w 821"/>
              <a:gd name="T1" fmla="*/ 39 h 1306"/>
              <a:gd name="T2" fmla="*/ 537 w 821"/>
              <a:gd name="T3" fmla="*/ 8 h 1306"/>
              <a:gd name="T4" fmla="*/ 528 w 821"/>
              <a:gd name="T5" fmla="*/ 0 h 1306"/>
              <a:gd name="T6" fmla="*/ 559 w 821"/>
              <a:gd name="T7" fmla="*/ 33 h 1306"/>
              <a:gd name="T8" fmla="*/ 803 w 821"/>
              <a:gd name="T9" fmla="*/ 341 h 1306"/>
              <a:gd name="T10" fmla="*/ 418 w 821"/>
              <a:gd name="T11" fmla="*/ 791 h 1306"/>
              <a:gd name="T12" fmla="*/ 357 w 821"/>
              <a:gd name="T13" fmla="*/ 1130 h 1306"/>
              <a:gd name="T14" fmla="*/ 0 w 821"/>
              <a:gd name="T15" fmla="*/ 1295 h 1306"/>
              <a:gd name="T16" fmla="*/ 5 w 821"/>
              <a:gd name="T17" fmla="*/ 1306 h 1306"/>
              <a:gd name="T18" fmla="*/ 366 w 821"/>
              <a:gd name="T19" fmla="*/ 1139 h 1306"/>
              <a:gd name="T20" fmla="*/ 427 w 821"/>
              <a:gd name="T21" fmla="*/ 799 h 1306"/>
              <a:gd name="T22" fmla="*/ 811 w 821"/>
              <a:gd name="T23" fmla="*/ 348 h 1306"/>
              <a:gd name="T24" fmla="*/ 566 w 821"/>
              <a:gd name="T25" fmla="*/ 39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1" h="1306">
                <a:moveTo>
                  <a:pt x="566" y="39"/>
                </a:moveTo>
                <a:cubicBezTo>
                  <a:pt x="558" y="29"/>
                  <a:pt x="548" y="18"/>
                  <a:pt x="537" y="8"/>
                </a:cubicBezTo>
                <a:cubicBezTo>
                  <a:pt x="528" y="0"/>
                  <a:pt x="528" y="0"/>
                  <a:pt x="528" y="0"/>
                </a:cubicBezTo>
                <a:cubicBezTo>
                  <a:pt x="540" y="11"/>
                  <a:pt x="550" y="22"/>
                  <a:pt x="559" y="33"/>
                </a:cubicBezTo>
                <a:cubicBezTo>
                  <a:pt x="686" y="167"/>
                  <a:pt x="706" y="197"/>
                  <a:pt x="803" y="341"/>
                </a:cubicBezTo>
                <a:cubicBezTo>
                  <a:pt x="813" y="470"/>
                  <a:pt x="678" y="628"/>
                  <a:pt x="418" y="791"/>
                </a:cubicBezTo>
                <a:cubicBezTo>
                  <a:pt x="406" y="919"/>
                  <a:pt x="402" y="935"/>
                  <a:pt x="357" y="1130"/>
                </a:cubicBezTo>
                <a:cubicBezTo>
                  <a:pt x="251" y="1186"/>
                  <a:pt x="132" y="1241"/>
                  <a:pt x="0" y="1295"/>
                </a:cubicBezTo>
                <a:cubicBezTo>
                  <a:pt x="2" y="1299"/>
                  <a:pt x="3" y="1302"/>
                  <a:pt x="5" y="1306"/>
                </a:cubicBezTo>
                <a:cubicBezTo>
                  <a:pt x="138" y="1251"/>
                  <a:pt x="259" y="1195"/>
                  <a:pt x="366" y="1139"/>
                </a:cubicBezTo>
                <a:cubicBezTo>
                  <a:pt x="402" y="1002"/>
                  <a:pt x="404" y="987"/>
                  <a:pt x="427" y="799"/>
                </a:cubicBezTo>
                <a:cubicBezTo>
                  <a:pt x="687" y="636"/>
                  <a:pt x="821" y="477"/>
                  <a:pt x="811" y="348"/>
                </a:cubicBezTo>
                <a:cubicBezTo>
                  <a:pt x="712" y="197"/>
                  <a:pt x="684" y="167"/>
                  <a:pt x="566" y="39"/>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0" name="Freeform 85"/>
          <p:cNvSpPr>
            <a:spLocks/>
          </p:cNvSpPr>
          <p:nvPr/>
        </p:nvSpPr>
        <p:spPr bwMode="auto">
          <a:xfrm flipH="1">
            <a:off x="5056149" y="3870332"/>
            <a:ext cx="2187587" cy="2990854"/>
          </a:xfrm>
          <a:custGeom>
            <a:avLst/>
            <a:gdLst>
              <a:gd name="T0" fmla="*/ 76 w 954"/>
              <a:gd name="T1" fmla="*/ 1275 h 1303"/>
              <a:gd name="T2" fmla="*/ 154 w 954"/>
              <a:gd name="T3" fmla="*/ 1110 h 1303"/>
              <a:gd name="T4" fmla="*/ 483 w 954"/>
              <a:gd name="T5" fmla="*/ 951 h 1303"/>
              <a:gd name="T6" fmla="*/ 537 w 954"/>
              <a:gd name="T7" fmla="*/ 640 h 1303"/>
              <a:gd name="T8" fmla="*/ 858 w 954"/>
              <a:gd name="T9" fmla="*/ 352 h 1303"/>
              <a:gd name="T10" fmla="*/ 930 w 954"/>
              <a:gd name="T11" fmla="*/ 391 h 1303"/>
              <a:gd name="T12" fmla="*/ 954 w 954"/>
              <a:gd name="T13" fmla="*/ 326 h 1303"/>
              <a:gd name="T14" fmla="*/ 894 w 954"/>
              <a:gd name="T15" fmla="*/ 200 h 1303"/>
              <a:gd name="T16" fmla="*/ 891 w 954"/>
              <a:gd name="T17" fmla="*/ 164 h 1303"/>
              <a:gd name="T18" fmla="*/ 774 w 954"/>
              <a:gd name="T19" fmla="*/ 0 h 1303"/>
              <a:gd name="T20" fmla="*/ 885 w 954"/>
              <a:gd name="T21" fmla="*/ 157 h 1303"/>
              <a:gd name="T22" fmla="*/ 886 w 954"/>
              <a:gd name="T23" fmla="*/ 193 h 1303"/>
              <a:gd name="T24" fmla="*/ 947 w 954"/>
              <a:gd name="T25" fmla="*/ 319 h 1303"/>
              <a:gd name="T26" fmla="*/ 924 w 954"/>
              <a:gd name="T27" fmla="*/ 380 h 1303"/>
              <a:gd name="T28" fmla="*/ 853 w 954"/>
              <a:gd name="T29" fmla="*/ 341 h 1303"/>
              <a:gd name="T30" fmla="*/ 528 w 954"/>
              <a:gd name="T31" fmla="*/ 632 h 1303"/>
              <a:gd name="T32" fmla="*/ 474 w 954"/>
              <a:gd name="T33" fmla="*/ 942 h 1303"/>
              <a:gd name="T34" fmla="*/ 144 w 954"/>
              <a:gd name="T35" fmla="*/ 1101 h 1303"/>
              <a:gd name="T36" fmla="*/ 64 w 954"/>
              <a:gd name="T37" fmla="*/ 1271 h 1303"/>
              <a:gd name="T38" fmla="*/ 31 w 954"/>
              <a:gd name="T39" fmla="*/ 1274 h 1303"/>
              <a:gd name="T40" fmla="*/ 0 w 954"/>
              <a:gd name="T41" fmla="*/ 1303 h 1303"/>
              <a:gd name="T42" fmla="*/ 97 w 954"/>
              <a:gd name="T43" fmla="*/ 1303 h 1303"/>
              <a:gd name="T44" fmla="*/ 97 w 954"/>
              <a:gd name="T45" fmla="*/ 1302 h 1303"/>
              <a:gd name="T46" fmla="*/ 76 w 954"/>
              <a:gd name="T47" fmla="*/ 1275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4" h="1303">
                <a:moveTo>
                  <a:pt x="76" y="1275"/>
                </a:moveTo>
                <a:cubicBezTo>
                  <a:pt x="100" y="1226"/>
                  <a:pt x="130" y="1159"/>
                  <a:pt x="154" y="1110"/>
                </a:cubicBezTo>
                <a:cubicBezTo>
                  <a:pt x="275" y="1057"/>
                  <a:pt x="385" y="1004"/>
                  <a:pt x="483" y="951"/>
                </a:cubicBezTo>
                <a:cubicBezTo>
                  <a:pt x="512" y="840"/>
                  <a:pt x="512" y="836"/>
                  <a:pt x="537" y="640"/>
                </a:cubicBezTo>
                <a:cubicBezTo>
                  <a:pt x="692" y="540"/>
                  <a:pt x="801" y="442"/>
                  <a:pt x="858" y="352"/>
                </a:cubicBezTo>
                <a:cubicBezTo>
                  <a:pt x="930" y="391"/>
                  <a:pt x="930" y="391"/>
                  <a:pt x="930" y="391"/>
                </a:cubicBezTo>
                <a:cubicBezTo>
                  <a:pt x="941" y="369"/>
                  <a:pt x="950" y="347"/>
                  <a:pt x="954" y="326"/>
                </a:cubicBezTo>
                <a:cubicBezTo>
                  <a:pt x="894" y="200"/>
                  <a:pt x="894" y="200"/>
                  <a:pt x="894" y="200"/>
                </a:cubicBezTo>
                <a:cubicBezTo>
                  <a:pt x="894" y="188"/>
                  <a:pt x="893" y="176"/>
                  <a:pt x="891" y="164"/>
                </a:cubicBezTo>
                <a:cubicBezTo>
                  <a:pt x="843" y="88"/>
                  <a:pt x="822" y="57"/>
                  <a:pt x="774" y="0"/>
                </a:cubicBezTo>
                <a:cubicBezTo>
                  <a:pt x="802" y="36"/>
                  <a:pt x="830" y="78"/>
                  <a:pt x="885" y="157"/>
                </a:cubicBezTo>
                <a:cubicBezTo>
                  <a:pt x="886" y="169"/>
                  <a:pt x="887" y="181"/>
                  <a:pt x="886" y="193"/>
                </a:cubicBezTo>
                <a:cubicBezTo>
                  <a:pt x="947" y="319"/>
                  <a:pt x="947" y="319"/>
                  <a:pt x="947" y="319"/>
                </a:cubicBezTo>
                <a:cubicBezTo>
                  <a:pt x="943" y="339"/>
                  <a:pt x="935" y="359"/>
                  <a:pt x="924" y="380"/>
                </a:cubicBezTo>
                <a:cubicBezTo>
                  <a:pt x="853" y="341"/>
                  <a:pt x="853" y="341"/>
                  <a:pt x="853" y="341"/>
                </a:cubicBezTo>
                <a:cubicBezTo>
                  <a:pt x="795" y="432"/>
                  <a:pt x="685" y="531"/>
                  <a:pt x="528" y="632"/>
                </a:cubicBezTo>
                <a:cubicBezTo>
                  <a:pt x="519" y="737"/>
                  <a:pt x="518" y="741"/>
                  <a:pt x="474" y="942"/>
                </a:cubicBezTo>
                <a:cubicBezTo>
                  <a:pt x="376" y="995"/>
                  <a:pt x="266" y="1049"/>
                  <a:pt x="144" y="1101"/>
                </a:cubicBezTo>
                <a:cubicBezTo>
                  <a:pt x="122" y="1153"/>
                  <a:pt x="88" y="1220"/>
                  <a:pt x="64" y="1271"/>
                </a:cubicBezTo>
                <a:cubicBezTo>
                  <a:pt x="52" y="1269"/>
                  <a:pt x="44" y="1269"/>
                  <a:pt x="31" y="1274"/>
                </a:cubicBezTo>
                <a:cubicBezTo>
                  <a:pt x="16" y="1281"/>
                  <a:pt x="5" y="1292"/>
                  <a:pt x="0" y="1303"/>
                </a:cubicBezTo>
                <a:cubicBezTo>
                  <a:pt x="97" y="1303"/>
                  <a:pt x="97" y="1303"/>
                  <a:pt x="97" y="1303"/>
                </a:cubicBezTo>
                <a:cubicBezTo>
                  <a:pt x="97" y="1303"/>
                  <a:pt x="97" y="1302"/>
                  <a:pt x="97" y="1302"/>
                </a:cubicBezTo>
                <a:cubicBezTo>
                  <a:pt x="93" y="1285"/>
                  <a:pt x="80" y="1278"/>
                  <a:pt x="76" y="1275"/>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1" name="Freeform 86"/>
          <p:cNvSpPr>
            <a:spLocks/>
          </p:cNvSpPr>
          <p:nvPr/>
        </p:nvSpPr>
        <p:spPr bwMode="auto">
          <a:xfrm flipH="1">
            <a:off x="4911687" y="4065594"/>
            <a:ext cx="1836747" cy="2776541"/>
          </a:xfrm>
          <a:custGeom>
            <a:avLst/>
            <a:gdLst>
              <a:gd name="T0" fmla="*/ 795 w 801"/>
              <a:gd name="T1" fmla="*/ 270 h 1210"/>
              <a:gd name="T2" fmla="*/ 743 w 801"/>
              <a:gd name="T3" fmla="*/ 419 h 1210"/>
              <a:gd name="T4" fmla="*/ 640 w 801"/>
              <a:gd name="T5" fmla="*/ 365 h 1210"/>
              <a:gd name="T6" fmla="*/ 357 w 801"/>
              <a:gd name="T7" fmla="*/ 603 h 1210"/>
              <a:gd name="T8" fmla="*/ 299 w 801"/>
              <a:gd name="T9" fmla="*/ 917 h 1210"/>
              <a:gd name="T10" fmla="*/ 99 w 801"/>
              <a:gd name="T11" fmla="*/ 1018 h 1210"/>
              <a:gd name="T12" fmla="*/ 65 w 801"/>
              <a:gd name="T13" fmla="*/ 1103 h 1210"/>
              <a:gd name="T14" fmla="*/ 59 w 801"/>
              <a:gd name="T15" fmla="*/ 1119 h 1210"/>
              <a:gd name="T16" fmla="*/ 65 w 801"/>
              <a:gd name="T17" fmla="*/ 1103 h 1210"/>
              <a:gd name="T18" fmla="*/ 41 w 801"/>
              <a:gd name="T19" fmla="*/ 1107 h 1210"/>
              <a:gd name="T20" fmla="*/ 34 w 801"/>
              <a:gd name="T21" fmla="*/ 1191 h 1210"/>
              <a:gd name="T22" fmla="*/ 102 w 801"/>
              <a:gd name="T23" fmla="*/ 1134 h 1210"/>
              <a:gd name="T24" fmla="*/ 77 w 801"/>
              <a:gd name="T25" fmla="*/ 1106 h 1210"/>
              <a:gd name="T26" fmla="*/ 108 w 801"/>
              <a:gd name="T27" fmla="*/ 1027 h 1210"/>
              <a:gd name="T28" fmla="*/ 307 w 801"/>
              <a:gd name="T29" fmla="*/ 926 h 1210"/>
              <a:gd name="T30" fmla="*/ 366 w 801"/>
              <a:gd name="T31" fmla="*/ 611 h 1210"/>
              <a:gd name="T32" fmla="*/ 645 w 801"/>
              <a:gd name="T33" fmla="*/ 376 h 1210"/>
              <a:gd name="T34" fmla="*/ 748 w 801"/>
              <a:gd name="T35" fmla="*/ 431 h 1210"/>
              <a:gd name="T36" fmla="*/ 801 w 801"/>
              <a:gd name="T37" fmla="*/ 278 h 1210"/>
              <a:gd name="T38" fmla="*/ 633 w 801"/>
              <a:gd name="T39" fmla="*/ 0 h 1210"/>
              <a:gd name="T40" fmla="*/ 795 w 801"/>
              <a:gd name="T41" fmla="*/ 27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1" h="1210">
                <a:moveTo>
                  <a:pt x="795" y="270"/>
                </a:moveTo>
                <a:cubicBezTo>
                  <a:pt x="795" y="317"/>
                  <a:pt x="777" y="367"/>
                  <a:pt x="743" y="419"/>
                </a:cubicBezTo>
                <a:cubicBezTo>
                  <a:pt x="713" y="402"/>
                  <a:pt x="671" y="381"/>
                  <a:pt x="640" y="365"/>
                </a:cubicBezTo>
                <a:cubicBezTo>
                  <a:pt x="578" y="441"/>
                  <a:pt x="483" y="521"/>
                  <a:pt x="357" y="603"/>
                </a:cubicBezTo>
                <a:cubicBezTo>
                  <a:pt x="346" y="709"/>
                  <a:pt x="345" y="713"/>
                  <a:pt x="299" y="917"/>
                </a:cubicBezTo>
                <a:cubicBezTo>
                  <a:pt x="237" y="951"/>
                  <a:pt x="170" y="985"/>
                  <a:pt x="99" y="1018"/>
                </a:cubicBezTo>
                <a:cubicBezTo>
                  <a:pt x="65" y="1103"/>
                  <a:pt x="65" y="1103"/>
                  <a:pt x="65" y="1103"/>
                </a:cubicBezTo>
                <a:cubicBezTo>
                  <a:pt x="59" y="1119"/>
                  <a:pt x="59" y="1119"/>
                  <a:pt x="59" y="1119"/>
                </a:cubicBezTo>
                <a:cubicBezTo>
                  <a:pt x="61" y="1114"/>
                  <a:pt x="63" y="1108"/>
                  <a:pt x="65" y="1103"/>
                </a:cubicBezTo>
                <a:cubicBezTo>
                  <a:pt x="56" y="1102"/>
                  <a:pt x="50" y="1103"/>
                  <a:pt x="41" y="1107"/>
                </a:cubicBezTo>
                <a:cubicBezTo>
                  <a:pt x="0" y="1127"/>
                  <a:pt x="2" y="1175"/>
                  <a:pt x="34" y="1191"/>
                </a:cubicBezTo>
                <a:cubicBezTo>
                  <a:pt x="71" y="1210"/>
                  <a:pt x="113" y="1174"/>
                  <a:pt x="102" y="1134"/>
                </a:cubicBezTo>
                <a:cubicBezTo>
                  <a:pt x="97" y="1115"/>
                  <a:pt x="82" y="1108"/>
                  <a:pt x="77" y="1106"/>
                </a:cubicBezTo>
                <a:cubicBezTo>
                  <a:pt x="108" y="1027"/>
                  <a:pt x="108" y="1027"/>
                  <a:pt x="108" y="1027"/>
                </a:cubicBezTo>
                <a:cubicBezTo>
                  <a:pt x="179" y="993"/>
                  <a:pt x="246" y="960"/>
                  <a:pt x="307" y="926"/>
                </a:cubicBezTo>
                <a:cubicBezTo>
                  <a:pt x="338" y="813"/>
                  <a:pt x="338" y="809"/>
                  <a:pt x="366" y="611"/>
                </a:cubicBezTo>
                <a:cubicBezTo>
                  <a:pt x="490" y="530"/>
                  <a:pt x="584" y="451"/>
                  <a:pt x="645" y="376"/>
                </a:cubicBezTo>
                <a:cubicBezTo>
                  <a:pt x="677" y="392"/>
                  <a:pt x="717" y="415"/>
                  <a:pt x="748" y="431"/>
                </a:cubicBezTo>
                <a:cubicBezTo>
                  <a:pt x="783" y="377"/>
                  <a:pt x="801" y="326"/>
                  <a:pt x="801" y="278"/>
                </a:cubicBezTo>
                <a:cubicBezTo>
                  <a:pt x="741" y="155"/>
                  <a:pt x="690" y="75"/>
                  <a:pt x="633" y="0"/>
                </a:cubicBezTo>
                <a:cubicBezTo>
                  <a:pt x="701" y="92"/>
                  <a:pt x="742" y="169"/>
                  <a:pt x="795" y="27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2" name="Freeform 87"/>
          <p:cNvSpPr>
            <a:spLocks/>
          </p:cNvSpPr>
          <p:nvPr/>
        </p:nvSpPr>
        <p:spPr bwMode="auto">
          <a:xfrm flipH="1">
            <a:off x="4557672" y="4884745"/>
            <a:ext cx="504828" cy="522288"/>
          </a:xfrm>
          <a:custGeom>
            <a:avLst/>
            <a:gdLst>
              <a:gd name="T0" fmla="*/ 108 w 220"/>
              <a:gd name="T1" fmla="*/ 0 h 228"/>
              <a:gd name="T2" fmla="*/ 46 w 220"/>
              <a:gd name="T3" fmla="*/ 156 h 228"/>
              <a:gd name="T4" fmla="*/ 13 w 220"/>
              <a:gd name="T5" fmla="*/ 140 h 228"/>
              <a:gd name="T6" fmla="*/ 44 w 220"/>
              <a:gd name="T7" fmla="*/ 220 h 228"/>
              <a:gd name="T8" fmla="*/ 53 w 220"/>
              <a:gd name="T9" fmla="*/ 170 h 228"/>
              <a:gd name="T10" fmla="*/ 51 w 220"/>
              <a:gd name="T11" fmla="*/ 166 h 228"/>
              <a:gd name="T12" fmla="*/ 114 w 220"/>
              <a:gd name="T13" fmla="*/ 12 h 228"/>
              <a:gd name="T14" fmla="*/ 220 w 220"/>
              <a:gd name="T15" fmla="*/ 154 h 228"/>
              <a:gd name="T16" fmla="*/ 214 w 220"/>
              <a:gd name="T17" fmla="*/ 141 h 228"/>
              <a:gd name="T18" fmla="*/ 108 w 220"/>
              <a:gd name="T1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8">
                <a:moveTo>
                  <a:pt x="108" y="0"/>
                </a:moveTo>
                <a:cubicBezTo>
                  <a:pt x="105" y="49"/>
                  <a:pt x="84" y="101"/>
                  <a:pt x="46" y="156"/>
                </a:cubicBezTo>
                <a:cubicBezTo>
                  <a:pt x="33" y="138"/>
                  <a:pt x="21" y="132"/>
                  <a:pt x="13" y="140"/>
                </a:cubicBezTo>
                <a:cubicBezTo>
                  <a:pt x="0" y="161"/>
                  <a:pt x="22" y="211"/>
                  <a:pt x="44" y="220"/>
                </a:cubicBezTo>
                <a:cubicBezTo>
                  <a:pt x="62" y="228"/>
                  <a:pt x="68" y="201"/>
                  <a:pt x="53" y="170"/>
                </a:cubicBezTo>
                <a:cubicBezTo>
                  <a:pt x="53" y="169"/>
                  <a:pt x="52" y="167"/>
                  <a:pt x="51" y="166"/>
                </a:cubicBezTo>
                <a:cubicBezTo>
                  <a:pt x="90" y="112"/>
                  <a:pt x="111" y="60"/>
                  <a:pt x="114" y="12"/>
                </a:cubicBezTo>
                <a:cubicBezTo>
                  <a:pt x="169" y="65"/>
                  <a:pt x="170" y="67"/>
                  <a:pt x="220" y="154"/>
                </a:cubicBezTo>
                <a:cubicBezTo>
                  <a:pt x="214" y="141"/>
                  <a:pt x="214" y="141"/>
                  <a:pt x="214" y="141"/>
                </a:cubicBezTo>
                <a:cubicBezTo>
                  <a:pt x="185" y="83"/>
                  <a:pt x="183" y="79"/>
                  <a:pt x="108"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3" name="Freeform 88"/>
          <p:cNvSpPr>
            <a:spLocks/>
          </p:cNvSpPr>
          <p:nvPr/>
        </p:nvSpPr>
        <p:spPr bwMode="auto">
          <a:xfrm flipH="1">
            <a:off x="4956136" y="5992822"/>
            <a:ext cx="695329" cy="868364"/>
          </a:xfrm>
          <a:custGeom>
            <a:avLst/>
            <a:gdLst>
              <a:gd name="T0" fmla="*/ 268 w 303"/>
              <a:gd name="T1" fmla="*/ 101 h 378"/>
              <a:gd name="T2" fmla="*/ 291 w 303"/>
              <a:gd name="T3" fmla="*/ 41 h 378"/>
              <a:gd name="T4" fmla="*/ 249 w 303"/>
              <a:gd name="T5" fmla="*/ 14 h 378"/>
              <a:gd name="T6" fmla="*/ 260 w 303"/>
              <a:gd name="T7" fmla="*/ 97 h 378"/>
              <a:gd name="T8" fmla="*/ 242 w 303"/>
              <a:gd name="T9" fmla="*/ 223 h 378"/>
              <a:gd name="T10" fmla="*/ 0 w 303"/>
              <a:gd name="T11" fmla="*/ 378 h 378"/>
              <a:gd name="T12" fmla="*/ 24 w 303"/>
              <a:gd name="T13" fmla="*/ 378 h 378"/>
              <a:gd name="T14" fmla="*/ 248 w 303"/>
              <a:gd name="T15" fmla="*/ 232 h 378"/>
              <a:gd name="T16" fmla="*/ 268 w 303"/>
              <a:gd name="T17" fmla="*/ 10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78">
                <a:moveTo>
                  <a:pt x="268" y="101"/>
                </a:moveTo>
                <a:cubicBezTo>
                  <a:pt x="293" y="107"/>
                  <a:pt x="303" y="71"/>
                  <a:pt x="291" y="41"/>
                </a:cubicBezTo>
                <a:cubicBezTo>
                  <a:pt x="285" y="23"/>
                  <a:pt x="268" y="0"/>
                  <a:pt x="249" y="14"/>
                </a:cubicBezTo>
                <a:cubicBezTo>
                  <a:pt x="230" y="33"/>
                  <a:pt x="236" y="78"/>
                  <a:pt x="260" y="97"/>
                </a:cubicBezTo>
                <a:cubicBezTo>
                  <a:pt x="249" y="195"/>
                  <a:pt x="248" y="198"/>
                  <a:pt x="242" y="223"/>
                </a:cubicBezTo>
                <a:cubicBezTo>
                  <a:pt x="173" y="274"/>
                  <a:pt x="92" y="326"/>
                  <a:pt x="0" y="378"/>
                </a:cubicBezTo>
                <a:cubicBezTo>
                  <a:pt x="24" y="378"/>
                  <a:pt x="24" y="378"/>
                  <a:pt x="24" y="378"/>
                </a:cubicBezTo>
                <a:cubicBezTo>
                  <a:pt x="109" y="329"/>
                  <a:pt x="184" y="280"/>
                  <a:pt x="248" y="232"/>
                </a:cubicBezTo>
                <a:cubicBezTo>
                  <a:pt x="256" y="205"/>
                  <a:pt x="270" y="83"/>
                  <a:pt x="268" y="10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4" name="Freeform 89"/>
          <p:cNvSpPr>
            <a:spLocks/>
          </p:cNvSpPr>
          <p:nvPr/>
        </p:nvSpPr>
        <p:spPr bwMode="auto">
          <a:xfrm flipH="1">
            <a:off x="5410165" y="5986472"/>
            <a:ext cx="822329" cy="874714"/>
          </a:xfrm>
          <a:custGeom>
            <a:avLst/>
            <a:gdLst>
              <a:gd name="T0" fmla="*/ 310 w 358"/>
              <a:gd name="T1" fmla="*/ 98 h 381"/>
              <a:gd name="T2" fmla="*/ 346 w 358"/>
              <a:gd name="T3" fmla="*/ 39 h 381"/>
              <a:gd name="T4" fmla="*/ 296 w 358"/>
              <a:gd name="T5" fmla="*/ 13 h 381"/>
              <a:gd name="T6" fmla="*/ 301 w 358"/>
              <a:gd name="T7" fmla="*/ 93 h 381"/>
              <a:gd name="T8" fmla="*/ 267 w 358"/>
              <a:gd name="T9" fmla="*/ 239 h 381"/>
              <a:gd name="T10" fmla="*/ 0 w 358"/>
              <a:gd name="T11" fmla="*/ 381 h 381"/>
              <a:gd name="T12" fmla="*/ 27 w 358"/>
              <a:gd name="T13" fmla="*/ 381 h 381"/>
              <a:gd name="T14" fmla="*/ 274 w 358"/>
              <a:gd name="T15" fmla="*/ 248 h 381"/>
              <a:gd name="T16" fmla="*/ 310 w 358"/>
              <a:gd name="T17" fmla="*/ 9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381">
                <a:moveTo>
                  <a:pt x="310" y="98"/>
                </a:moveTo>
                <a:cubicBezTo>
                  <a:pt x="342" y="107"/>
                  <a:pt x="358" y="71"/>
                  <a:pt x="346" y="39"/>
                </a:cubicBezTo>
                <a:cubicBezTo>
                  <a:pt x="339" y="20"/>
                  <a:pt x="319" y="0"/>
                  <a:pt x="296" y="13"/>
                </a:cubicBezTo>
                <a:cubicBezTo>
                  <a:pt x="273" y="31"/>
                  <a:pt x="275" y="72"/>
                  <a:pt x="301" y="93"/>
                </a:cubicBezTo>
                <a:cubicBezTo>
                  <a:pt x="280" y="200"/>
                  <a:pt x="278" y="203"/>
                  <a:pt x="267" y="239"/>
                </a:cubicBezTo>
                <a:cubicBezTo>
                  <a:pt x="187" y="286"/>
                  <a:pt x="99" y="334"/>
                  <a:pt x="0" y="381"/>
                </a:cubicBezTo>
                <a:cubicBezTo>
                  <a:pt x="27" y="381"/>
                  <a:pt x="27" y="381"/>
                  <a:pt x="27" y="381"/>
                </a:cubicBezTo>
                <a:cubicBezTo>
                  <a:pt x="118" y="337"/>
                  <a:pt x="200" y="293"/>
                  <a:pt x="274" y="248"/>
                </a:cubicBezTo>
                <a:cubicBezTo>
                  <a:pt x="288" y="207"/>
                  <a:pt x="315" y="76"/>
                  <a:pt x="310" y="98"/>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5" name="Freeform 90"/>
          <p:cNvSpPr>
            <a:spLocks/>
          </p:cNvSpPr>
          <p:nvPr/>
        </p:nvSpPr>
        <p:spPr bwMode="auto">
          <a:xfrm flipH="1">
            <a:off x="4464009" y="5084771"/>
            <a:ext cx="898530" cy="669926"/>
          </a:xfrm>
          <a:custGeom>
            <a:avLst/>
            <a:gdLst>
              <a:gd name="T0" fmla="*/ 283 w 392"/>
              <a:gd name="T1" fmla="*/ 0 h 292"/>
              <a:gd name="T2" fmla="*/ 191 w 392"/>
              <a:gd name="T3" fmla="*/ 186 h 292"/>
              <a:gd name="T4" fmla="*/ 128 w 392"/>
              <a:gd name="T5" fmla="*/ 150 h 292"/>
              <a:gd name="T6" fmla="*/ 61 w 392"/>
              <a:gd name="T7" fmla="*/ 215 h 292"/>
              <a:gd name="T8" fmla="*/ 21 w 392"/>
              <a:gd name="T9" fmla="*/ 199 h 292"/>
              <a:gd name="T10" fmla="*/ 41 w 392"/>
              <a:gd name="T11" fmla="*/ 281 h 292"/>
              <a:gd name="T12" fmla="*/ 67 w 392"/>
              <a:gd name="T13" fmla="*/ 226 h 292"/>
              <a:gd name="T14" fmla="*/ 132 w 392"/>
              <a:gd name="T15" fmla="*/ 162 h 292"/>
              <a:gd name="T16" fmla="*/ 195 w 392"/>
              <a:gd name="T17" fmla="*/ 198 h 292"/>
              <a:gd name="T18" fmla="*/ 288 w 392"/>
              <a:gd name="T19" fmla="*/ 12 h 292"/>
              <a:gd name="T20" fmla="*/ 392 w 392"/>
              <a:gd name="T21" fmla="*/ 162 h 292"/>
              <a:gd name="T22" fmla="*/ 387 w 392"/>
              <a:gd name="T23" fmla="*/ 149 h 292"/>
              <a:gd name="T24" fmla="*/ 283 w 392"/>
              <a:gd name="T25"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2" h="292">
                <a:moveTo>
                  <a:pt x="283" y="0"/>
                </a:moveTo>
                <a:cubicBezTo>
                  <a:pt x="276" y="58"/>
                  <a:pt x="245" y="120"/>
                  <a:pt x="191" y="186"/>
                </a:cubicBezTo>
                <a:cubicBezTo>
                  <a:pt x="128" y="150"/>
                  <a:pt x="128" y="150"/>
                  <a:pt x="128" y="150"/>
                </a:cubicBezTo>
                <a:cubicBezTo>
                  <a:pt x="108" y="172"/>
                  <a:pt x="86" y="193"/>
                  <a:pt x="61" y="215"/>
                </a:cubicBezTo>
                <a:cubicBezTo>
                  <a:pt x="48" y="197"/>
                  <a:pt x="33" y="191"/>
                  <a:pt x="21" y="199"/>
                </a:cubicBezTo>
                <a:cubicBezTo>
                  <a:pt x="0" y="220"/>
                  <a:pt x="16" y="269"/>
                  <a:pt x="41" y="281"/>
                </a:cubicBezTo>
                <a:cubicBezTo>
                  <a:pt x="65" y="292"/>
                  <a:pt x="83" y="264"/>
                  <a:pt x="67" y="226"/>
                </a:cubicBezTo>
                <a:cubicBezTo>
                  <a:pt x="91" y="204"/>
                  <a:pt x="113" y="183"/>
                  <a:pt x="132" y="162"/>
                </a:cubicBezTo>
                <a:cubicBezTo>
                  <a:pt x="195" y="198"/>
                  <a:pt x="195" y="198"/>
                  <a:pt x="195" y="198"/>
                </a:cubicBezTo>
                <a:cubicBezTo>
                  <a:pt x="249" y="132"/>
                  <a:pt x="281" y="70"/>
                  <a:pt x="288" y="12"/>
                </a:cubicBezTo>
                <a:cubicBezTo>
                  <a:pt x="344" y="70"/>
                  <a:pt x="346" y="73"/>
                  <a:pt x="392" y="162"/>
                </a:cubicBezTo>
                <a:cubicBezTo>
                  <a:pt x="387" y="149"/>
                  <a:pt x="387" y="149"/>
                  <a:pt x="387" y="149"/>
                </a:cubicBezTo>
                <a:cubicBezTo>
                  <a:pt x="358" y="86"/>
                  <a:pt x="353" y="79"/>
                  <a:pt x="283"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6" name="Freeform 91"/>
          <p:cNvSpPr>
            <a:spLocks/>
          </p:cNvSpPr>
          <p:nvPr/>
        </p:nvSpPr>
        <p:spPr bwMode="auto">
          <a:xfrm flipH="1">
            <a:off x="4387809" y="5245108"/>
            <a:ext cx="490540" cy="501651"/>
          </a:xfrm>
          <a:custGeom>
            <a:avLst/>
            <a:gdLst>
              <a:gd name="T0" fmla="*/ 99 w 214"/>
              <a:gd name="T1" fmla="*/ 0 h 219"/>
              <a:gd name="T2" fmla="*/ 37 w 214"/>
              <a:gd name="T3" fmla="*/ 135 h 219"/>
              <a:gd name="T4" fmla="*/ 14 w 214"/>
              <a:gd name="T5" fmla="*/ 129 h 219"/>
              <a:gd name="T6" fmla="*/ 42 w 214"/>
              <a:gd name="T7" fmla="*/ 213 h 219"/>
              <a:gd name="T8" fmla="*/ 49 w 214"/>
              <a:gd name="T9" fmla="*/ 156 h 219"/>
              <a:gd name="T10" fmla="*/ 43 w 214"/>
              <a:gd name="T11" fmla="*/ 144 h 219"/>
              <a:gd name="T12" fmla="*/ 104 w 214"/>
              <a:gd name="T13" fmla="*/ 12 h 219"/>
              <a:gd name="T14" fmla="*/ 214 w 214"/>
              <a:gd name="T15" fmla="*/ 177 h 219"/>
              <a:gd name="T16" fmla="*/ 209 w 214"/>
              <a:gd name="T17" fmla="*/ 163 h 219"/>
              <a:gd name="T18" fmla="*/ 99 w 214"/>
              <a:gd name="T1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19">
                <a:moveTo>
                  <a:pt x="99" y="0"/>
                </a:moveTo>
                <a:cubicBezTo>
                  <a:pt x="91" y="43"/>
                  <a:pt x="70" y="88"/>
                  <a:pt x="37" y="135"/>
                </a:cubicBezTo>
                <a:cubicBezTo>
                  <a:pt x="27" y="125"/>
                  <a:pt x="19" y="123"/>
                  <a:pt x="14" y="129"/>
                </a:cubicBezTo>
                <a:cubicBezTo>
                  <a:pt x="0" y="151"/>
                  <a:pt x="22" y="207"/>
                  <a:pt x="42" y="213"/>
                </a:cubicBezTo>
                <a:cubicBezTo>
                  <a:pt x="59" y="219"/>
                  <a:pt x="63" y="188"/>
                  <a:pt x="49" y="156"/>
                </a:cubicBezTo>
                <a:cubicBezTo>
                  <a:pt x="46" y="150"/>
                  <a:pt x="44" y="146"/>
                  <a:pt x="43" y="144"/>
                </a:cubicBezTo>
                <a:cubicBezTo>
                  <a:pt x="75" y="98"/>
                  <a:pt x="96" y="54"/>
                  <a:pt x="104" y="12"/>
                </a:cubicBezTo>
                <a:cubicBezTo>
                  <a:pt x="168" y="80"/>
                  <a:pt x="170" y="85"/>
                  <a:pt x="214" y="177"/>
                </a:cubicBezTo>
                <a:cubicBezTo>
                  <a:pt x="209" y="163"/>
                  <a:pt x="209" y="163"/>
                  <a:pt x="209" y="163"/>
                </a:cubicBezTo>
                <a:cubicBezTo>
                  <a:pt x="177" y="88"/>
                  <a:pt x="171" y="82"/>
                  <a:pt x="99"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7" name="Freeform 92"/>
          <p:cNvSpPr>
            <a:spLocks/>
          </p:cNvSpPr>
          <p:nvPr/>
        </p:nvSpPr>
        <p:spPr bwMode="auto">
          <a:xfrm flipH="1">
            <a:off x="5389527" y="3970344"/>
            <a:ext cx="6802473" cy="2770191"/>
          </a:xfrm>
          <a:custGeom>
            <a:avLst/>
            <a:gdLst>
              <a:gd name="T0" fmla="*/ 1300 w 2966"/>
              <a:gd name="T1" fmla="*/ 1207 h 1207"/>
              <a:gd name="T2" fmla="*/ 1919 w 2966"/>
              <a:gd name="T3" fmla="*/ 1015 h 1207"/>
              <a:gd name="T4" fmla="*/ 1954 w 2966"/>
              <a:gd name="T5" fmla="*/ 1002 h 1207"/>
              <a:gd name="T6" fmla="*/ 2002 w 2966"/>
              <a:gd name="T7" fmla="*/ 984 h 1207"/>
              <a:gd name="T8" fmla="*/ 2481 w 2966"/>
              <a:gd name="T9" fmla="*/ 774 h 1207"/>
              <a:gd name="T10" fmla="*/ 2533 w 2966"/>
              <a:gd name="T11" fmla="*/ 461 h 1207"/>
              <a:gd name="T12" fmla="*/ 2932 w 2966"/>
              <a:gd name="T13" fmla="*/ 62 h 1207"/>
              <a:gd name="T14" fmla="*/ 2956 w 2966"/>
              <a:gd name="T15" fmla="*/ 78 h 1207"/>
              <a:gd name="T16" fmla="*/ 2935 w 2966"/>
              <a:gd name="T17" fmla="*/ 31 h 1207"/>
              <a:gd name="T18" fmla="*/ 2900 w 2966"/>
              <a:gd name="T19" fmla="*/ 10 h 1207"/>
              <a:gd name="T20" fmla="*/ 2924 w 2966"/>
              <a:gd name="T21" fmla="*/ 54 h 1207"/>
              <a:gd name="T22" fmla="*/ 2523 w 2966"/>
              <a:gd name="T23" fmla="*/ 453 h 1207"/>
              <a:gd name="T24" fmla="*/ 2471 w 2966"/>
              <a:gd name="T25" fmla="*/ 765 h 1207"/>
              <a:gd name="T26" fmla="*/ 1998 w 2966"/>
              <a:gd name="T27" fmla="*/ 973 h 1207"/>
              <a:gd name="T28" fmla="*/ 1914 w 2966"/>
              <a:gd name="T29" fmla="*/ 1004 h 1207"/>
              <a:gd name="T30" fmla="*/ 1303 w 2966"/>
              <a:gd name="T31" fmla="*/ 1195 h 1207"/>
              <a:gd name="T32" fmla="*/ 965 w 2966"/>
              <a:gd name="T33" fmla="*/ 1025 h 1207"/>
              <a:gd name="T34" fmla="*/ 0 w 2966"/>
              <a:gd name="T35" fmla="*/ 1174 h 1207"/>
              <a:gd name="T36" fmla="*/ 0 w 2966"/>
              <a:gd name="T37" fmla="*/ 1186 h 1207"/>
              <a:gd name="T38" fmla="*/ 962 w 2966"/>
              <a:gd name="T39" fmla="*/ 1037 h 1207"/>
              <a:gd name="T40" fmla="*/ 1300 w 2966"/>
              <a:gd name="T41"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6" h="1207">
                <a:moveTo>
                  <a:pt x="1300" y="1207"/>
                </a:moveTo>
                <a:cubicBezTo>
                  <a:pt x="1511" y="1151"/>
                  <a:pt x="1720" y="1087"/>
                  <a:pt x="1919" y="1015"/>
                </a:cubicBezTo>
                <a:cubicBezTo>
                  <a:pt x="1931" y="1010"/>
                  <a:pt x="1942" y="1006"/>
                  <a:pt x="1954" y="1002"/>
                </a:cubicBezTo>
                <a:cubicBezTo>
                  <a:pt x="1970" y="996"/>
                  <a:pt x="1986" y="990"/>
                  <a:pt x="2002" y="984"/>
                </a:cubicBezTo>
                <a:cubicBezTo>
                  <a:pt x="2183" y="915"/>
                  <a:pt x="2343" y="844"/>
                  <a:pt x="2481" y="774"/>
                </a:cubicBezTo>
                <a:cubicBezTo>
                  <a:pt x="2511" y="655"/>
                  <a:pt x="2512" y="644"/>
                  <a:pt x="2533" y="461"/>
                </a:cubicBezTo>
                <a:cubicBezTo>
                  <a:pt x="2766" y="319"/>
                  <a:pt x="2903" y="181"/>
                  <a:pt x="2932" y="62"/>
                </a:cubicBezTo>
                <a:cubicBezTo>
                  <a:pt x="2945" y="75"/>
                  <a:pt x="2952" y="77"/>
                  <a:pt x="2956" y="78"/>
                </a:cubicBezTo>
                <a:cubicBezTo>
                  <a:pt x="2966" y="78"/>
                  <a:pt x="2956" y="54"/>
                  <a:pt x="2935" y="31"/>
                </a:cubicBezTo>
                <a:cubicBezTo>
                  <a:pt x="2923" y="17"/>
                  <a:pt x="2903" y="0"/>
                  <a:pt x="2900" y="10"/>
                </a:cubicBezTo>
                <a:cubicBezTo>
                  <a:pt x="2899" y="19"/>
                  <a:pt x="2909" y="35"/>
                  <a:pt x="2924" y="54"/>
                </a:cubicBezTo>
                <a:cubicBezTo>
                  <a:pt x="2896" y="173"/>
                  <a:pt x="2758" y="311"/>
                  <a:pt x="2523" y="453"/>
                </a:cubicBezTo>
                <a:cubicBezTo>
                  <a:pt x="2515" y="564"/>
                  <a:pt x="2513" y="575"/>
                  <a:pt x="2471" y="765"/>
                </a:cubicBezTo>
                <a:cubicBezTo>
                  <a:pt x="2335" y="835"/>
                  <a:pt x="2176" y="905"/>
                  <a:pt x="1998" y="973"/>
                </a:cubicBezTo>
                <a:cubicBezTo>
                  <a:pt x="1970" y="983"/>
                  <a:pt x="1942" y="994"/>
                  <a:pt x="1914" y="1004"/>
                </a:cubicBezTo>
                <a:cubicBezTo>
                  <a:pt x="1717" y="1076"/>
                  <a:pt x="1511" y="1139"/>
                  <a:pt x="1303" y="1195"/>
                </a:cubicBezTo>
                <a:cubicBezTo>
                  <a:pt x="1172" y="1133"/>
                  <a:pt x="1168" y="1131"/>
                  <a:pt x="965" y="1025"/>
                </a:cubicBezTo>
                <a:cubicBezTo>
                  <a:pt x="632" y="1101"/>
                  <a:pt x="300" y="1151"/>
                  <a:pt x="0" y="1174"/>
                </a:cubicBezTo>
                <a:cubicBezTo>
                  <a:pt x="0" y="1186"/>
                  <a:pt x="0" y="1186"/>
                  <a:pt x="0" y="1186"/>
                </a:cubicBezTo>
                <a:cubicBezTo>
                  <a:pt x="299" y="1163"/>
                  <a:pt x="630" y="1112"/>
                  <a:pt x="962" y="1037"/>
                </a:cubicBezTo>
                <a:cubicBezTo>
                  <a:pt x="1079" y="1100"/>
                  <a:pt x="1095" y="1108"/>
                  <a:pt x="1300" y="1207"/>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8" name="Freeform 93"/>
          <p:cNvSpPr>
            <a:spLocks/>
          </p:cNvSpPr>
          <p:nvPr/>
        </p:nvSpPr>
        <p:spPr bwMode="auto">
          <a:xfrm flipH="1">
            <a:off x="5676865" y="4205294"/>
            <a:ext cx="6075395" cy="2390778"/>
          </a:xfrm>
          <a:custGeom>
            <a:avLst/>
            <a:gdLst>
              <a:gd name="T0" fmla="*/ 2581 w 2649"/>
              <a:gd name="T1" fmla="*/ 11 h 1042"/>
              <a:gd name="T2" fmla="*/ 2593 w 2649"/>
              <a:gd name="T3" fmla="*/ 55 h 1042"/>
              <a:gd name="T4" fmla="*/ 2607 w 2649"/>
              <a:gd name="T5" fmla="*/ 39 h 1042"/>
              <a:gd name="T6" fmla="*/ 2593 w 2649"/>
              <a:gd name="T7" fmla="*/ 55 h 1042"/>
              <a:gd name="T8" fmla="*/ 2269 w 2649"/>
              <a:gd name="T9" fmla="*/ 305 h 1042"/>
              <a:gd name="T10" fmla="*/ 2221 w 2649"/>
              <a:gd name="T11" fmla="*/ 602 h 1042"/>
              <a:gd name="T12" fmla="*/ 1773 w 2649"/>
              <a:gd name="T13" fmla="*/ 797 h 1042"/>
              <a:gd name="T14" fmla="*/ 1702 w 2649"/>
              <a:gd name="T15" fmla="*/ 824 h 1042"/>
              <a:gd name="T16" fmla="*/ 1115 w 2649"/>
              <a:gd name="T17" fmla="*/ 1008 h 1042"/>
              <a:gd name="T18" fmla="*/ 792 w 2649"/>
              <a:gd name="T19" fmla="*/ 847 h 1042"/>
              <a:gd name="T20" fmla="*/ 98 w 2649"/>
              <a:gd name="T21" fmla="*/ 972 h 1042"/>
              <a:gd name="T22" fmla="*/ 52 w 2649"/>
              <a:gd name="T23" fmla="*/ 940 h 1042"/>
              <a:gd name="T24" fmla="*/ 14 w 2649"/>
              <a:gd name="T25" fmla="*/ 1009 h 1042"/>
              <a:gd name="T26" fmla="*/ 98 w 2649"/>
              <a:gd name="T27" fmla="*/ 987 h 1042"/>
              <a:gd name="T28" fmla="*/ 98 w 2649"/>
              <a:gd name="T29" fmla="*/ 983 h 1042"/>
              <a:gd name="T30" fmla="*/ 789 w 2649"/>
              <a:gd name="T31" fmla="*/ 859 h 1042"/>
              <a:gd name="T32" fmla="*/ 1113 w 2649"/>
              <a:gd name="T33" fmla="*/ 1021 h 1042"/>
              <a:gd name="T34" fmla="*/ 1706 w 2649"/>
              <a:gd name="T35" fmla="*/ 834 h 1042"/>
              <a:gd name="T36" fmla="*/ 1712 w 2649"/>
              <a:gd name="T37" fmla="*/ 832 h 1042"/>
              <a:gd name="T38" fmla="*/ 1778 w 2649"/>
              <a:gd name="T39" fmla="*/ 807 h 1042"/>
              <a:gd name="T40" fmla="*/ 2231 w 2649"/>
              <a:gd name="T41" fmla="*/ 610 h 1042"/>
              <a:gd name="T42" fmla="*/ 2278 w 2649"/>
              <a:gd name="T43" fmla="*/ 312 h 1042"/>
              <a:gd name="T44" fmla="*/ 2601 w 2649"/>
              <a:gd name="T45" fmla="*/ 64 h 1042"/>
              <a:gd name="T46" fmla="*/ 2629 w 2649"/>
              <a:gd name="T47" fmla="*/ 80 h 1042"/>
              <a:gd name="T48" fmla="*/ 2627 w 2649"/>
              <a:gd name="T49" fmla="*/ 31 h 1042"/>
              <a:gd name="T50" fmla="*/ 2581 w 2649"/>
              <a:gd name="T51" fmla="*/ 11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49" h="1042">
                <a:moveTo>
                  <a:pt x="2581" y="11"/>
                </a:moveTo>
                <a:cubicBezTo>
                  <a:pt x="2574" y="20"/>
                  <a:pt x="2579" y="37"/>
                  <a:pt x="2593" y="55"/>
                </a:cubicBezTo>
                <a:cubicBezTo>
                  <a:pt x="2598" y="50"/>
                  <a:pt x="2603" y="44"/>
                  <a:pt x="2607" y="39"/>
                </a:cubicBezTo>
                <a:cubicBezTo>
                  <a:pt x="2603" y="44"/>
                  <a:pt x="2598" y="50"/>
                  <a:pt x="2593" y="55"/>
                </a:cubicBezTo>
                <a:cubicBezTo>
                  <a:pt x="2522" y="135"/>
                  <a:pt x="2413" y="220"/>
                  <a:pt x="2269" y="305"/>
                </a:cubicBezTo>
                <a:cubicBezTo>
                  <a:pt x="2262" y="406"/>
                  <a:pt x="2261" y="409"/>
                  <a:pt x="2221" y="602"/>
                </a:cubicBezTo>
                <a:cubicBezTo>
                  <a:pt x="2091" y="668"/>
                  <a:pt x="1941" y="733"/>
                  <a:pt x="1773" y="797"/>
                </a:cubicBezTo>
                <a:cubicBezTo>
                  <a:pt x="1750" y="806"/>
                  <a:pt x="1726" y="815"/>
                  <a:pt x="1702" y="824"/>
                </a:cubicBezTo>
                <a:cubicBezTo>
                  <a:pt x="1513" y="893"/>
                  <a:pt x="1315" y="955"/>
                  <a:pt x="1115" y="1008"/>
                </a:cubicBezTo>
                <a:cubicBezTo>
                  <a:pt x="995" y="952"/>
                  <a:pt x="995" y="952"/>
                  <a:pt x="792" y="847"/>
                </a:cubicBezTo>
                <a:cubicBezTo>
                  <a:pt x="557" y="902"/>
                  <a:pt x="322" y="944"/>
                  <a:pt x="98" y="972"/>
                </a:cubicBezTo>
                <a:cubicBezTo>
                  <a:pt x="93" y="950"/>
                  <a:pt x="75" y="938"/>
                  <a:pt x="52" y="940"/>
                </a:cubicBezTo>
                <a:cubicBezTo>
                  <a:pt x="11" y="947"/>
                  <a:pt x="0" y="986"/>
                  <a:pt x="14" y="1009"/>
                </a:cubicBezTo>
                <a:cubicBezTo>
                  <a:pt x="35" y="1042"/>
                  <a:pt x="90" y="1028"/>
                  <a:pt x="98" y="987"/>
                </a:cubicBezTo>
                <a:cubicBezTo>
                  <a:pt x="98" y="986"/>
                  <a:pt x="98" y="985"/>
                  <a:pt x="98" y="983"/>
                </a:cubicBezTo>
                <a:cubicBezTo>
                  <a:pt x="321" y="955"/>
                  <a:pt x="555" y="913"/>
                  <a:pt x="789" y="859"/>
                </a:cubicBezTo>
                <a:cubicBezTo>
                  <a:pt x="896" y="916"/>
                  <a:pt x="908" y="922"/>
                  <a:pt x="1113" y="1021"/>
                </a:cubicBezTo>
                <a:cubicBezTo>
                  <a:pt x="1315" y="967"/>
                  <a:pt x="1515" y="904"/>
                  <a:pt x="1706" y="834"/>
                </a:cubicBezTo>
                <a:cubicBezTo>
                  <a:pt x="1708" y="833"/>
                  <a:pt x="1710" y="833"/>
                  <a:pt x="1712" y="832"/>
                </a:cubicBezTo>
                <a:cubicBezTo>
                  <a:pt x="1734" y="824"/>
                  <a:pt x="1756" y="816"/>
                  <a:pt x="1778" y="807"/>
                </a:cubicBezTo>
                <a:cubicBezTo>
                  <a:pt x="1948" y="743"/>
                  <a:pt x="2099" y="677"/>
                  <a:pt x="2231" y="610"/>
                </a:cubicBezTo>
                <a:cubicBezTo>
                  <a:pt x="2258" y="502"/>
                  <a:pt x="2258" y="499"/>
                  <a:pt x="2278" y="312"/>
                </a:cubicBezTo>
                <a:cubicBezTo>
                  <a:pt x="2422" y="227"/>
                  <a:pt x="2530" y="143"/>
                  <a:pt x="2601" y="64"/>
                </a:cubicBezTo>
                <a:cubicBezTo>
                  <a:pt x="2605" y="67"/>
                  <a:pt x="2617" y="79"/>
                  <a:pt x="2629" y="80"/>
                </a:cubicBezTo>
                <a:cubicBezTo>
                  <a:pt x="2649" y="83"/>
                  <a:pt x="2648" y="56"/>
                  <a:pt x="2627" y="31"/>
                </a:cubicBezTo>
                <a:cubicBezTo>
                  <a:pt x="2614" y="16"/>
                  <a:pt x="2592" y="0"/>
                  <a:pt x="2581" y="1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99" name="Freeform 94"/>
          <p:cNvSpPr>
            <a:spLocks/>
          </p:cNvSpPr>
          <p:nvPr/>
        </p:nvSpPr>
        <p:spPr bwMode="auto">
          <a:xfrm flipH="1">
            <a:off x="4113170" y="6240472"/>
            <a:ext cx="768354" cy="620713"/>
          </a:xfrm>
          <a:custGeom>
            <a:avLst/>
            <a:gdLst>
              <a:gd name="T0" fmla="*/ 243 w 335"/>
              <a:gd name="T1" fmla="*/ 14 h 270"/>
              <a:gd name="T2" fmla="*/ 335 w 335"/>
              <a:gd name="T3" fmla="*/ 224 h 270"/>
              <a:gd name="T4" fmla="*/ 333 w 335"/>
              <a:gd name="T5" fmla="*/ 209 h 270"/>
              <a:gd name="T6" fmla="*/ 241 w 335"/>
              <a:gd name="T7" fmla="*/ 2 h 270"/>
              <a:gd name="T8" fmla="*/ 240 w 335"/>
              <a:gd name="T9" fmla="*/ 0 h 270"/>
              <a:gd name="T10" fmla="*/ 0 w 335"/>
              <a:gd name="T11" fmla="*/ 270 h 270"/>
              <a:gd name="T12" fmla="*/ 16 w 335"/>
              <a:gd name="T13" fmla="*/ 270 h 270"/>
              <a:gd name="T14" fmla="*/ 243 w 335"/>
              <a:gd name="T15" fmla="*/ 14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5" h="270">
                <a:moveTo>
                  <a:pt x="243" y="14"/>
                </a:moveTo>
                <a:cubicBezTo>
                  <a:pt x="296" y="95"/>
                  <a:pt x="320" y="133"/>
                  <a:pt x="335" y="224"/>
                </a:cubicBezTo>
                <a:cubicBezTo>
                  <a:pt x="333" y="209"/>
                  <a:pt x="333" y="209"/>
                  <a:pt x="333" y="209"/>
                </a:cubicBezTo>
                <a:cubicBezTo>
                  <a:pt x="319" y="122"/>
                  <a:pt x="290" y="77"/>
                  <a:pt x="241" y="2"/>
                </a:cubicBezTo>
                <a:cubicBezTo>
                  <a:pt x="240" y="0"/>
                  <a:pt x="240" y="0"/>
                  <a:pt x="240" y="0"/>
                </a:cubicBezTo>
                <a:cubicBezTo>
                  <a:pt x="191" y="114"/>
                  <a:pt x="65" y="218"/>
                  <a:pt x="0" y="270"/>
                </a:cubicBezTo>
                <a:cubicBezTo>
                  <a:pt x="16" y="270"/>
                  <a:pt x="16" y="270"/>
                  <a:pt x="16" y="270"/>
                </a:cubicBezTo>
                <a:cubicBezTo>
                  <a:pt x="116" y="190"/>
                  <a:pt x="197" y="103"/>
                  <a:pt x="243" y="14"/>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200" name="Freeform 95"/>
          <p:cNvSpPr>
            <a:spLocks/>
          </p:cNvSpPr>
          <p:nvPr/>
        </p:nvSpPr>
        <p:spPr bwMode="auto">
          <a:xfrm flipH="1">
            <a:off x="4122695" y="6461135"/>
            <a:ext cx="527053" cy="400051"/>
          </a:xfrm>
          <a:custGeom>
            <a:avLst/>
            <a:gdLst>
              <a:gd name="T0" fmla="*/ 87 w 230"/>
              <a:gd name="T1" fmla="*/ 99 h 174"/>
              <a:gd name="T2" fmla="*/ 120 w 230"/>
              <a:gd name="T3" fmla="*/ 54 h 174"/>
              <a:gd name="T4" fmla="*/ 150 w 230"/>
              <a:gd name="T5" fmla="*/ 13 h 174"/>
              <a:gd name="T6" fmla="*/ 213 w 230"/>
              <a:gd name="T7" fmla="*/ 117 h 174"/>
              <a:gd name="T8" fmla="*/ 225 w 230"/>
              <a:gd name="T9" fmla="*/ 169 h 174"/>
              <a:gd name="T10" fmla="*/ 224 w 230"/>
              <a:gd name="T11" fmla="*/ 109 h 174"/>
              <a:gd name="T12" fmla="*/ 215 w 230"/>
              <a:gd name="T13" fmla="*/ 75 h 174"/>
              <a:gd name="T14" fmla="*/ 212 w 230"/>
              <a:gd name="T15" fmla="*/ 77 h 174"/>
              <a:gd name="T16" fmla="*/ 219 w 230"/>
              <a:gd name="T17" fmla="*/ 121 h 174"/>
              <a:gd name="T18" fmla="*/ 143 w 230"/>
              <a:gd name="T19" fmla="*/ 0 h 174"/>
              <a:gd name="T20" fmla="*/ 118 w 230"/>
              <a:gd name="T21" fmla="*/ 41 h 174"/>
              <a:gd name="T22" fmla="*/ 87 w 230"/>
              <a:gd name="T23" fmla="*/ 84 h 174"/>
              <a:gd name="T24" fmla="*/ 49 w 230"/>
              <a:gd name="T25" fmla="*/ 127 h 174"/>
              <a:gd name="T26" fmla="*/ 0 w 230"/>
              <a:gd name="T27" fmla="*/ 174 h 174"/>
              <a:gd name="T28" fmla="*/ 15 w 230"/>
              <a:gd name="T29" fmla="*/ 174 h 174"/>
              <a:gd name="T30" fmla="*/ 47 w 230"/>
              <a:gd name="T31" fmla="*/ 144 h 174"/>
              <a:gd name="T32" fmla="*/ 87 w 230"/>
              <a:gd name="T33"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74">
                <a:moveTo>
                  <a:pt x="87" y="99"/>
                </a:moveTo>
                <a:cubicBezTo>
                  <a:pt x="100" y="84"/>
                  <a:pt x="111" y="69"/>
                  <a:pt x="120" y="54"/>
                </a:cubicBezTo>
                <a:cubicBezTo>
                  <a:pt x="130" y="40"/>
                  <a:pt x="139" y="25"/>
                  <a:pt x="150" y="13"/>
                </a:cubicBezTo>
                <a:cubicBezTo>
                  <a:pt x="163" y="29"/>
                  <a:pt x="186" y="60"/>
                  <a:pt x="213" y="117"/>
                </a:cubicBezTo>
                <a:cubicBezTo>
                  <a:pt x="217" y="147"/>
                  <a:pt x="222" y="166"/>
                  <a:pt x="225" y="169"/>
                </a:cubicBezTo>
                <a:cubicBezTo>
                  <a:pt x="230" y="173"/>
                  <a:pt x="229" y="143"/>
                  <a:pt x="224" y="109"/>
                </a:cubicBezTo>
                <a:cubicBezTo>
                  <a:pt x="221" y="92"/>
                  <a:pt x="217" y="79"/>
                  <a:pt x="215" y="75"/>
                </a:cubicBezTo>
                <a:cubicBezTo>
                  <a:pt x="213" y="72"/>
                  <a:pt x="212" y="74"/>
                  <a:pt x="212" y="77"/>
                </a:cubicBezTo>
                <a:cubicBezTo>
                  <a:pt x="209" y="97"/>
                  <a:pt x="211" y="101"/>
                  <a:pt x="219" y="121"/>
                </a:cubicBezTo>
                <a:cubicBezTo>
                  <a:pt x="220" y="124"/>
                  <a:pt x="169" y="17"/>
                  <a:pt x="143" y="0"/>
                </a:cubicBezTo>
                <a:cubicBezTo>
                  <a:pt x="136" y="14"/>
                  <a:pt x="128" y="27"/>
                  <a:pt x="118" y="41"/>
                </a:cubicBezTo>
                <a:cubicBezTo>
                  <a:pt x="109" y="55"/>
                  <a:pt x="99" y="69"/>
                  <a:pt x="87" y="84"/>
                </a:cubicBezTo>
                <a:cubicBezTo>
                  <a:pt x="76" y="98"/>
                  <a:pt x="63" y="112"/>
                  <a:pt x="49" y="127"/>
                </a:cubicBezTo>
                <a:cubicBezTo>
                  <a:pt x="37" y="139"/>
                  <a:pt x="21" y="155"/>
                  <a:pt x="0" y="174"/>
                </a:cubicBezTo>
                <a:cubicBezTo>
                  <a:pt x="15" y="174"/>
                  <a:pt x="15" y="174"/>
                  <a:pt x="15" y="174"/>
                </a:cubicBezTo>
                <a:cubicBezTo>
                  <a:pt x="26" y="164"/>
                  <a:pt x="37" y="154"/>
                  <a:pt x="47" y="144"/>
                </a:cubicBezTo>
                <a:cubicBezTo>
                  <a:pt x="62" y="128"/>
                  <a:pt x="75" y="113"/>
                  <a:pt x="87" y="99"/>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201" name="Freeform 96"/>
          <p:cNvSpPr>
            <a:spLocks/>
          </p:cNvSpPr>
          <p:nvPr/>
        </p:nvSpPr>
        <p:spPr bwMode="auto">
          <a:xfrm flipH="1">
            <a:off x="4335421" y="6699260"/>
            <a:ext cx="87313" cy="161925"/>
          </a:xfrm>
          <a:custGeom>
            <a:avLst/>
            <a:gdLst>
              <a:gd name="T0" fmla="*/ 10 w 38"/>
              <a:gd name="T1" fmla="*/ 13 h 70"/>
              <a:gd name="T2" fmla="*/ 4 w 38"/>
              <a:gd name="T3" fmla="*/ 70 h 70"/>
              <a:gd name="T4" fmla="*/ 38 w 38"/>
              <a:gd name="T5" fmla="*/ 70 h 70"/>
              <a:gd name="T6" fmla="*/ 35 w 38"/>
              <a:gd name="T7" fmla="*/ 44 h 70"/>
              <a:gd name="T8" fmla="*/ 10 w 38"/>
              <a:gd name="T9" fmla="*/ 13 h 70"/>
            </a:gdLst>
            <a:ahLst/>
            <a:cxnLst>
              <a:cxn ang="0">
                <a:pos x="T0" y="T1"/>
              </a:cxn>
              <a:cxn ang="0">
                <a:pos x="T2" y="T3"/>
              </a:cxn>
              <a:cxn ang="0">
                <a:pos x="T4" y="T5"/>
              </a:cxn>
              <a:cxn ang="0">
                <a:pos x="T6" y="T7"/>
              </a:cxn>
              <a:cxn ang="0">
                <a:pos x="T8" y="T9"/>
              </a:cxn>
            </a:cxnLst>
            <a:rect l="0" t="0" r="r" b="b"/>
            <a:pathLst>
              <a:path w="38" h="70">
                <a:moveTo>
                  <a:pt x="10" y="13"/>
                </a:moveTo>
                <a:cubicBezTo>
                  <a:pt x="2" y="24"/>
                  <a:pt x="0" y="46"/>
                  <a:pt x="4" y="70"/>
                </a:cubicBezTo>
                <a:cubicBezTo>
                  <a:pt x="38" y="70"/>
                  <a:pt x="38" y="70"/>
                  <a:pt x="38" y="70"/>
                </a:cubicBezTo>
                <a:cubicBezTo>
                  <a:pt x="38" y="62"/>
                  <a:pt x="37" y="53"/>
                  <a:pt x="35" y="44"/>
                </a:cubicBezTo>
                <a:cubicBezTo>
                  <a:pt x="31" y="25"/>
                  <a:pt x="21" y="0"/>
                  <a:pt x="10" y="13"/>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202" name="Freeform 100"/>
          <p:cNvSpPr>
            <a:spLocks/>
          </p:cNvSpPr>
          <p:nvPr/>
        </p:nvSpPr>
        <p:spPr bwMode="auto">
          <a:xfrm flipH="1">
            <a:off x="11010100" y="5195102"/>
            <a:ext cx="538163" cy="474663"/>
          </a:xfrm>
          <a:custGeom>
            <a:avLst/>
            <a:gdLst>
              <a:gd name="T0" fmla="*/ 114 w 224"/>
              <a:gd name="T1" fmla="*/ 0 h 197"/>
              <a:gd name="T2" fmla="*/ 105 w 224"/>
              <a:gd name="T3" fmla="*/ 0 h 197"/>
              <a:gd name="T4" fmla="*/ 4 w 224"/>
              <a:gd name="T5" fmla="*/ 106 h 197"/>
              <a:gd name="T6" fmla="*/ 111 w 224"/>
              <a:gd name="T7" fmla="*/ 197 h 197"/>
              <a:gd name="T8" fmla="*/ 119 w 224"/>
              <a:gd name="T9" fmla="*/ 197 h 197"/>
              <a:gd name="T10" fmla="*/ 220 w 224"/>
              <a:gd name="T11" fmla="*/ 91 h 197"/>
              <a:gd name="T12" fmla="*/ 114 w 224"/>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4" h="197">
                <a:moveTo>
                  <a:pt x="114" y="0"/>
                </a:moveTo>
                <a:cubicBezTo>
                  <a:pt x="111" y="0"/>
                  <a:pt x="108" y="0"/>
                  <a:pt x="105" y="0"/>
                </a:cubicBezTo>
                <a:cubicBezTo>
                  <a:pt x="46" y="5"/>
                  <a:pt x="0" y="52"/>
                  <a:pt x="4" y="106"/>
                </a:cubicBezTo>
                <a:cubicBezTo>
                  <a:pt x="8" y="158"/>
                  <a:pt x="55" y="197"/>
                  <a:pt x="111" y="197"/>
                </a:cubicBezTo>
                <a:cubicBezTo>
                  <a:pt x="114" y="197"/>
                  <a:pt x="116" y="197"/>
                  <a:pt x="119" y="197"/>
                </a:cubicBezTo>
                <a:cubicBezTo>
                  <a:pt x="179" y="192"/>
                  <a:pt x="224" y="145"/>
                  <a:pt x="220" y="91"/>
                </a:cubicBezTo>
                <a:cubicBezTo>
                  <a:pt x="217" y="39"/>
                  <a:pt x="170" y="0"/>
                  <a:pt x="114" y="0"/>
                </a:cubicBezTo>
              </a:path>
            </a:pathLst>
          </a:custGeom>
          <a:gradFill flip="none" rotWithShape="1">
            <a:gsLst>
              <a:gs pos="0">
                <a:schemeClr val="bg1"/>
              </a:gs>
              <a:gs pos="59000">
                <a:srgbClr val="00FFFF">
                  <a:alpha val="0"/>
                </a:srgbClr>
              </a:gs>
              <a:gs pos="34000">
                <a:srgbClr val="00FFFF">
                  <a:alpha val="5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sp>
        <p:nvSpPr>
          <p:cNvPr id="203" name="Freeform 101"/>
          <p:cNvSpPr>
            <a:spLocks/>
          </p:cNvSpPr>
          <p:nvPr/>
        </p:nvSpPr>
        <p:spPr bwMode="auto">
          <a:xfrm flipH="1">
            <a:off x="6942905" y="6192064"/>
            <a:ext cx="547688" cy="484188"/>
          </a:xfrm>
          <a:custGeom>
            <a:avLst/>
            <a:gdLst>
              <a:gd name="T0" fmla="*/ 116 w 228"/>
              <a:gd name="T1" fmla="*/ 0 h 201"/>
              <a:gd name="T2" fmla="*/ 107 w 228"/>
              <a:gd name="T3" fmla="*/ 0 h 201"/>
              <a:gd name="T4" fmla="*/ 4 w 228"/>
              <a:gd name="T5" fmla="*/ 108 h 201"/>
              <a:gd name="T6" fmla="*/ 112 w 228"/>
              <a:gd name="T7" fmla="*/ 201 h 201"/>
              <a:gd name="T8" fmla="*/ 121 w 228"/>
              <a:gd name="T9" fmla="*/ 201 h 201"/>
              <a:gd name="T10" fmla="*/ 224 w 228"/>
              <a:gd name="T11" fmla="*/ 93 h 201"/>
              <a:gd name="T12" fmla="*/ 116 w 228"/>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8" h="201">
                <a:moveTo>
                  <a:pt x="116" y="0"/>
                </a:moveTo>
                <a:cubicBezTo>
                  <a:pt x="113" y="0"/>
                  <a:pt x="110" y="0"/>
                  <a:pt x="107" y="0"/>
                </a:cubicBezTo>
                <a:cubicBezTo>
                  <a:pt x="46" y="5"/>
                  <a:pt x="0" y="53"/>
                  <a:pt x="4" y="108"/>
                </a:cubicBezTo>
                <a:cubicBezTo>
                  <a:pt x="8" y="161"/>
                  <a:pt x="55" y="201"/>
                  <a:pt x="112" y="201"/>
                </a:cubicBezTo>
                <a:cubicBezTo>
                  <a:pt x="115" y="201"/>
                  <a:pt x="118" y="201"/>
                  <a:pt x="121" y="201"/>
                </a:cubicBezTo>
                <a:cubicBezTo>
                  <a:pt x="182" y="196"/>
                  <a:pt x="228" y="148"/>
                  <a:pt x="224" y="93"/>
                </a:cubicBezTo>
                <a:cubicBezTo>
                  <a:pt x="220" y="40"/>
                  <a:pt x="173" y="0"/>
                  <a:pt x="116" y="0"/>
                </a:cubicBezTo>
              </a:path>
            </a:pathLst>
          </a:custGeom>
          <a:gradFill flip="none" rotWithShape="1">
            <a:gsLst>
              <a:gs pos="0">
                <a:schemeClr val="bg1"/>
              </a:gs>
              <a:gs pos="59000">
                <a:srgbClr val="00FFFF">
                  <a:alpha val="0"/>
                </a:srgbClr>
              </a:gs>
              <a:gs pos="34000">
                <a:srgbClr val="00FFFF">
                  <a:alpha val="5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sp>
        <p:nvSpPr>
          <p:cNvPr id="204" name="Freeform 102"/>
          <p:cNvSpPr>
            <a:spLocks/>
          </p:cNvSpPr>
          <p:nvPr/>
        </p:nvSpPr>
        <p:spPr bwMode="auto">
          <a:xfrm flipH="1">
            <a:off x="9575786" y="2774961"/>
            <a:ext cx="539750" cy="379413"/>
          </a:xfrm>
          <a:custGeom>
            <a:avLst/>
            <a:gdLst>
              <a:gd name="T0" fmla="*/ 77 w 225"/>
              <a:gd name="T1" fmla="*/ 0 h 158"/>
              <a:gd name="T2" fmla="*/ 14 w 225"/>
              <a:gd name="T3" fmla="*/ 33 h 158"/>
              <a:gd name="T4" fmla="*/ 87 w 225"/>
              <a:gd name="T5" fmla="*/ 143 h 158"/>
              <a:gd name="T6" fmla="*/ 148 w 225"/>
              <a:gd name="T7" fmla="*/ 158 h 158"/>
              <a:gd name="T8" fmla="*/ 211 w 225"/>
              <a:gd name="T9" fmla="*/ 124 h 158"/>
              <a:gd name="T10" fmla="*/ 139 w 225"/>
              <a:gd name="T11" fmla="*/ 14 h 158"/>
              <a:gd name="T12" fmla="*/ 77 w 225"/>
              <a:gd name="T13" fmla="*/ 0 h 158"/>
            </a:gdLst>
            <a:ahLst/>
            <a:cxnLst>
              <a:cxn ang="0">
                <a:pos x="T0" y="T1"/>
              </a:cxn>
              <a:cxn ang="0">
                <a:pos x="T2" y="T3"/>
              </a:cxn>
              <a:cxn ang="0">
                <a:pos x="T4" y="T5"/>
              </a:cxn>
              <a:cxn ang="0">
                <a:pos x="T6" y="T7"/>
              </a:cxn>
              <a:cxn ang="0">
                <a:pos x="T8" y="T9"/>
              </a:cxn>
              <a:cxn ang="0">
                <a:pos x="T10" y="T11"/>
              </a:cxn>
              <a:cxn ang="0">
                <a:pos x="T12" y="T13"/>
              </a:cxn>
            </a:cxnLst>
            <a:rect l="0" t="0" r="r" b="b"/>
            <a:pathLst>
              <a:path w="225" h="158">
                <a:moveTo>
                  <a:pt x="77" y="0"/>
                </a:moveTo>
                <a:cubicBezTo>
                  <a:pt x="48" y="0"/>
                  <a:pt x="23" y="12"/>
                  <a:pt x="14" y="33"/>
                </a:cubicBezTo>
                <a:cubicBezTo>
                  <a:pt x="0" y="69"/>
                  <a:pt x="32" y="118"/>
                  <a:pt x="87" y="143"/>
                </a:cubicBezTo>
                <a:cubicBezTo>
                  <a:pt x="108" y="153"/>
                  <a:pt x="129" y="158"/>
                  <a:pt x="148" y="158"/>
                </a:cubicBezTo>
                <a:cubicBezTo>
                  <a:pt x="178" y="158"/>
                  <a:pt x="202" y="146"/>
                  <a:pt x="211" y="124"/>
                </a:cubicBezTo>
                <a:cubicBezTo>
                  <a:pt x="225" y="88"/>
                  <a:pt x="193" y="39"/>
                  <a:pt x="139" y="14"/>
                </a:cubicBezTo>
                <a:cubicBezTo>
                  <a:pt x="118" y="5"/>
                  <a:pt x="96" y="0"/>
                  <a:pt x="77" y="0"/>
                </a:cubicBezTo>
              </a:path>
            </a:pathLst>
          </a:custGeom>
          <a:gradFill flip="none" rotWithShape="1">
            <a:gsLst>
              <a:gs pos="0">
                <a:schemeClr val="bg1"/>
              </a:gs>
              <a:gs pos="59000">
                <a:srgbClr val="00FFFF">
                  <a:alpha val="0"/>
                </a:srgbClr>
              </a:gs>
              <a:gs pos="34000">
                <a:srgbClr val="00FFFF">
                  <a:alpha val="5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sp>
        <p:nvSpPr>
          <p:cNvPr id="205" name="Freeform 103"/>
          <p:cNvSpPr>
            <a:spLocks/>
          </p:cNvSpPr>
          <p:nvPr/>
        </p:nvSpPr>
        <p:spPr bwMode="auto">
          <a:xfrm flipH="1">
            <a:off x="11560169" y="2838456"/>
            <a:ext cx="446088" cy="327025"/>
          </a:xfrm>
          <a:custGeom>
            <a:avLst/>
            <a:gdLst>
              <a:gd name="T0" fmla="*/ 152 w 185"/>
              <a:gd name="T1" fmla="*/ 0 h 136"/>
              <a:gd name="T2" fmla="*/ 64 w 185"/>
              <a:gd name="T3" fmla="*/ 41 h 136"/>
              <a:gd name="T4" fmla="*/ 16 w 185"/>
              <a:gd name="T5" fmla="*/ 130 h 136"/>
              <a:gd name="T6" fmla="*/ 33 w 185"/>
              <a:gd name="T7" fmla="*/ 136 h 136"/>
              <a:gd name="T8" fmla="*/ 121 w 185"/>
              <a:gd name="T9" fmla="*/ 94 h 136"/>
              <a:gd name="T10" fmla="*/ 169 w 185"/>
              <a:gd name="T11" fmla="*/ 5 h 136"/>
              <a:gd name="T12" fmla="*/ 152 w 185"/>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85" h="136">
                <a:moveTo>
                  <a:pt x="152" y="0"/>
                </a:moveTo>
                <a:cubicBezTo>
                  <a:pt x="130" y="0"/>
                  <a:pt x="96" y="16"/>
                  <a:pt x="64" y="41"/>
                </a:cubicBezTo>
                <a:cubicBezTo>
                  <a:pt x="22" y="76"/>
                  <a:pt x="0" y="116"/>
                  <a:pt x="16" y="130"/>
                </a:cubicBezTo>
                <a:cubicBezTo>
                  <a:pt x="20" y="134"/>
                  <a:pt x="26" y="136"/>
                  <a:pt x="33" y="136"/>
                </a:cubicBezTo>
                <a:cubicBezTo>
                  <a:pt x="55" y="136"/>
                  <a:pt x="89" y="120"/>
                  <a:pt x="121" y="94"/>
                </a:cubicBezTo>
                <a:cubicBezTo>
                  <a:pt x="163" y="60"/>
                  <a:pt x="185" y="20"/>
                  <a:pt x="169" y="5"/>
                </a:cubicBezTo>
                <a:cubicBezTo>
                  <a:pt x="165" y="2"/>
                  <a:pt x="159" y="0"/>
                  <a:pt x="152" y="0"/>
                </a:cubicBezTo>
              </a:path>
            </a:pathLst>
          </a:custGeom>
          <a:gradFill flip="none" rotWithShape="1">
            <a:gsLst>
              <a:gs pos="0">
                <a:schemeClr val="bg1"/>
              </a:gs>
              <a:gs pos="40000">
                <a:srgbClr val="00FFFF">
                  <a:alpha val="0"/>
                </a:srgbClr>
              </a:gs>
              <a:gs pos="19000">
                <a:srgbClr val="00FFFF">
                  <a:alpha val="5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sp>
        <p:nvSpPr>
          <p:cNvPr id="206" name="Freeform 104"/>
          <p:cNvSpPr>
            <a:spLocks/>
          </p:cNvSpPr>
          <p:nvPr/>
        </p:nvSpPr>
        <p:spPr bwMode="auto">
          <a:xfrm flipH="1">
            <a:off x="7563597" y="3603632"/>
            <a:ext cx="544513" cy="403225"/>
          </a:xfrm>
          <a:custGeom>
            <a:avLst/>
            <a:gdLst>
              <a:gd name="T0" fmla="*/ 83 w 227"/>
              <a:gd name="T1" fmla="*/ 0 h 167"/>
              <a:gd name="T2" fmla="*/ 17 w 227"/>
              <a:gd name="T3" fmla="*/ 36 h 167"/>
              <a:gd name="T4" fmla="*/ 84 w 227"/>
              <a:gd name="T5" fmla="*/ 151 h 167"/>
              <a:gd name="T6" fmla="*/ 145 w 227"/>
              <a:gd name="T7" fmla="*/ 167 h 167"/>
              <a:gd name="T8" fmla="*/ 211 w 227"/>
              <a:gd name="T9" fmla="*/ 131 h 167"/>
              <a:gd name="T10" fmla="*/ 144 w 227"/>
              <a:gd name="T11" fmla="*/ 16 h 167"/>
              <a:gd name="T12" fmla="*/ 83 w 227"/>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27" h="167">
                <a:moveTo>
                  <a:pt x="83" y="0"/>
                </a:moveTo>
                <a:cubicBezTo>
                  <a:pt x="52" y="0"/>
                  <a:pt x="27" y="13"/>
                  <a:pt x="17" y="36"/>
                </a:cubicBezTo>
                <a:cubicBezTo>
                  <a:pt x="0" y="73"/>
                  <a:pt x="30" y="125"/>
                  <a:pt x="84" y="151"/>
                </a:cubicBezTo>
                <a:cubicBezTo>
                  <a:pt x="104" y="162"/>
                  <a:pt x="126" y="167"/>
                  <a:pt x="145" y="167"/>
                </a:cubicBezTo>
                <a:cubicBezTo>
                  <a:pt x="175" y="167"/>
                  <a:pt x="201" y="154"/>
                  <a:pt x="211" y="131"/>
                </a:cubicBezTo>
                <a:cubicBezTo>
                  <a:pt x="227" y="94"/>
                  <a:pt x="198" y="42"/>
                  <a:pt x="144" y="16"/>
                </a:cubicBezTo>
                <a:cubicBezTo>
                  <a:pt x="123" y="5"/>
                  <a:pt x="102" y="0"/>
                  <a:pt x="83" y="0"/>
                </a:cubicBezTo>
              </a:path>
            </a:pathLst>
          </a:custGeom>
          <a:gradFill flip="none" rotWithShape="1">
            <a:gsLst>
              <a:gs pos="0">
                <a:schemeClr val="bg1"/>
              </a:gs>
              <a:gs pos="59000">
                <a:srgbClr val="00FFFF">
                  <a:alpha val="0"/>
                </a:srgbClr>
              </a:gs>
              <a:gs pos="34000">
                <a:srgbClr val="00FFFF">
                  <a:alpha val="5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sp>
        <p:nvSpPr>
          <p:cNvPr id="207" name="Freeform 105"/>
          <p:cNvSpPr>
            <a:spLocks/>
          </p:cNvSpPr>
          <p:nvPr/>
        </p:nvSpPr>
        <p:spPr bwMode="auto">
          <a:xfrm flipH="1">
            <a:off x="5387941" y="5486409"/>
            <a:ext cx="468313" cy="520700"/>
          </a:xfrm>
          <a:custGeom>
            <a:avLst/>
            <a:gdLst>
              <a:gd name="T0" fmla="*/ 94 w 195"/>
              <a:gd name="T1" fmla="*/ 0 h 216"/>
              <a:gd name="T2" fmla="*/ 82 w 195"/>
              <a:gd name="T3" fmla="*/ 1 h 216"/>
              <a:gd name="T4" fmla="*/ 9 w 195"/>
              <a:gd name="T5" fmla="*/ 122 h 216"/>
              <a:gd name="T6" fmla="*/ 102 w 195"/>
              <a:gd name="T7" fmla="*/ 216 h 216"/>
              <a:gd name="T8" fmla="*/ 114 w 195"/>
              <a:gd name="T9" fmla="*/ 215 h 216"/>
              <a:gd name="T10" fmla="*/ 187 w 195"/>
              <a:gd name="T11" fmla="*/ 94 h 216"/>
              <a:gd name="T12" fmla="*/ 94 w 195"/>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195" h="216">
                <a:moveTo>
                  <a:pt x="94" y="0"/>
                </a:moveTo>
                <a:cubicBezTo>
                  <a:pt x="90" y="0"/>
                  <a:pt x="86" y="0"/>
                  <a:pt x="82" y="1"/>
                </a:cubicBezTo>
                <a:cubicBezTo>
                  <a:pt x="33" y="9"/>
                  <a:pt x="0" y="63"/>
                  <a:pt x="9" y="122"/>
                </a:cubicBezTo>
                <a:cubicBezTo>
                  <a:pt x="17" y="177"/>
                  <a:pt x="57" y="216"/>
                  <a:pt x="102" y="216"/>
                </a:cubicBezTo>
                <a:cubicBezTo>
                  <a:pt x="106" y="216"/>
                  <a:pt x="110" y="216"/>
                  <a:pt x="114" y="215"/>
                </a:cubicBezTo>
                <a:cubicBezTo>
                  <a:pt x="163" y="207"/>
                  <a:pt x="195" y="153"/>
                  <a:pt x="187" y="94"/>
                </a:cubicBezTo>
                <a:cubicBezTo>
                  <a:pt x="179" y="40"/>
                  <a:pt x="139" y="0"/>
                  <a:pt x="94" y="0"/>
                </a:cubicBezTo>
              </a:path>
            </a:pathLst>
          </a:custGeom>
          <a:gradFill flip="none" rotWithShape="1">
            <a:gsLst>
              <a:gs pos="0">
                <a:schemeClr val="bg1"/>
              </a:gs>
              <a:gs pos="59000">
                <a:srgbClr val="00FFFF">
                  <a:alpha val="0"/>
                </a:srgbClr>
              </a:gs>
              <a:gs pos="34000">
                <a:srgbClr val="00FFFF">
                  <a:alpha val="5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Arial"/>
              <a:ea typeface="微软雅黑"/>
              <a:sym typeface="Arial"/>
            </a:endParaRPr>
          </a:p>
        </p:txBody>
      </p:sp>
      <p:pic>
        <p:nvPicPr>
          <p:cNvPr id="214" name="图片 213"/>
          <p:cNvPicPr>
            <a:picLocks noChangeAspect="1"/>
          </p:cNvPicPr>
          <p:nvPr/>
        </p:nvPicPr>
        <p:blipFill>
          <a:blip r:embed="rId3">
            <a:clrChange>
              <a:clrFrom>
                <a:srgbClr val="4C411E">
                  <a:alpha val="29804"/>
                </a:srgbClr>
              </a:clrFrom>
              <a:clrTo>
                <a:srgbClr val="4C411E">
                  <a:alpha val="0"/>
                </a:srgbClr>
              </a:clrTo>
            </a:clrChange>
            <a:duotone>
              <a:prstClr val="black"/>
              <a:srgbClr val="00B0F0">
                <a:tint val="45000"/>
                <a:satMod val="400000"/>
              </a:srgbClr>
            </a:duotone>
            <a:extLst>
              <a:ext uri="{28A0092B-C50C-407E-A947-70E740481C1C}">
                <a14:useLocalDpi xmlns:a14="http://schemas.microsoft.com/office/drawing/2010/main" val="0"/>
              </a:ext>
            </a:extLst>
          </a:blip>
          <a:srcRect t="1175" r="30675" b="51678"/>
          <a:stretch>
            <a:fillRect/>
          </a:stretch>
        </p:blipFill>
        <p:spPr>
          <a:xfrm>
            <a:off x="1892300" y="0"/>
            <a:ext cx="10515600" cy="7073900"/>
          </a:xfrm>
          <a:custGeom>
            <a:avLst/>
            <a:gdLst>
              <a:gd name="connsiteX0" fmla="*/ 0 w 10515600"/>
              <a:gd name="connsiteY0" fmla="*/ 0 h 7073900"/>
              <a:gd name="connsiteX1" fmla="*/ 10515600 w 10515600"/>
              <a:gd name="connsiteY1" fmla="*/ 0 h 7073900"/>
              <a:gd name="connsiteX2" fmla="*/ 10515600 w 10515600"/>
              <a:gd name="connsiteY2" fmla="*/ 7073900 h 7073900"/>
              <a:gd name="connsiteX3" fmla="*/ 0 w 10515600"/>
              <a:gd name="connsiteY3" fmla="*/ 7073900 h 7073900"/>
            </a:gdLst>
            <a:ahLst/>
            <a:cxnLst>
              <a:cxn ang="0">
                <a:pos x="connsiteX0" y="connsiteY0"/>
              </a:cxn>
              <a:cxn ang="0">
                <a:pos x="connsiteX1" y="connsiteY1"/>
              </a:cxn>
              <a:cxn ang="0">
                <a:pos x="connsiteX2" y="connsiteY2"/>
              </a:cxn>
              <a:cxn ang="0">
                <a:pos x="connsiteX3" y="connsiteY3"/>
              </a:cxn>
            </a:cxnLst>
            <a:rect l="l" t="t" r="r" b="b"/>
            <a:pathLst>
              <a:path w="10515600" h="7073900">
                <a:moveTo>
                  <a:pt x="0" y="0"/>
                </a:moveTo>
                <a:lnTo>
                  <a:pt x="10515600" y="0"/>
                </a:lnTo>
                <a:lnTo>
                  <a:pt x="10515600" y="7073900"/>
                </a:lnTo>
                <a:lnTo>
                  <a:pt x="0" y="7073900"/>
                </a:lnTo>
                <a:close/>
              </a:path>
            </a:pathLst>
          </a:custGeom>
        </p:spPr>
      </p:pic>
      <p:pic>
        <p:nvPicPr>
          <p:cNvPr id="215" name="图片 214"/>
          <p:cNvPicPr>
            <a:picLocks noChangeAspect="1"/>
          </p:cNvPicPr>
          <p:nvPr/>
        </p:nvPicPr>
        <p:blipFill>
          <a:blip r:embed="rId4">
            <a:clrChange>
              <a:clrFrom>
                <a:srgbClr val="4C411E">
                  <a:alpha val="29804"/>
                </a:srgbClr>
              </a:clrFrom>
              <a:clrTo>
                <a:srgbClr val="4C411E">
                  <a:alpha val="0"/>
                </a:srgbClr>
              </a:clrTo>
            </a:clrChange>
            <a:duotone>
              <a:prstClr val="black"/>
              <a:srgbClr val="3BF6FF">
                <a:tint val="45000"/>
                <a:satMod val="400000"/>
              </a:srgbClr>
            </a:duotone>
            <a:extLst>
              <a:ext uri="{28A0092B-C50C-407E-A947-70E740481C1C}">
                <a14:useLocalDpi xmlns:a14="http://schemas.microsoft.com/office/drawing/2010/main" val="0"/>
              </a:ext>
            </a:extLst>
          </a:blip>
          <a:stretch>
            <a:fillRect/>
          </a:stretch>
        </p:blipFill>
        <p:spPr>
          <a:xfrm rot="20218816">
            <a:off x="3944144" y="310426"/>
            <a:ext cx="6043560" cy="4715468"/>
          </a:xfrm>
          <a:prstGeom prst="rect">
            <a:avLst/>
          </a:prstGeom>
        </p:spPr>
      </p:pic>
      <p:sp>
        <p:nvSpPr>
          <p:cNvPr id="216" name="椭圆 10"/>
          <p:cNvSpPr/>
          <p:nvPr/>
        </p:nvSpPr>
        <p:spPr>
          <a:xfrm rot="19984764">
            <a:off x="3070815" y="939274"/>
            <a:ext cx="7391318" cy="3369194"/>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208" name="矩形 207"/>
          <p:cNvSpPr/>
          <p:nvPr/>
        </p:nvSpPr>
        <p:spPr>
          <a:xfrm>
            <a:off x="278455" y="1530820"/>
            <a:ext cx="3625163" cy="5012398"/>
          </a:xfrm>
          <a:prstGeom prst="rect">
            <a:avLst/>
          </a:prstGeom>
        </p:spPr>
        <p:txBody>
          <a:bodyPr wrap="square">
            <a:spAutoFit/>
          </a:bodyPr>
          <a:lstStyle/>
          <a:p>
            <a:pP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微信小程序，是属于小程序的一种，英文名为</a:t>
            </a:r>
            <a:r>
              <a:rPr lang="en-US" altLang="zh-CN" sz="2400" b="1" dirty="0" err="1">
                <a:solidFill>
                  <a:schemeClr val="bg1"/>
                </a:solidFill>
                <a:latin typeface="微软雅黑" panose="020B0503020204020204" pitchFamily="34" charset="-122"/>
                <a:ea typeface="微软雅黑" panose="020B0503020204020204" pitchFamily="34" charset="-122"/>
              </a:rPr>
              <a:t>Wechat</a:t>
            </a:r>
            <a:r>
              <a:rPr lang="en-US" altLang="zh-CN" sz="2400" b="1" dirty="0">
                <a:solidFill>
                  <a:schemeClr val="bg1"/>
                </a:solidFill>
                <a:latin typeface="微软雅黑" panose="020B0503020204020204" pitchFamily="34" charset="-122"/>
                <a:ea typeface="微软雅黑" panose="020B0503020204020204" pitchFamily="34" charset="-122"/>
              </a:rPr>
              <a:t> Mini Program</a:t>
            </a:r>
            <a:r>
              <a:rPr lang="zh-CN" altLang="en-US" sz="2400" b="1" dirty="0">
                <a:solidFill>
                  <a:schemeClr val="bg1"/>
                </a:solidFill>
                <a:latin typeface="微软雅黑" panose="020B0503020204020204" pitchFamily="34" charset="-122"/>
                <a:ea typeface="微软雅黑" panose="020B0503020204020204" pitchFamily="34" charset="-122"/>
              </a:rPr>
              <a:t>，是一种不需要下载安装即可使用的应用，它实现了应用“触手可及”的梦想，用户扫一扫或搜一下即可打开应用。微信小程序也是基于</a:t>
            </a:r>
            <a:r>
              <a:rPr lang="en-US" altLang="zh-CN" sz="2400" b="1" dirty="0">
                <a:solidFill>
                  <a:schemeClr val="bg1"/>
                </a:solidFill>
                <a:latin typeface="微软雅黑" panose="020B0503020204020204" pitchFamily="34" charset="-122"/>
                <a:ea typeface="微软雅黑" panose="020B0503020204020204" pitchFamily="34" charset="-122"/>
              </a:rPr>
              <a:t>H5</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JS</a:t>
            </a:r>
            <a:r>
              <a:rPr lang="zh-CN" altLang="en-US" sz="2400" b="1" dirty="0">
                <a:solidFill>
                  <a:schemeClr val="bg1"/>
                </a:solidFill>
                <a:latin typeface="微软雅黑" panose="020B0503020204020204" pitchFamily="34" charset="-122"/>
                <a:ea typeface="微软雅黑" panose="020B0503020204020204" pitchFamily="34" charset="-122"/>
              </a:rPr>
              <a:t>的开发。</a:t>
            </a:r>
            <a:endParaRPr lang="en-US" altLang="zh-CN" sz="2400" dirty="0">
              <a:solidFill>
                <a:srgbClr val="53D2FF"/>
              </a:solidFill>
              <a:latin typeface="Arial"/>
              <a:ea typeface="微软雅黑"/>
              <a:sym typeface="Arial"/>
            </a:endParaRPr>
          </a:p>
        </p:txBody>
      </p:sp>
      <p:sp>
        <p:nvSpPr>
          <p:cNvPr id="209" name="文本框 208"/>
          <p:cNvSpPr txBox="1"/>
          <p:nvPr/>
        </p:nvSpPr>
        <p:spPr>
          <a:xfrm>
            <a:off x="1252403" y="496076"/>
            <a:ext cx="2294838"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项目背景</a:t>
            </a:r>
          </a:p>
        </p:txBody>
      </p:sp>
      <p:grpSp>
        <p:nvGrpSpPr>
          <p:cNvPr id="210" name="组合 209"/>
          <p:cNvGrpSpPr/>
          <p:nvPr/>
        </p:nvGrpSpPr>
        <p:grpSpPr>
          <a:xfrm>
            <a:off x="129528" y="1027009"/>
            <a:ext cx="5421791" cy="188158"/>
            <a:chOff x="2418427" y="5936509"/>
            <a:chExt cx="5421791" cy="499695"/>
          </a:xfrm>
        </p:grpSpPr>
        <p:sp>
          <p:nvSpPr>
            <p:cNvPr id="211"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212"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213"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221" name="组合 220"/>
          <p:cNvGrpSpPr/>
          <p:nvPr/>
        </p:nvGrpSpPr>
        <p:grpSpPr>
          <a:xfrm>
            <a:off x="305399" y="374203"/>
            <a:ext cx="975509" cy="736188"/>
            <a:chOff x="7469353" y="4601379"/>
            <a:chExt cx="4643066" cy="1838028"/>
          </a:xfrm>
        </p:grpSpPr>
        <p:sp>
          <p:nvSpPr>
            <p:cNvPr id="222" name="圆角矩形 221"/>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223" name="任意多边形 222"/>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224"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225"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226" name="文本框 225"/>
          <p:cNvSpPr txBox="1"/>
          <p:nvPr/>
        </p:nvSpPr>
        <p:spPr>
          <a:xfrm>
            <a:off x="482362" y="488081"/>
            <a:ext cx="547631"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1</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spTree>
    <p:extLst>
      <p:ext uri="{BB962C8B-B14F-4D97-AF65-F5344CB8AC3E}">
        <p14:creationId xmlns:p14="http://schemas.microsoft.com/office/powerpoint/2010/main" val="4292518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221"/>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221"/>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221"/>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221"/>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226"/>
                                            </p:tgtEl>
                                            <p:attrNameLst>
                                              <p:attrName>style.visibility</p:attrName>
                                            </p:attrNameLst>
                                          </p:cBhvr>
                                          <p:to>
                                            <p:strVal val="visible"/>
                                          </p:to>
                                        </p:set>
                                        <p:animEffect transition="in" filter="randombar(horizontal)">
                                          <p:cBhvr>
                                            <p:cTn id="18" dur="500"/>
                                            <p:tgtEl>
                                              <p:spTgt spid="226"/>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210"/>
                                            </p:tgtEl>
                                            <p:attrNameLst>
                                              <p:attrName>style.visibility</p:attrName>
                                            </p:attrNameLst>
                                          </p:cBhvr>
                                          <p:to>
                                            <p:strVal val="visible"/>
                                          </p:to>
                                        </p:set>
                                        <p:anim calcmode="lin" valueType="num">
                                          <p:cBhvr additive="base">
                                            <p:cTn id="22" dur="500" fill="hold"/>
                                            <p:tgtEl>
                                              <p:spTgt spid="210"/>
                                            </p:tgtEl>
                                            <p:attrNameLst>
                                              <p:attrName>ppt_x</p:attrName>
                                            </p:attrNameLst>
                                          </p:cBhvr>
                                          <p:tavLst>
                                            <p:tav tm="0">
                                              <p:val>
                                                <p:strVal val="0-#ppt_w/2"/>
                                              </p:val>
                                            </p:tav>
                                            <p:tav tm="100000">
                                              <p:val>
                                                <p:strVal val="#ppt_x"/>
                                              </p:val>
                                            </p:tav>
                                          </p:tavLst>
                                        </p:anim>
                                        <p:anim calcmode="lin" valueType="num">
                                          <p:cBhvr additive="base">
                                            <p:cTn id="23" dur="500" fill="hold"/>
                                            <p:tgtEl>
                                              <p:spTgt spid="210"/>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09"/>
                                            </p:tgtEl>
                                            <p:attrNameLst>
                                              <p:attrName>style.visibility</p:attrName>
                                            </p:attrNameLst>
                                          </p:cBhvr>
                                          <p:to>
                                            <p:strVal val="visible"/>
                                          </p:to>
                                        </p:set>
                                        <p:animEffect transition="in" filter="wipe(down)">
                                          <p:cBhvr>
                                            <p:cTn id="27" dur="500"/>
                                            <p:tgtEl>
                                              <p:spTgt spid="209"/>
                                            </p:tgtEl>
                                          </p:cBhvr>
                                        </p:animEffect>
                                      </p:childTnLst>
                                    </p:cTn>
                                  </p:par>
                                </p:childTnLst>
                              </p:cTn>
                            </p:par>
                            <p:par>
                              <p:cTn id="28" fill="hold">
                                <p:stCondLst>
                                  <p:cond delay="1900"/>
                                </p:stCondLst>
                                <p:childTnLst>
                                  <p:par>
                                    <p:cTn id="29" presetID="2" presetClass="entr" presetSubtype="8" fill="hold" grpId="0" nodeType="afterEffect">
                                      <p:stCondLst>
                                        <p:cond delay="0"/>
                                      </p:stCondLst>
                                      <p:iterate type="lt">
                                        <p:tmPct val="10000"/>
                                      </p:iterate>
                                      <p:childTnLst>
                                        <p:set>
                                          <p:cBhvr>
                                            <p:cTn id="30" dur="1" fill="hold">
                                              <p:stCondLst>
                                                <p:cond delay="0"/>
                                              </p:stCondLst>
                                            </p:cTn>
                                            <p:tgtEl>
                                              <p:spTgt spid="208"/>
                                            </p:tgtEl>
                                            <p:attrNameLst>
                                              <p:attrName>style.visibility</p:attrName>
                                            </p:attrNameLst>
                                          </p:cBhvr>
                                          <p:to>
                                            <p:strVal val="visible"/>
                                          </p:to>
                                        </p:set>
                                        <p:anim calcmode="lin" valueType="num">
                                          <p:cBhvr>
                                            <p:cTn id="31" dur="500" fill="hold"/>
                                            <p:tgtEl>
                                              <p:spTgt spid="208"/>
                                            </p:tgtEl>
                                            <p:attrNameLst>
                                              <p:attrName>ppt_x</p:attrName>
                                            </p:attrNameLst>
                                          </p:cBhvr>
                                          <p:tavLst>
                                            <p:tav tm="0">
                                              <p:val>
                                                <p:strVal val="0-#ppt_w/2"/>
                                              </p:val>
                                            </p:tav>
                                            <p:tav tm="100000">
                                              <p:val>
                                                <p:strVal val="#ppt_x"/>
                                              </p:val>
                                            </p:tav>
                                          </p:tavLst>
                                        </p:anim>
                                        <p:anim calcmode="lin" valueType="num">
                                          <p:cBhvr>
                                            <p:cTn id="32" dur="500" fill="hold"/>
                                            <p:tgtEl>
                                              <p:spTgt spid="208"/>
                                            </p:tgtEl>
                                            <p:attrNameLst>
                                              <p:attrName>ppt_y</p:attrName>
                                            </p:attrNameLst>
                                          </p:cBhvr>
                                          <p:tavLst>
                                            <p:tav tm="0">
                                              <p:val>
                                                <p:strVal val="#ppt_y"/>
                                              </p:val>
                                            </p:tav>
                                            <p:tav tm="100000">
                                              <p:val>
                                                <p:strVal val="#ppt_y"/>
                                              </p:val>
                                            </p:tav>
                                          </p:tavLst>
                                        </p:anim>
                                      </p:childTnLst>
                                    </p:cTn>
                                  </p:par>
                                  <p:par>
                                    <p:cTn id="33" presetID="26" presetClass="emph" presetSubtype="0" fill="hold" grpId="1" nodeType="withEffect">
                                      <p:stCondLst>
                                        <p:cond delay="2100"/>
                                      </p:stCondLst>
                                      <p:iterate type="lt">
                                        <p:tmPct val="10000"/>
                                      </p:iterate>
                                      <p:childTnLst>
                                        <p:animEffect transition="out" filter="fade">
                                          <p:cBhvr>
                                            <p:cTn id="34" dur="500" tmFilter="0, 0; .2, .5; .8, .5; 1, 0"/>
                                            <p:tgtEl>
                                              <p:spTgt spid="208"/>
                                            </p:tgtEl>
                                          </p:cBhvr>
                                        </p:animEffect>
                                        <p:animScale>
                                          <p:cBhvr>
                                            <p:cTn id="35" dur="250" autoRev="1" fill="hold"/>
                                            <p:tgtEl>
                                              <p:spTgt spid="208"/>
                                            </p:tgtEl>
                                          </p:cBhvr>
                                          <p:by x="105000" y="105000"/>
                                        </p:animScale>
                                      </p:childTnLst>
                                    </p:cTn>
                                  </p:par>
                                  <p:par>
                                    <p:cTn id="36" presetID="2" presetClass="entr" presetSubtype="4" decel="50000" fill="hold" grpId="0" nodeType="withEffect">
                                      <p:stCondLst>
                                        <p:cond delay="0"/>
                                      </p:stCondLst>
                                      <p:childTnLst>
                                        <p:set>
                                          <p:cBhvr>
                                            <p:cTn id="37" dur="1" fill="hold">
                                              <p:stCondLst>
                                                <p:cond delay="0"/>
                                              </p:stCondLst>
                                            </p:cTn>
                                            <p:tgtEl>
                                              <p:spTgt spid="110"/>
                                            </p:tgtEl>
                                            <p:attrNameLst>
                                              <p:attrName>style.visibility</p:attrName>
                                            </p:attrNameLst>
                                          </p:cBhvr>
                                          <p:to>
                                            <p:strVal val="visible"/>
                                          </p:to>
                                        </p:set>
                                        <p:anim calcmode="lin" valueType="num">
                                          <p:cBhvr additive="base">
                                            <p:cTn id="38" dur="500" fill="hold"/>
                                            <p:tgtEl>
                                              <p:spTgt spid="110"/>
                                            </p:tgtEl>
                                            <p:attrNameLst>
                                              <p:attrName>ppt_x</p:attrName>
                                            </p:attrNameLst>
                                          </p:cBhvr>
                                          <p:tavLst>
                                            <p:tav tm="0">
                                              <p:val>
                                                <p:strVal val="#ppt_x"/>
                                              </p:val>
                                            </p:tav>
                                            <p:tav tm="100000">
                                              <p:val>
                                                <p:strVal val="#ppt_x"/>
                                              </p:val>
                                            </p:tav>
                                          </p:tavLst>
                                        </p:anim>
                                        <p:anim calcmode="lin" valueType="num">
                                          <p:cBhvr additive="base">
                                            <p:cTn id="39" dur="500" fill="hold"/>
                                            <p:tgtEl>
                                              <p:spTgt spid="110"/>
                                            </p:tgtEl>
                                            <p:attrNameLst>
                                              <p:attrName>ppt_y</p:attrName>
                                            </p:attrNameLst>
                                          </p:cBhvr>
                                          <p:tavLst>
                                            <p:tav tm="0">
                                              <p:val>
                                                <p:strVal val="1+#ppt_h/2"/>
                                              </p:val>
                                            </p:tav>
                                            <p:tav tm="100000">
                                              <p:val>
                                                <p:strVal val="#ppt_y"/>
                                              </p:val>
                                            </p:tav>
                                          </p:tavLst>
                                        </p:anim>
                                      </p:childTnLst>
                                    </p:cTn>
                                  </p:par>
                                  <p:par>
                                    <p:cTn id="40" presetID="10" presetClass="entr" presetSubtype="0" fill="hold" nodeType="withEffect">
                                      <p:stCondLst>
                                        <p:cond delay="750"/>
                                      </p:stCondLst>
                                      <p:childTnLst>
                                        <p:set>
                                          <p:cBhvr>
                                            <p:cTn id="41" dur="1" fill="hold">
                                              <p:stCondLst>
                                                <p:cond delay="0"/>
                                              </p:stCondLst>
                                            </p:cTn>
                                            <p:tgtEl>
                                              <p:spTgt spid="214"/>
                                            </p:tgtEl>
                                            <p:attrNameLst>
                                              <p:attrName>style.visibility</p:attrName>
                                            </p:attrNameLst>
                                          </p:cBhvr>
                                          <p:to>
                                            <p:strVal val="visible"/>
                                          </p:to>
                                        </p:set>
                                        <p:animEffect transition="in" filter="fade">
                                          <p:cBhvr>
                                            <p:cTn id="42" dur="500"/>
                                            <p:tgtEl>
                                              <p:spTgt spid="214"/>
                                            </p:tgtEl>
                                          </p:cBhvr>
                                        </p:animEffect>
                                      </p:childTnLst>
                                    </p:cTn>
                                  </p:par>
                                  <p:par>
                                    <p:cTn id="43" presetID="22" presetClass="entr" presetSubtype="4" fill="hold" grpId="0" nodeType="withEffect">
                                      <p:stCondLst>
                                        <p:cond delay="250"/>
                                      </p:stCondLst>
                                      <p:childTnLst>
                                        <p:set>
                                          <p:cBhvr>
                                            <p:cTn id="44" dur="1" fill="hold">
                                              <p:stCondLst>
                                                <p:cond delay="0"/>
                                              </p:stCondLst>
                                            </p:cTn>
                                            <p:tgtEl>
                                              <p:spTgt spid="111"/>
                                            </p:tgtEl>
                                            <p:attrNameLst>
                                              <p:attrName>style.visibility</p:attrName>
                                            </p:attrNameLst>
                                          </p:cBhvr>
                                          <p:to>
                                            <p:strVal val="visible"/>
                                          </p:to>
                                        </p:set>
                                        <p:animEffect transition="in" filter="wipe(down)">
                                          <p:cBhvr>
                                            <p:cTn id="45" dur="500"/>
                                            <p:tgtEl>
                                              <p:spTgt spid="111"/>
                                            </p:tgtEl>
                                          </p:cBhvr>
                                        </p:animEffect>
                                      </p:childTnLst>
                                    </p:cTn>
                                  </p:par>
                                  <p:par>
                                    <p:cTn id="46" presetID="22" presetClass="entr" presetSubtype="4" fill="hold" grpId="0" nodeType="withEffect">
                                      <p:stCondLst>
                                        <p:cond delay="250"/>
                                      </p:stCondLst>
                                      <p:childTnLst>
                                        <p:set>
                                          <p:cBhvr>
                                            <p:cTn id="47" dur="1" fill="hold">
                                              <p:stCondLst>
                                                <p:cond delay="0"/>
                                              </p:stCondLst>
                                            </p:cTn>
                                            <p:tgtEl>
                                              <p:spTgt spid="112"/>
                                            </p:tgtEl>
                                            <p:attrNameLst>
                                              <p:attrName>style.visibility</p:attrName>
                                            </p:attrNameLst>
                                          </p:cBhvr>
                                          <p:to>
                                            <p:strVal val="visible"/>
                                          </p:to>
                                        </p:set>
                                        <p:animEffect transition="in" filter="wipe(down)">
                                          <p:cBhvr>
                                            <p:cTn id="48" dur="500"/>
                                            <p:tgtEl>
                                              <p:spTgt spid="112"/>
                                            </p:tgtEl>
                                          </p:cBhvr>
                                        </p:animEffect>
                                      </p:childTnLst>
                                    </p:cTn>
                                  </p:par>
                                  <p:par>
                                    <p:cTn id="49" presetID="22" presetClass="entr" presetSubtype="4" fill="hold" grpId="0" nodeType="withEffect">
                                      <p:stCondLst>
                                        <p:cond delay="250"/>
                                      </p:stCondLst>
                                      <p:childTnLst>
                                        <p:set>
                                          <p:cBhvr>
                                            <p:cTn id="50" dur="1" fill="hold">
                                              <p:stCondLst>
                                                <p:cond delay="0"/>
                                              </p:stCondLst>
                                            </p:cTn>
                                            <p:tgtEl>
                                              <p:spTgt spid="113"/>
                                            </p:tgtEl>
                                            <p:attrNameLst>
                                              <p:attrName>style.visibility</p:attrName>
                                            </p:attrNameLst>
                                          </p:cBhvr>
                                          <p:to>
                                            <p:strVal val="visible"/>
                                          </p:to>
                                        </p:set>
                                        <p:animEffect transition="in" filter="wipe(down)">
                                          <p:cBhvr>
                                            <p:cTn id="51" dur="500"/>
                                            <p:tgtEl>
                                              <p:spTgt spid="113"/>
                                            </p:tgtEl>
                                          </p:cBhvr>
                                        </p:animEffect>
                                      </p:childTnLst>
                                    </p:cTn>
                                  </p:par>
                                  <p:par>
                                    <p:cTn id="52" presetID="22" presetClass="entr" presetSubtype="4" fill="hold" grpId="0" nodeType="withEffect">
                                      <p:stCondLst>
                                        <p:cond delay="250"/>
                                      </p:stCondLst>
                                      <p:childTnLst>
                                        <p:set>
                                          <p:cBhvr>
                                            <p:cTn id="53" dur="1" fill="hold">
                                              <p:stCondLst>
                                                <p:cond delay="0"/>
                                              </p:stCondLst>
                                            </p:cTn>
                                            <p:tgtEl>
                                              <p:spTgt spid="114"/>
                                            </p:tgtEl>
                                            <p:attrNameLst>
                                              <p:attrName>style.visibility</p:attrName>
                                            </p:attrNameLst>
                                          </p:cBhvr>
                                          <p:to>
                                            <p:strVal val="visible"/>
                                          </p:to>
                                        </p:set>
                                        <p:animEffect transition="in" filter="wipe(down)">
                                          <p:cBhvr>
                                            <p:cTn id="54" dur="500"/>
                                            <p:tgtEl>
                                              <p:spTgt spid="114"/>
                                            </p:tgtEl>
                                          </p:cBhvr>
                                        </p:animEffect>
                                      </p:childTnLst>
                                    </p:cTn>
                                  </p:par>
                                  <p:par>
                                    <p:cTn id="55" presetID="22" presetClass="entr" presetSubtype="4" fill="hold" grpId="0" nodeType="withEffect">
                                      <p:stCondLst>
                                        <p:cond delay="250"/>
                                      </p:stCondLst>
                                      <p:childTnLst>
                                        <p:set>
                                          <p:cBhvr>
                                            <p:cTn id="56" dur="1" fill="hold">
                                              <p:stCondLst>
                                                <p:cond delay="0"/>
                                              </p:stCondLst>
                                            </p:cTn>
                                            <p:tgtEl>
                                              <p:spTgt spid="115"/>
                                            </p:tgtEl>
                                            <p:attrNameLst>
                                              <p:attrName>style.visibility</p:attrName>
                                            </p:attrNameLst>
                                          </p:cBhvr>
                                          <p:to>
                                            <p:strVal val="visible"/>
                                          </p:to>
                                        </p:set>
                                        <p:animEffect transition="in" filter="wipe(down)">
                                          <p:cBhvr>
                                            <p:cTn id="57" dur="500"/>
                                            <p:tgtEl>
                                              <p:spTgt spid="115"/>
                                            </p:tgtEl>
                                          </p:cBhvr>
                                        </p:animEffect>
                                      </p:childTnLst>
                                    </p:cTn>
                                  </p:par>
                                  <p:par>
                                    <p:cTn id="58" presetID="22" presetClass="entr" presetSubtype="4" fill="hold" grpId="0" nodeType="withEffect">
                                      <p:stCondLst>
                                        <p:cond delay="250"/>
                                      </p:stCondLst>
                                      <p:childTnLst>
                                        <p:set>
                                          <p:cBhvr>
                                            <p:cTn id="59" dur="1" fill="hold">
                                              <p:stCondLst>
                                                <p:cond delay="0"/>
                                              </p:stCondLst>
                                            </p:cTn>
                                            <p:tgtEl>
                                              <p:spTgt spid="116"/>
                                            </p:tgtEl>
                                            <p:attrNameLst>
                                              <p:attrName>style.visibility</p:attrName>
                                            </p:attrNameLst>
                                          </p:cBhvr>
                                          <p:to>
                                            <p:strVal val="visible"/>
                                          </p:to>
                                        </p:set>
                                        <p:animEffect transition="in" filter="wipe(down)">
                                          <p:cBhvr>
                                            <p:cTn id="60" dur="500"/>
                                            <p:tgtEl>
                                              <p:spTgt spid="116"/>
                                            </p:tgtEl>
                                          </p:cBhvr>
                                        </p:animEffect>
                                      </p:childTnLst>
                                    </p:cTn>
                                  </p:par>
                                  <p:par>
                                    <p:cTn id="61" presetID="22" presetClass="entr" presetSubtype="4" fill="hold" grpId="0" nodeType="withEffect">
                                      <p:stCondLst>
                                        <p:cond delay="250"/>
                                      </p:stCondLst>
                                      <p:childTnLst>
                                        <p:set>
                                          <p:cBhvr>
                                            <p:cTn id="62" dur="1" fill="hold">
                                              <p:stCondLst>
                                                <p:cond delay="0"/>
                                              </p:stCondLst>
                                            </p:cTn>
                                            <p:tgtEl>
                                              <p:spTgt spid="117"/>
                                            </p:tgtEl>
                                            <p:attrNameLst>
                                              <p:attrName>style.visibility</p:attrName>
                                            </p:attrNameLst>
                                          </p:cBhvr>
                                          <p:to>
                                            <p:strVal val="visible"/>
                                          </p:to>
                                        </p:set>
                                        <p:animEffect transition="in" filter="wipe(down)">
                                          <p:cBhvr>
                                            <p:cTn id="63" dur="500"/>
                                            <p:tgtEl>
                                              <p:spTgt spid="117"/>
                                            </p:tgtEl>
                                          </p:cBhvr>
                                        </p:animEffect>
                                      </p:childTnLst>
                                    </p:cTn>
                                  </p:par>
                                  <p:par>
                                    <p:cTn id="64" presetID="22" presetClass="entr" presetSubtype="4" fill="hold" grpId="0" nodeType="withEffect">
                                      <p:stCondLst>
                                        <p:cond delay="250"/>
                                      </p:stCondLst>
                                      <p:childTnLst>
                                        <p:set>
                                          <p:cBhvr>
                                            <p:cTn id="65" dur="1" fill="hold">
                                              <p:stCondLst>
                                                <p:cond delay="0"/>
                                              </p:stCondLst>
                                            </p:cTn>
                                            <p:tgtEl>
                                              <p:spTgt spid="118"/>
                                            </p:tgtEl>
                                            <p:attrNameLst>
                                              <p:attrName>style.visibility</p:attrName>
                                            </p:attrNameLst>
                                          </p:cBhvr>
                                          <p:to>
                                            <p:strVal val="visible"/>
                                          </p:to>
                                        </p:set>
                                        <p:animEffect transition="in" filter="wipe(down)">
                                          <p:cBhvr>
                                            <p:cTn id="66" dur="500"/>
                                            <p:tgtEl>
                                              <p:spTgt spid="118"/>
                                            </p:tgtEl>
                                          </p:cBhvr>
                                        </p:animEffect>
                                      </p:childTnLst>
                                    </p:cTn>
                                  </p:par>
                                  <p:par>
                                    <p:cTn id="67" presetID="22" presetClass="entr" presetSubtype="4" fill="hold" grpId="0" nodeType="withEffect">
                                      <p:stCondLst>
                                        <p:cond delay="250"/>
                                      </p:stCondLst>
                                      <p:childTnLst>
                                        <p:set>
                                          <p:cBhvr>
                                            <p:cTn id="68" dur="1" fill="hold">
                                              <p:stCondLst>
                                                <p:cond delay="0"/>
                                              </p:stCondLst>
                                            </p:cTn>
                                            <p:tgtEl>
                                              <p:spTgt spid="119"/>
                                            </p:tgtEl>
                                            <p:attrNameLst>
                                              <p:attrName>style.visibility</p:attrName>
                                            </p:attrNameLst>
                                          </p:cBhvr>
                                          <p:to>
                                            <p:strVal val="visible"/>
                                          </p:to>
                                        </p:set>
                                        <p:animEffect transition="in" filter="wipe(down)">
                                          <p:cBhvr>
                                            <p:cTn id="69" dur="500"/>
                                            <p:tgtEl>
                                              <p:spTgt spid="119"/>
                                            </p:tgtEl>
                                          </p:cBhvr>
                                        </p:animEffect>
                                      </p:childTnLst>
                                    </p:cTn>
                                  </p:par>
                                  <p:par>
                                    <p:cTn id="70" presetID="22" presetClass="entr" presetSubtype="4" fill="hold" grpId="0" nodeType="withEffect">
                                      <p:stCondLst>
                                        <p:cond delay="250"/>
                                      </p:stCondLst>
                                      <p:childTnLst>
                                        <p:set>
                                          <p:cBhvr>
                                            <p:cTn id="71" dur="1" fill="hold">
                                              <p:stCondLst>
                                                <p:cond delay="0"/>
                                              </p:stCondLst>
                                            </p:cTn>
                                            <p:tgtEl>
                                              <p:spTgt spid="120"/>
                                            </p:tgtEl>
                                            <p:attrNameLst>
                                              <p:attrName>style.visibility</p:attrName>
                                            </p:attrNameLst>
                                          </p:cBhvr>
                                          <p:to>
                                            <p:strVal val="visible"/>
                                          </p:to>
                                        </p:set>
                                        <p:animEffect transition="in" filter="wipe(down)">
                                          <p:cBhvr>
                                            <p:cTn id="72" dur="500"/>
                                            <p:tgtEl>
                                              <p:spTgt spid="120"/>
                                            </p:tgtEl>
                                          </p:cBhvr>
                                        </p:animEffect>
                                      </p:childTnLst>
                                    </p:cTn>
                                  </p:par>
                                  <p:par>
                                    <p:cTn id="73" presetID="22" presetClass="entr" presetSubtype="4" fill="hold" grpId="0" nodeType="withEffect">
                                      <p:stCondLst>
                                        <p:cond delay="250"/>
                                      </p:stCondLst>
                                      <p:childTnLst>
                                        <p:set>
                                          <p:cBhvr>
                                            <p:cTn id="74" dur="1" fill="hold">
                                              <p:stCondLst>
                                                <p:cond delay="0"/>
                                              </p:stCondLst>
                                            </p:cTn>
                                            <p:tgtEl>
                                              <p:spTgt spid="121"/>
                                            </p:tgtEl>
                                            <p:attrNameLst>
                                              <p:attrName>style.visibility</p:attrName>
                                            </p:attrNameLst>
                                          </p:cBhvr>
                                          <p:to>
                                            <p:strVal val="visible"/>
                                          </p:to>
                                        </p:set>
                                        <p:animEffect transition="in" filter="wipe(down)">
                                          <p:cBhvr>
                                            <p:cTn id="75" dur="500"/>
                                            <p:tgtEl>
                                              <p:spTgt spid="121"/>
                                            </p:tgtEl>
                                          </p:cBhvr>
                                        </p:animEffect>
                                      </p:childTnLst>
                                    </p:cTn>
                                  </p:par>
                                  <p:par>
                                    <p:cTn id="76" presetID="22" presetClass="entr" presetSubtype="4" fill="hold" grpId="0" nodeType="withEffect">
                                      <p:stCondLst>
                                        <p:cond delay="250"/>
                                      </p:stCondLst>
                                      <p:childTnLst>
                                        <p:set>
                                          <p:cBhvr>
                                            <p:cTn id="77" dur="1" fill="hold">
                                              <p:stCondLst>
                                                <p:cond delay="0"/>
                                              </p:stCondLst>
                                            </p:cTn>
                                            <p:tgtEl>
                                              <p:spTgt spid="122"/>
                                            </p:tgtEl>
                                            <p:attrNameLst>
                                              <p:attrName>style.visibility</p:attrName>
                                            </p:attrNameLst>
                                          </p:cBhvr>
                                          <p:to>
                                            <p:strVal val="visible"/>
                                          </p:to>
                                        </p:set>
                                        <p:animEffect transition="in" filter="wipe(down)">
                                          <p:cBhvr>
                                            <p:cTn id="78" dur="500"/>
                                            <p:tgtEl>
                                              <p:spTgt spid="122"/>
                                            </p:tgtEl>
                                          </p:cBhvr>
                                        </p:animEffect>
                                      </p:childTnLst>
                                    </p:cTn>
                                  </p:par>
                                  <p:par>
                                    <p:cTn id="79" presetID="22" presetClass="entr" presetSubtype="4" fill="hold" grpId="0" nodeType="withEffect">
                                      <p:stCondLst>
                                        <p:cond delay="250"/>
                                      </p:stCondLst>
                                      <p:childTnLst>
                                        <p:set>
                                          <p:cBhvr>
                                            <p:cTn id="80" dur="1" fill="hold">
                                              <p:stCondLst>
                                                <p:cond delay="0"/>
                                              </p:stCondLst>
                                            </p:cTn>
                                            <p:tgtEl>
                                              <p:spTgt spid="123"/>
                                            </p:tgtEl>
                                            <p:attrNameLst>
                                              <p:attrName>style.visibility</p:attrName>
                                            </p:attrNameLst>
                                          </p:cBhvr>
                                          <p:to>
                                            <p:strVal val="visible"/>
                                          </p:to>
                                        </p:set>
                                        <p:animEffect transition="in" filter="wipe(down)">
                                          <p:cBhvr>
                                            <p:cTn id="81" dur="500"/>
                                            <p:tgtEl>
                                              <p:spTgt spid="123"/>
                                            </p:tgtEl>
                                          </p:cBhvr>
                                        </p:animEffect>
                                      </p:childTnLst>
                                    </p:cTn>
                                  </p:par>
                                  <p:par>
                                    <p:cTn id="82" presetID="22" presetClass="entr" presetSubtype="4" fill="hold" grpId="0" nodeType="withEffect">
                                      <p:stCondLst>
                                        <p:cond delay="250"/>
                                      </p:stCondLst>
                                      <p:childTnLst>
                                        <p:set>
                                          <p:cBhvr>
                                            <p:cTn id="83" dur="1" fill="hold">
                                              <p:stCondLst>
                                                <p:cond delay="0"/>
                                              </p:stCondLst>
                                            </p:cTn>
                                            <p:tgtEl>
                                              <p:spTgt spid="124"/>
                                            </p:tgtEl>
                                            <p:attrNameLst>
                                              <p:attrName>style.visibility</p:attrName>
                                            </p:attrNameLst>
                                          </p:cBhvr>
                                          <p:to>
                                            <p:strVal val="visible"/>
                                          </p:to>
                                        </p:set>
                                        <p:animEffect transition="in" filter="wipe(down)">
                                          <p:cBhvr>
                                            <p:cTn id="84" dur="500"/>
                                            <p:tgtEl>
                                              <p:spTgt spid="124"/>
                                            </p:tgtEl>
                                          </p:cBhvr>
                                        </p:animEffect>
                                      </p:childTnLst>
                                    </p:cTn>
                                  </p:par>
                                  <p:par>
                                    <p:cTn id="85" presetID="22" presetClass="entr" presetSubtype="4" fill="hold" grpId="0" nodeType="withEffect">
                                      <p:stCondLst>
                                        <p:cond delay="250"/>
                                      </p:stCondLst>
                                      <p:childTnLst>
                                        <p:set>
                                          <p:cBhvr>
                                            <p:cTn id="86" dur="1" fill="hold">
                                              <p:stCondLst>
                                                <p:cond delay="0"/>
                                              </p:stCondLst>
                                            </p:cTn>
                                            <p:tgtEl>
                                              <p:spTgt spid="125"/>
                                            </p:tgtEl>
                                            <p:attrNameLst>
                                              <p:attrName>style.visibility</p:attrName>
                                            </p:attrNameLst>
                                          </p:cBhvr>
                                          <p:to>
                                            <p:strVal val="visible"/>
                                          </p:to>
                                        </p:set>
                                        <p:animEffect transition="in" filter="wipe(down)">
                                          <p:cBhvr>
                                            <p:cTn id="87" dur="500"/>
                                            <p:tgtEl>
                                              <p:spTgt spid="125"/>
                                            </p:tgtEl>
                                          </p:cBhvr>
                                        </p:animEffect>
                                      </p:childTnLst>
                                    </p:cTn>
                                  </p:par>
                                  <p:par>
                                    <p:cTn id="88" presetID="22" presetClass="entr" presetSubtype="4" fill="hold" grpId="0" nodeType="withEffect">
                                      <p:stCondLst>
                                        <p:cond delay="250"/>
                                      </p:stCondLst>
                                      <p:childTnLst>
                                        <p:set>
                                          <p:cBhvr>
                                            <p:cTn id="89" dur="1" fill="hold">
                                              <p:stCondLst>
                                                <p:cond delay="0"/>
                                              </p:stCondLst>
                                            </p:cTn>
                                            <p:tgtEl>
                                              <p:spTgt spid="126"/>
                                            </p:tgtEl>
                                            <p:attrNameLst>
                                              <p:attrName>style.visibility</p:attrName>
                                            </p:attrNameLst>
                                          </p:cBhvr>
                                          <p:to>
                                            <p:strVal val="visible"/>
                                          </p:to>
                                        </p:set>
                                        <p:animEffect transition="in" filter="wipe(down)">
                                          <p:cBhvr>
                                            <p:cTn id="90" dur="500"/>
                                            <p:tgtEl>
                                              <p:spTgt spid="126"/>
                                            </p:tgtEl>
                                          </p:cBhvr>
                                        </p:animEffect>
                                      </p:childTnLst>
                                    </p:cTn>
                                  </p:par>
                                  <p:par>
                                    <p:cTn id="91" presetID="22" presetClass="entr" presetSubtype="4" fill="hold" grpId="0" nodeType="withEffect">
                                      <p:stCondLst>
                                        <p:cond delay="250"/>
                                      </p:stCondLst>
                                      <p:childTnLst>
                                        <p:set>
                                          <p:cBhvr>
                                            <p:cTn id="92" dur="1" fill="hold">
                                              <p:stCondLst>
                                                <p:cond delay="0"/>
                                              </p:stCondLst>
                                            </p:cTn>
                                            <p:tgtEl>
                                              <p:spTgt spid="127"/>
                                            </p:tgtEl>
                                            <p:attrNameLst>
                                              <p:attrName>style.visibility</p:attrName>
                                            </p:attrNameLst>
                                          </p:cBhvr>
                                          <p:to>
                                            <p:strVal val="visible"/>
                                          </p:to>
                                        </p:set>
                                        <p:animEffect transition="in" filter="wipe(down)">
                                          <p:cBhvr>
                                            <p:cTn id="93" dur="500"/>
                                            <p:tgtEl>
                                              <p:spTgt spid="127"/>
                                            </p:tgtEl>
                                          </p:cBhvr>
                                        </p:animEffect>
                                      </p:childTnLst>
                                    </p:cTn>
                                  </p:par>
                                  <p:par>
                                    <p:cTn id="94" presetID="22" presetClass="entr" presetSubtype="4" fill="hold" grpId="0" nodeType="withEffect">
                                      <p:stCondLst>
                                        <p:cond delay="250"/>
                                      </p:stCondLst>
                                      <p:childTnLst>
                                        <p:set>
                                          <p:cBhvr>
                                            <p:cTn id="95" dur="1" fill="hold">
                                              <p:stCondLst>
                                                <p:cond delay="0"/>
                                              </p:stCondLst>
                                            </p:cTn>
                                            <p:tgtEl>
                                              <p:spTgt spid="128"/>
                                            </p:tgtEl>
                                            <p:attrNameLst>
                                              <p:attrName>style.visibility</p:attrName>
                                            </p:attrNameLst>
                                          </p:cBhvr>
                                          <p:to>
                                            <p:strVal val="visible"/>
                                          </p:to>
                                        </p:set>
                                        <p:animEffect transition="in" filter="wipe(down)">
                                          <p:cBhvr>
                                            <p:cTn id="96" dur="500"/>
                                            <p:tgtEl>
                                              <p:spTgt spid="128"/>
                                            </p:tgtEl>
                                          </p:cBhvr>
                                        </p:animEffect>
                                      </p:childTnLst>
                                    </p:cTn>
                                  </p:par>
                                  <p:par>
                                    <p:cTn id="97" presetID="22" presetClass="entr" presetSubtype="4" fill="hold" grpId="0" nodeType="withEffect">
                                      <p:stCondLst>
                                        <p:cond delay="250"/>
                                      </p:stCondLst>
                                      <p:childTnLst>
                                        <p:set>
                                          <p:cBhvr>
                                            <p:cTn id="98" dur="1" fill="hold">
                                              <p:stCondLst>
                                                <p:cond delay="0"/>
                                              </p:stCondLst>
                                            </p:cTn>
                                            <p:tgtEl>
                                              <p:spTgt spid="129"/>
                                            </p:tgtEl>
                                            <p:attrNameLst>
                                              <p:attrName>style.visibility</p:attrName>
                                            </p:attrNameLst>
                                          </p:cBhvr>
                                          <p:to>
                                            <p:strVal val="visible"/>
                                          </p:to>
                                        </p:set>
                                        <p:animEffect transition="in" filter="wipe(down)">
                                          <p:cBhvr>
                                            <p:cTn id="99" dur="500"/>
                                            <p:tgtEl>
                                              <p:spTgt spid="129"/>
                                            </p:tgtEl>
                                          </p:cBhvr>
                                        </p:animEffect>
                                      </p:childTnLst>
                                    </p:cTn>
                                  </p:par>
                                  <p:par>
                                    <p:cTn id="100" presetID="22" presetClass="entr" presetSubtype="4" fill="hold" grpId="0" nodeType="withEffect">
                                      <p:stCondLst>
                                        <p:cond delay="250"/>
                                      </p:stCondLst>
                                      <p:childTnLst>
                                        <p:set>
                                          <p:cBhvr>
                                            <p:cTn id="101" dur="1" fill="hold">
                                              <p:stCondLst>
                                                <p:cond delay="0"/>
                                              </p:stCondLst>
                                            </p:cTn>
                                            <p:tgtEl>
                                              <p:spTgt spid="130"/>
                                            </p:tgtEl>
                                            <p:attrNameLst>
                                              <p:attrName>style.visibility</p:attrName>
                                            </p:attrNameLst>
                                          </p:cBhvr>
                                          <p:to>
                                            <p:strVal val="visible"/>
                                          </p:to>
                                        </p:set>
                                        <p:animEffect transition="in" filter="wipe(down)">
                                          <p:cBhvr>
                                            <p:cTn id="102" dur="500"/>
                                            <p:tgtEl>
                                              <p:spTgt spid="130"/>
                                            </p:tgtEl>
                                          </p:cBhvr>
                                        </p:animEffect>
                                      </p:childTnLst>
                                    </p:cTn>
                                  </p:par>
                                  <p:par>
                                    <p:cTn id="103" presetID="22" presetClass="entr" presetSubtype="4" fill="hold" grpId="0" nodeType="withEffect">
                                      <p:stCondLst>
                                        <p:cond delay="250"/>
                                      </p:stCondLst>
                                      <p:childTnLst>
                                        <p:set>
                                          <p:cBhvr>
                                            <p:cTn id="104" dur="1" fill="hold">
                                              <p:stCondLst>
                                                <p:cond delay="0"/>
                                              </p:stCondLst>
                                            </p:cTn>
                                            <p:tgtEl>
                                              <p:spTgt spid="131"/>
                                            </p:tgtEl>
                                            <p:attrNameLst>
                                              <p:attrName>style.visibility</p:attrName>
                                            </p:attrNameLst>
                                          </p:cBhvr>
                                          <p:to>
                                            <p:strVal val="visible"/>
                                          </p:to>
                                        </p:set>
                                        <p:animEffect transition="in" filter="wipe(down)">
                                          <p:cBhvr>
                                            <p:cTn id="105" dur="500"/>
                                            <p:tgtEl>
                                              <p:spTgt spid="131"/>
                                            </p:tgtEl>
                                          </p:cBhvr>
                                        </p:animEffect>
                                      </p:childTnLst>
                                    </p:cTn>
                                  </p:par>
                                  <p:par>
                                    <p:cTn id="106" presetID="22" presetClass="entr" presetSubtype="4" fill="hold" grpId="0" nodeType="withEffect">
                                      <p:stCondLst>
                                        <p:cond delay="250"/>
                                      </p:stCondLst>
                                      <p:childTnLst>
                                        <p:set>
                                          <p:cBhvr>
                                            <p:cTn id="107" dur="1" fill="hold">
                                              <p:stCondLst>
                                                <p:cond delay="0"/>
                                              </p:stCondLst>
                                            </p:cTn>
                                            <p:tgtEl>
                                              <p:spTgt spid="132"/>
                                            </p:tgtEl>
                                            <p:attrNameLst>
                                              <p:attrName>style.visibility</p:attrName>
                                            </p:attrNameLst>
                                          </p:cBhvr>
                                          <p:to>
                                            <p:strVal val="visible"/>
                                          </p:to>
                                        </p:set>
                                        <p:animEffect transition="in" filter="wipe(down)">
                                          <p:cBhvr>
                                            <p:cTn id="108" dur="500"/>
                                            <p:tgtEl>
                                              <p:spTgt spid="132"/>
                                            </p:tgtEl>
                                          </p:cBhvr>
                                        </p:animEffect>
                                      </p:childTnLst>
                                    </p:cTn>
                                  </p:par>
                                  <p:par>
                                    <p:cTn id="109" presetID="22" presetClass="entr" presetSubtype="4" fill="hold" grpId="0" nodeType="withEffect">
                                      <p:stCondLst>
                                        <p:cond delay="250"/>
                                      </p:stCondLst>
                                      <p:childTnLst>
                                        <p:set>
                                          <p:cBhvr>
                                            <p:cTn id="110" dur="1" fill="hold">
                                              <p:stCondLst>
                                                <p:cond delay="0"/>
                                              </p:stCondLst>
                                            </p:cTn>
                                            <p:tgtEl>
                                              <p:spTgt spid="133"/>
                                            </p:tgtEl>
                                            <p:attrNameLst>
                                              <p:attrName>style.visibility</p:attrName>
                                            </p:attrNameLst>
                                          </p:cBhvr>
                                          <p:to>
                                            <p:strVal val="visible"/>
                                          </p:to>
                                        </p:set>
                                        <p:animEffect transition="in" filter="wipe(down)">
                                          <p:cBhvr>
                                            <p:cTn id="111" dur="500"/>
                                            <p:tgtEl>
                                              <p:spTgt spid="133"/>
                                            </p:tgtEl>
                                          </p:cBhvr>
                                        </p:animEffect>
                                      </p:childTnLst>
                                    </p:cTn>
                                  </p:par>
                                  <p:par>
                                    <p:cTn id="112" presetID="22" presetClass="entr" presetSubtype="4" fill="hold" grpId="0" nodeType="withEffect">
                                      <p:stCondLst>
                                        <p:cond delay="250"/>
                                      </p:stCondLst>
                                      <p:childTnLst>
                                        <p:set>
                                          <p:cBhvr>
                                            <p:cTn id="113" dur="1" fill="hold">
                                              <p:stCondLst>
                                                <p:cond delay="0"/>
                                              </p:stCondLst>
                                            </p:cTn>
                                            <p:tgtEl>
                                              <p:spTgt spid="134"/>
                                            </p:tgtEl>
                                            <p:attrNameLst>
                                              <p:attrName>style.visibility</p:attrName>
                                            </p:attrNameLst>
                                          </p:cBhvr>
                                          <p:to>
                                            <p:strVal val="visible"/>
                                          </p:to>
                                        </p:set>
                                        <p:animEffect transition="in" filter="wipe(down)">
                                          <p:cBhvr>
                                            <p:cTn id="114" dur="500"/>
                                            <p:tgtEl>
                                              <p:spTgt spid="134"/>
                                            </p:tgtEl>
                                          </p:cBhvr>
                                        </p:animEffect>
                                      </p:childTnLst>
                                    </p:cTn>
                                  </p:par>
                                  <p:par>
                                    <p:cTn id="115" presetID="22" presetClass="entr" presetSubtype="4" fill="hold" grpId="0" nodeType="withEffect">
                                      <p:stCondLst>
                                        <p:cond delay="250"/>
                                      </p:stCondLst>
                                      <p:childTnLst>
                                        <p:set>
                                          <p:cBhvr>
                                            <p:cTn id="116" dur="1" fill="hold">
                                              <p:stCondLst>
                                                <p:cond delay="0"/>
                                              </p:stCondLst>
                                            </p:cTn>
                                            <p:tgtEl>
                                              <p:spTgt spid="135"/>
                                            </p:tgtEl>
                                            <p:attrNameLst>
                                              <p:attrName>style.visibility</p:attrName>
                                            </p:attrNameLst>
                                          </p:cBhvr>
                                          <p:to>
                                            <p:strVal val="visible"/>
                                          </p:to>
                                        </p:set>
                                        <p:animEffect transition="in" filter="wipe(down)">
                                          <p:cBhvr>
                                            <p:cTn id="117" dur="500"/>
                                            <p:tgtEl>
                                              <p:spTgt spid="135"/>
                                            </p:tgtEl>
                                          </p:cBhvr>
                                        </p:animEffect>
                                      </p:childTnLst>
                                    </p:cTn>
                                  </p:par>
                                  <p:par>
                                    <p:cTn id="118" presetID="22" presetClass="entr" presetSubtype="4" fill="hold" grpId="0" nodeType="withEffect">
                                      <p:stCondLst>
                                        <p:cond delay="250"/>
                                      </p:stCondLst>
                                      <p:childTnLst>
                                        <p:set>
                                          <p:cBhvr>
                                            <p:cTn id="119" dur="1" fill="hold">
                                              <p:stCondLst>
                                                <p:cond delay="0"/>
                                              </p:stCondLst>
                                            </p:cTn>
                                            <p:tgtEl>
                                              <p:spTgt spid="136"/>
                                            </p:tgtEl>
                                            <p:attrNameLst>
                                              <p:attrName>style.visibility</p:attrName>
                                            </p:attrNameLst>
                                          </p:cBhvr>
                                          <p:to>
                                            <p:strVal val="visible"/>
                                          </p:to>
                                        </p:set>
                                        <p:animEffect transition="in" filter="wipe(down)">
                                          <p:cBhvr>
                                            <p:cTn id="120" dur="500"/>
                                            <p:tgtEl>
                                              <p:spTgt spid="136"/>
                                            </p:tgtEl>
                                          </p:cBhvr>
                                        </p:animEffect>
                                      </p:childTnLst>
                                    </p:cTn>
                                  </p:par>
                                  <p:par>
                                    <p:cTn id="121" presetID="22" presetClass="entr" presetSubtype="4" fill="hold" grpId="0" nodeType="withEffect">
                                      <p:stCondLst>
                                        <p:cond delay="250"/>
                                      </p:stCondLst>
                                      <p:childTnLst>
                                        <p:set>
                                          <p:cBhvr>
                                            <p:cTn id="122" dur="1" fill="hold">
                                              <p:stCondLst>
                                                <p:cond delay="0"/>
                                              </p:stCondLst>
                                            </p:cTn>
                                            <p:tgtEl>
                                              <p:spTgt spid="137"/>
                                            </p:tgtEl>
                                            <p:attrNameLst>
                                              <p:attrName>style.visibility</p:attrName>
                                            </p:attrNameLst>
                                          </p:cBhvr>
                                          <p:to>
                                            <p:strVal val="visible"/>
                                          </p:to>
                                        </p:set>
                                        <p:animEffect transition="in" filter="wipe(down)">
                                          <p:cBhvr>
                                            <p:cTn id="123" dur="500"/>
                                            <p:tgtEl>
                                              <p:spTgt spid="137"/>
                                            </p:tgtEl>
                                          </p:cBhvr>
                                        </p:animEffect>
                                      </p:childTnLst>
                                    </p:cTn>
                                  </p:par>
                                  <p:par>
                                    <p:cTn id="124" presetID="22" presetClass="entr" presetSubtype="4" fill="hold" grpId="0" nodeType="withEffect">
                                      <p:stCondLst>
                                        <p:cond delay="250"/>
                                      </p:stCondLst>
                                      <p:childTnLst>
                                        <p:set>
                                          <p:cBhvr>
                                            <p:cTn id="125" dur="1" fill="hold">
                                              <p:stCondLst>
                                                <p:cond delay="0"/>
                                              </p:stCondLst>
                                            </p:cTn>
                                            <p:tgtEl>
                                              <p:spTgt spid="138"/>
                                            </p:tgtEl>
                                            <p:attrNameLst>
                                              <p:attrName>style.visibility</p:attrName>
                                            </p:attrNameLst>
                                          </p:cBhvr>
                                          <p:to>
                                            <p:strVal val="visible"/>
                                          </p:to>
                                        </p:set>
                                        <p:animEffect transition="in" filter="wipe(down)">
                                          <p:cBhvr>
                                            <p:cTn id="126" dur="500"/>
                                            <p:tgtEl>
                                              <p:spTgt spid="138"/>
                                            </p:tgtEl>
                                          </p:cBhvr>
                                        </p:animEffect>
                                      </p:childTnLst>
                                    </p:cTn>
                                  </p:par>
                                  <p:par>
                                    <p:cTn id="127" presetID="22" presetClass="entr" presetSubtype="4" fill="hold" grpId="0" nodeType="withEffect">
                                      <p:stCondLst>
                                        <p:cond delay="250"/>
                                      </p:stCondLst>
                                      <p:childTnLst>
                                        <p:set>
                                          <p:cBhvr>
                                            <p:cTn id="128" dur="1" fill="hold">
                                              <p:stCondLst>
                                                <p:cond delay="0"/>
                                              </p:stCondLst>
                                            </p:cTn>
                                            <p:tgtEl>
                                              <p:spTgt spid="139"/>
                                            </p:tgtEl>
                                            <p:attrNameLst>
                                              <p:attrName>style.visibility</p:attrName>
                                            </p:attrNameLst>
                                          </p:cBhvr>
                                          <p:to>
                                            <p:strVal val="visible"/>
                                          </p:to>
                                        </p:set>
                                        <p:animEffect transition="in" filter="wipe(down)">
                                          <p:cBhvr>
                                            <p:cTn id="129" dur="500"/>
                                            <p:tgtEl>
                                              <p:spTgt spid="139"/>
                                            </p:tgtEl>
                                          </p:cBhvr>
                                        </p:animEffect>
                                      </p:childTnLst>
                                    </p:cTn>
                                  </p:par>
                                  <p:par>
                                    <p:cTn id="130" presetID="22" presetClass="entr" presetSubtype="4" fill="hold" grpId="0" nodeType="withEffect">
                                      <p:stCondLst>
                                        <p:cond delay="250"/>
                                      </p:stCondLst>
                                      <p:childTnLst>
                                        <p:set>
                                          <p:cBhvr>
                                            <p:cTn id="131" dur="1" fill="hold">
                                              <p:stCondLst>
                                                <p:cond delay="0"/>
                                              </p:stCondLst>
                                            </p:cTn>
                                            <p:tgtEl>
                                              <p:spTgt spid="140"/>
                                            </p:tgtEl>
                                            <p:attrNameLst>
                                              <p:attrName>style.visibility</p:attrName>
                                            </p:attrNameLst>
                                          </p:cBhvr>
                                          <p:to>
                                            <p:strVal val="visible"/>
                                          </p:to>
                                        </p:set>
                                        <p:animEffect transition="in" filter="wipe(down)">
                                          <p:cBhvr>
                                            <p:cTn id="132" dur="500"/>
                                            <p:tgtEl>
                                              <p:spTgt spid="140"/>
                                            </p:tgtEl>
                                          </p:cBhvr>
                                        </p:animEffect>
                                      </p:childTnLst>
                                    </p:cTn>
                                  </p:par>
                                  <p:par>
                                    <p:cTn id="133" presetID="22" presetClass="entr" presetSubtype="4" fill="hold" grpId="0" nodeType="withEffect">
                                      <p:stCondLst>
                                        <p:cond delay="250"/>
                                      </p:stCondLst>
                                      <p:childTnLst>
                                        <p:set>
                                          <p:cBhvr>
                                            <p:cTn id="134" dur="1" fill="hold">
                                              <p:stCondLst>
                                                <p:cond delay="0"/>
                                              </p:stCondLst>
                                            </p:cTn>
                                            <p:tgtEl>
                                              <p:spTgt spid="141"/>
                                            </p:tgtEl>
                                            <p:attrNameLst>
                                              <p:attrName>style.visibility</p:attrName>
                                            </p:attrNameLst>
                                          </p:cBhvr>
                                          <p:to>
                                            <p:strVal val="visible"/>
                                          </p:to>
                                        </p:set>
                                        <p:animEffect transition="in" filter="wipe(down)">
                                          <p:cBhvr>
                                            <p:cTn id="135" dur="500"/>
                                            <p:tgtEl>
                                              <p:spTgt spid="141"/>
                                            </p:tgtEl>
                                          </p:cBhvr>
                                        </p:animEffect>
                                      </p:childTnLst>
                                    </p:cTn>
                                  </p:par>
                                  <p:par>
                                    <p:cTn id="136" presetID="22" presetClass="entr" presetSubtype="4" fill="hold" grpId="0" nodeType="withEffect">
                                      <p:stCondLst>
                                        <p:cond delay="250"/>
                                      </p:stCondLst>
                                      <p:childTnLst>
                                        <p:set>
                                          <p:cBhvr>
                                            <p:cTn id="137" dur="1" fill="hold">
                                              <p:stCondLst>
                                                <p:cond delay="0"/>
                                              </p:stCondLst>
                                            </p:cTn>
                                            <p:tgtEl>
                                              <p:spTgt spid="142"/>
                                            </p:tgtEl>
                                            <p:attrNameLst>
                                              <p:attrName>style.visibility</p:attrName>
                                            </p:attrNameLst>
                                          </p:cBhvr>
                                          <p:to>
                                            <p:strVal val="visible"/>
                                          </p:to>
                                        </p:set>
                                        <p:animEffect transition="in" filter="wipe(down)">
                                          <p:cBhvr>
                                            <p:cTn id="138" dur="500"/>
                                            <p:tgtEl>
                                              <p:spTgt spid="142"/>
                                            </p:tgtEl>
                                          </p:cBhvr>
                                        </p:animEffect>
                                      </p:childTnLst>
                                    </p:cTn>
                                  </p:par>
                                  <p:par>
                                    <p:cTn id="139" presetID="22" presetClass="entr" presetSubtype="4" fill="hold" grpId="0" nodeType="withEffect">
                                      <p:stCondLst>
                                        <p:cond delay="250"/>
                                      </p:stCondLst>
                                      <p:childTnLst>
                                        <p:set>
                                          <p:cBhvr>
                                            <p:cTn id="140" dur="1" fill="hold">
                                              <p:stCondLst>
                                                <p:cond delay="0"/>
                                              </p:stCondLst>
                                            </p:cTn>
                                            <p:tgtEl>
                                              <p:spTgt spid="143"/>
                                            </p:tgtEl>
                                            <p:attrNameLst>
                                              <p:attrName>style.visibility</p:attrName>
                                            </p:attrNameLst>
                                          </p:cBhvr>
                                          <p:to>
                                            <p:strVal val="visible"/>
                                          </p:to>
                                        </p:set>
                                        <p:animEffect transition="in" filter="wipe(down)">
                                          <p:cBhvr>
                                            <p:cTn id="141" dur="500"/>
                                            <p:tgtEl>
                                              <p:spTgt spid="143"/>
                                            </p:tgtEl>
                                          </p:cBhvr>
                                        </p:animEffect>
                                      </p:childTnLst>
                                    </p:cTn>
                                  </p:par>
                                  <p:par>
                                    <p:cTn id="142" presetID="22" presetClass="entr" presetSubtype="4" fill="hold" grpId="0" nodeType="withEffect">
                                      <p:stCondLst>
                                        <p:cond delay="250"/>
                                      </p:stCondLst>
                                      <p:childTnLst>
                                        <p:set>
                                          <p:cBhvr>
                                            <p:cTn id="143" dur="1" fill="hold">
                                              <p:stCondLst>
                                                <p:cond delay="0"/>
                                              </p:stCondLst>
                                            </p:cTn>
                                            <p:tgtEl>
                                              <p:spTgt spid="144"/>
                                            </p:tgtEl>
                                            <p:attrNameLst>
                                              <p:attrName>style.visibility</p:attrName>
                                            </p:attrNameLst>
                                          </p:cBhvr>
                                          <p:to>
                                            <p:strVal val="visible"/>
                                          </p:to>
                                        </p:set>
                                        <p:animEffect transition="in" filter="wipe(down)">
                                          <p:cBhvr>
                                            <p:cTn id="144" dur="500"/>
                                            <p:tgtEl>
                                              <p:spTgt spid="144"/>
                                            </p:tgtEl>
                                          </p:cBhvr>
                                        </p:animEffect>
                                      </p:childTnLst>
                                    </p:cTn>
                                  </p:par>
                                  <p:par>
                                    <p:cTn id="145" presetID="22" presetClass="entr" presetSubtype="4" fill="hold" grpId="0" nodeType="withEffect">
                                      <p:stCondLst>
                                        <p:cond delay="250"/>
                                      </p:stCondLst>
                                      <p:childTnLst>
                                        <p:set>
                                          <p:cBhvr>
                                            <p:cTn id="146" dur="1" fill="hold">
                                              <p:stCondLst>
                                                <p:cond delay="0"/>
                                              </p:stCondLst>
                                            </p:cTn>
                                            <p:tgtEl>
                                              <p:spTgt spid="145"/>
                                            </p:tgtEl>
                                            <p:attrNameLst>
                                              <p:attrName>style.visibility</p:attrName>
                                            </p:attrNameLst>
                                          </p:cBhvr>
                                          <p:to>
                                            <p:strVal val="visible"/>
                                          </p:to>
                                        </p:set>
                                        <p:animEffect transition="in" filter="wipe(down)">
                                          <p:cBhvr>
                                            <p:cTn id="147" dur="500"/>
                                            <p:tgtEl>
                                              <p:spTgt spid="145"/>
                                            </p:tgtEl>
                                          </p:cBhvr>
                                        </p:animEffect>
                                      </p:childTnLst>
                                    </p:cTn>
                                  </p:par>
                                  <p:par>
                                    <p:cTn id="148" presetID="22" presetClass="entr" presetSubtype="4" fill="hold" grpId="0" nodeType="withEffect">
                                      <p:stCondLst>
                                        <p:cond delay="250"/>
                                      </p:stCondLst>
                                      <p:childTnLst>
                                        <p:set>
                                          <p:cBhvr>
                                            <p:cTn id="149" dur="1" fill="hold">
                                              <p:stCondLst>
                                                <p:cond delay="0"/>
                                              </p:stCondLst>
                                            </p:cTn>
                                            <p:tgtEl>
                                              <p:spTgt spid="146"/>
                                            </p:tgtEl>
                                            <p:attrNameLst>
                                              <p:attrName>style.visibility</p:attrName>
                                            </p:attrNameLst>
                                          </p:cBhvr>
                                          <p:to>
                                            <p:strVal val="visible"/>
                                          </p:to>
                                        </p:set>
                                        <p:animEffect transition="in" filter="wipe(down)">
                                          <p:cBhvr>
                                            <p:cTn id="150" dur="500"/>
                                            <p:tgtEl>
                                              <p:spTgt spid="146"/>
                                            </p:tgtEl>
                                          </p:cBhvr>
                                        </p:animEffect>
                                      </p:childTnLst>
                                    </p:cTn>
                                  </p:par>
                                  <p:par>
                                    <p:cTn id="151" presetID="22" presetClass="entr" presetSubtype="4" fill="hold" grpId="0" nodeType="withEffect">
                                      <p:stCondLst>
                                        <p:cond delay="250"/>
                                      </p:stCondLst>
                                      <p:childTnLst>
                                        <p:set>
                                          <p:cBhvr>
                                            <p:cTn id="152" dur="1" fill="hold">
                                              <p:stCondLst>
                                                <p:cond delay="0"/>
                                              </p:stCondLst>
                                            </p:cTn>
                                            <p:tgtEl>
                                              <p:spTgt spid="147"/>
                                            </p:tgtEl>
                                            <p:attrNameLst>
                                              <p:attrName>style.visibility</p:attrName>
                                            </p:attrNameLst>
                                          </p:cBhvr>
                                          <p:to>
                                            <p:strVal val="visible"/>
                                          </p:to>
                                        </p:set>
                                        <p:animEffect transition="in" filter="wipe(down)">
                                          <p:cBhvr>
                                            <p:cTn id="153" dur="500"/>
                                            <p:tgtEl>
                                              <p:spTgt spid="147"/>
                                            </p:tgtEl>
                                          </p:cBhvr>
                                        </p:animEffect>
                                      </p:childTnLst>
                                    </p:cTn>
                                  </p:par>
                                  <p:par>
                                    <p:cTn id="154" presetID="22" presetClass="entr" presetSubtype="4" fill="hold" grpId="0" nodeType="withEffect">
                                      <p:stCondLst>
                                        <p:cond delay="250"/>
                                      </p:stCondLst>
                                      <p:childTnLst>
                                        <p:set>
                                          <p:cBhvr>
                                            <p:cTn id="155" dur="1" fill="hold">
                                              <p:stCondLst>
                                                <p:cond delay="0"/>
                                              </p:stCondLst>
                                            </p:cTn>
                                            <p:tgtEl>
                                              <p:spTgt spid="148"/>
                                            </p:tgtEl>
                                            <p:attrNameLst>
                                              <p:attrName>style.visibility</p:attrName>
                                            </p:attrNameLst>
                                          </p:cBhvr>
                                          <p:to>
                                            <p:strVal val="visible"/>
                                          </p:to>
                                        </p:set>
                                        <p:animEffect transition="in" filter="wipe(down)">
                                          <p:cBhvr>
                                            <p:cTn id="156" dur="500"/>
                                            <p:tgtEl>
                                              <p:spTgt spid="148"/>
                                            </p:tgtEl>
                                          </p:cBhvr>
                                        </p:animEffect>
                                      </p:childTnLst>
                                    </p:cTn>
                                  </p:par>
                                  <p:par>
                                    <p:cTn id="157" presetID="22" presetClass="entr" presetSubtype="4" fill="hold" grpId="0" nodeType="withEffect">
                                      <p:stCondLst>
                                        <p:cond delay="250"/>
                                      </p:stCondLst>
                                      <p:childTnLst>
                                        <p:set>
                                          <p:cBhvr>
                                            <p:cTn id="158" dur="1" fill="hold">
                                              <p:stCondLst>
                                                <p:cond delay="0"/>
                                              </p:stCondLst>
                                            </p:cTn>
                                            <p:tgtEl>
                                              <p:spTgt spid="149"/>
                                            </p:tgtEl>
                                            <p:attrNameLst>
                                              <p:attrName>style.visibility</p:attrName>
                                            </p:attrNameLst>
                                          </p:cBhvr>
                                          <p:to>
                                            <p:strVal val="visible"/>
                                          </p:to>
                                        </p:set>
                                        <p:animEffect transition="in" filter="wipe(down)">
                                          <p:cBhvr>
                                            <p:cTn id="159" dur="500"/>
                                            <p:tgtEl>
                                              <p:spTgt spid="149"/>
                                            </p:tgtEl>
                                          </p:cBhvr>
                                        </p:animEffect>
                                      </p:childTnLst>
                                    </p:cTn>
                                  </p:par>
                                  <p:par>
                                    <p:cTn id="160" presetID="22" presetClass="entr" presetSubtype="4" fill="hold" grpId="0" nodeType="withEffect">
                                      <p:stCondLst>
                                        <p:cond delay="250"/>
                                      </p:stCondLst>
                                      <p:childTnLst>
                                        <p:set>
                                          <p:cBhvr>
                                            <p:cTn id="161" dur="1" fill="hold">
                                              <p:stCondLst>
                                                <p:cond delay="0"/>
                                              </p:stCondLst>
                                            </p:cTn>
                                            <p:tgtEl>
                                              <p:spTgt spid="150"/>
                                            </p:tgtEl>
                                            <p:attrNameLst>
                                              <p:attrName>style.visibility</p:attrName>
                                            </p:attrNameLst>
                                          </p:cBhvr>
                                          <p:to>
                                            <p:strVal val="visible"/>
                                          </p:to>
                                        </p:set>
                                        <p:animEffect transition="in" filter="wipe(down)">
                                          <p:cBhvr>
                                            <p:cTn id="162" dur="500"/>
                                            <p:tgtEl>
                                              <p:spTgt spid="150"/>
                                            </p:tgtEl>
                                          </p:cBhvr>
                                        </p:animEffect>
                                      </p:childTnLst>
                                    </p:cTn>
                                  </p:par>
                                  <p:par>
                                    <p:cTn id="163" presetID="22" presetClass="entr" presetSubtype="4" fill="hold" grpId="0" nodeType="withEffect">
                                      <p:stCondLst>
                                        <p:cond delay="250"/>
                                      </p:stCondLst>
                                      <p:childTnLst>
                                        <p:set>
                                          <p:cBhvr>
                                            <p:cTn id="164" dur="1" fill="hold">
                                              <p:stCondLst>
                                                <p:cond delay="0"/>
                                              </p:stCondLst>
                                            </p:cTn>
                                            <p:tgtEl>
                                              <p:spTgt spid="151"/>
                                            </p:tgtEl>
                                            <p:attrNameLst>
                                              <p:attrName>style.visibility</p:attrName>
                                            </p:attrNameLst>
                                          </p:cBhvr>
                                          <p:to>
                                            <p:strVal val="visible"/>
                                          </p:to>
                                        </p:set>
                                        <p:animEffect transition="in" filter="wipe(down)">
                                          <p:cBhvr>
                                            <p:cTn id="165" dur="500"/>
                                            <p:tgtEl>
                                              <p:spTgt spid="151"/>
                                            </p:tgtEl>
                                          </p:cBhvr>
                                        </p:animEffect>
                                      </p:childTnLst>
                                    </p:cTn>
                                  </p:par>
                                  <p:par>
                                    <p:cTn id="166" presetID="22" presetClass="entr" presetSubtype="4" fill="hold" grpId="0" nodeType="withEffect">
                                      <p:stCondLst>
                                        <p:cond delay="250"/>
                                      </p:stCondLst>
                                      <p:childTnLst>
                                        <p:set>
                                          <p:cBhvr>
                                            <p:cTn id="167" dur="1" fill="hold">
                                              <p:stCondLst>
                                                <p:cond delay="0"/>
                                              </p:stCondLst>
                                            </p:cTn>
                                            <p:tgtEl>
                                              <p:spTgt spid="152"/>
                                            </p:tgtEl>
                                            <p:attrNameLst>
                                              <p:attrName>style.visibility</p:attrName>
                                            </p:attrNameLst>
                                          </p:cBhvr>
                                          <p:to>
                                            <p:strVal val="visible"/>
                                          </p:to>
                                        </p:set>
                                        <p:animEffect transition="in" filter="wipe(down)">
                                          <p:cBhvr>
                                            <p:cTn id="168" dur="500"/>
                                            <p:tgtEl>
                                              <p:spTgt spid="152"/>
                                            </p:tgtEl>
                                          </p:cBhvr>
                                        </p:animEffect>
                                      </p:childTnLst>
                                    </p:cTn>
                                  </p:par>
                                  <p:par>
                                    <p:cTn id="169" presetID="22" presetClass="entr" presetSubtype="4" fill="hold" grpId="0" nodeType="withEffect">
                                      <p:stCondLst>
                                        <p:cond delay="250"/>
                                      </p:stCondLst>
                                      <p:childTnLst>
                                        <p:set>
                                          <p:cBhvr>
                                            <p:cTn id="170" dur="1" fill="hold">
                                              <p:stCondLst>
                                                <p:cond delay="0"/>
                                              </p:stCondLst>
                                            </p:cTn>
                                            <p:tgtEl>
                                              <p:spTgt spid="153"/>
                                            </p:tgtEl>
                                            <p:attrNameLst>
                                              <p:attrName>style.visibility</p:attrName>
                                            </p:attrNameLst>
                                          </p:cBhvr>
                                          <p:to>
                                            <p:strVal val="visible"/>
                                          </p:to>
                                        </p:set>
                                        <p:animEffect transition="in" filter="wipe(down)">
                                          <p:cBhvr>
                                            <p:cTn id="171" dur="500"/>
                                            <p:tgtEl>
                                              <p:spTgt spid="153"/>
                                            </p:tgtEl>
                                          </p:cBhvr>
                                        </p:animEffect>
                                      </p:childTnLst>
                                    </p:cTn>
                                  </p:par>
                                  <p:par>
                                    <p:cTn id="172" presetID="22" presetClass="entr" presetSubtype="4" fill="hold" grpId="0" nodeType="withEffect">
                                      <p:stCondLst>
                                        <p:cond delay="250"/>
                                      </p:stCondLst>
                                      <p:childTnLst>
                                        <p:set>
                                          <p:cBhvr>
                                            <p:cTn id="173" dur="1" fill="hold">
                                              <p:stCondLst>
                                                <p:cond delay="0"/>
                                              </p:stCondLst>
                                            </p:cTn>
                                            <p:tgtEl>
                                              <p:spTgt spid="154"/>
                                            </p:tgtEl>
                                            <p:attrNameLst>
                                              <p:attrName>style.visibility</p:attrName>
                                            </p:attrNameLst>
                                          </p:cBhvr>
                                          <p:to>
                                            <p:strVal val="visible"/>
                                          </p:to>
                                        </p:set>
                                        <p:animEffect transition="in" filter="wipe(down)">
                                          <p:cBhvr>
                                            <p:cTn id="174" dur="500"/>
                                            <p:tgtEl>
                                              <p:spTgt spid="154"/>
                                            </p:tgtEl>
                                          </p:cBhvr>
                                        </p:animEffect>
                                      </p:childTnLst>
                                    </p:cTn>
                                  </p:par>
                                  <p:par>
                                    <p:cTn id="175" presetID="22" presetClass="entr" presetSubtype="4" fill="hold" grpId="0" nodeType="withEffect">
                                      <p:stCondLst>
                                        <p:cond delay="250"/>
                                      </p:stCondLst>
                                      <p:childTnLst>
                                        <p:set>
                                          <p:cBhvr>
                                            <p:cTn id="176" dur="1" fill="hold">
                                              <p:stCondLst>
                                                <p:cond delay="0"/>
                                              </p:stCondLst>
                                            </p:cTn>
                                            <p:tgtEl>
                                              <p:spTgt spid="155"/>
                                            </p:tgtEl>
                                            <p:attrNameLst>
                                              <p:attrName>style.visibility</p:attrName>
                                            </p:attrNameLst>
                                          </p:cBhvr>
                                          <p:to>
                                            <p:strVal val="visible"/>
                                          </p:to>
                                        </p:set>
                                        <p:animEffect transition="in" filter="wipe(down)">
                                          <p:cBhvr>
                                            <p:cTn id="177" dur="500"/>
                                            <p:tgtEl>
                                              <p:spTgt spid="155"/>
                                            </p:tgtEl>
                                          </p:cBhvr>
                                        </p:animEffect>
                                      </p:childTnLst>
                                    </p:cTn>
                                  </p:par>
                                  <p:par>
                                    <p:cTn id="178" presetID="22" presetClass="entr" presetSubtype="4" fill="hold" grpId="0" nodeType="withEffect">
                                      <p:stCondLst>
                                        <p:cond delay="250"/>
                                      </p:stCondLst>
                                      <p:childTnLst>
                                        <p:set>
                                          <p:cBhvr>
                                            <p:cTn id="179" dur="1" fill="hold">
                                              <p:stCondLst>
                                                <p:cond delay="0"/>
                                              </p:stCondLst>
                                            </p:cTn>
                                            <p:tgtEl>
                                              <p:spTgt spid="156"/>
                                            </p:tgtEl>
                                            <p:attrNameLst>
                                              <p:attrName>style.visibility</p:attrName>
                                            </p:attrNameLst>
                                          </p:cBhvr>
                                          <p:to>
                                            <p:strVal val="visible"/>
                                          </p:to>
                                        </p:set>
                                        <p:animEffect transition="in" filter="wipe(down)">
                                          <p:cBhvr>
                                            <p:cTn id="180" dur="500"/>
                                            <p:tgtEl>
                                              <p:spTgt spid="156"/>
                                            </p:tgtEl>
                                          </p:cBhvr>
                                        </p:animEffect>
                                      </p:childTnLst>
                                    </p:cTn>
                                  </p:par>
                                  <p:par>
                                    <p:cTn id="181" presetID="22" presetClass="entr" presetSubtype="4" fill="hold" grpId="0" nodeType="withEffect">
                                      <p:stCondLst>
                                        <p:cond delay="250"/>
                                      </p:stCondLst>
                                      <p:childTnLst>
                                        <p:set>
                                          <p:cBhvr>
                                            <p:cTn id="182" dur="1" fill="hold">
                                              <p:stCondLst>
                                                <p:cond delay="0"/>
                                              </p:stCondLst>
                                            </p:cTn>
                                            <p:tgtEl>
                                              <p:spTgt spid="157"/>
                                            </p:tgtEl>
                                            <p:attrNameLst>
                                              <p:attrName>style.visibility</p:attrName>
                                            </p:attrNameLst>
                                          </p:cBhvr>
                                          <p:to>
                                            <p:strVal val="visible"/>
                                          </p:to>
                                        </p:set>
                                        <p:animEffect transition="in" filter="wipe(down)">
                                          <p:cBhvr>
                                            <p:cTn id="183" dur="500"/>
                                            <p:tgtEl>
                                              <p:spTgt spid="157"/>
                                            </p:tgtEl>
                                          </p:cBhvr>
                                        </p:animEffect>
                                      </p:childTnLst>
                                    </p:cTn>
                                  </p:par>
                                  <p:par>
                                    <p:cTn id="184" presetID="22" presetClass="entr" presetSubtype="4" fill="hold" grpId="0" nodeType="withEffect">
                                      <p:stCondLst>
                                        <p:cond delay="250"/>
                                      </p:stCondLst>
                                      <p:childTnLst>
                                        <p:set>
                                          <p:cBhvr>
                                            <p:cTn id="185" dur="1" fill="hold">
                                              <p:stCondLst>
                                                <p:cond delay="0"/>
                                              </p:stCondLst>
                                            </p:cTn>
                                            <p:tgtEl>
                                              <p:spTgt spid="158"/>
                                            </p:tgtEl>
                                            <p:attrNameLst>
                                              <p:attrName>style.visibility</p:attrName>
                                            </p:attrNameLst>
                                          </p:cBhvr>
                                          <p:to>
                                            <p:strVal val="visible"/>
                                          </p:to>
                                        </p:set>
                                        <p:animEffect transition="in" filter="wipe(down)">
                                          <p:cBhvr>
                                            <p:cTn id="186" dur="500"/>
                                            <p:tgtEl>
                                              <p:spTgt spid="158"/>
                                            </p:tgtEl>
                                          </p:cBhvr>
                                        </p:animEffect>
                                      </p:childTnLst>
                                    </p:cTn>
                                  </p:par>
                                  <p:par>
                                    <p:cTn id="187" presetID="22" presetClass="entr" presetSubtype="4" fill="hold" grpId="0" nodeType="withEffect">
                                      <p:stCondLst>
                                        <p:cond delay="250"/>
                                      </p:stCondLst>
                                      <p:childTnLst>
                                        <p:set>
                                          <p:cBhvr>
                                            <p:cTn id="188" dur="1" fill="hold">
                                              <p:stCondLst>
                                                <p:cond delay="0"/>
                                              </p:stCondLst>
                                            </p:cTn>
                                            <p:tgtEl>
                                              <p:spTgt spid="159"/>
                                            </p:tgtEl>
                                            <p:attrNameLst>
                                              <p:attrName>style.visibility</p:attrName>
                                            </p:attrNameLst>
                                          </p:cBhvr>
                                          <p:to>
                                            <p:strVal val="visible"/>
                                          </p:to>
                                        </p:set>
                                        <p:animEffect transition="in" filter="wipe(down)">
                                          <p:cBhvr>
                                            <p:cTn id="189" dur="500"/>
                                            <p:tgtEl>
                                              <p:spTgt spid="159"/>
                                            </p:tgtEl>
                                          </p:cBhvr>
                                        </p:animEffect>
                                      </p:childTnLst>
                                    </p:cTn>
                                  </p:par>
                                  <p:par>
                                    <p:cTn id="190" presetID="22" presetClass="entr" presetSubtype="4" fill="hold" grpId="0" nodeType="withEffect">
                                      <p:stCondLst>
                                        <p:cond delay="250"/>
                                      </p:stCondLst>
                                      <p:childTnLst>
                                        <p:set>
                                          <p:cBhvr>
                                            <p:cTn id="191" dur="1" fill="hold">
                                              <p:stCondLst>
                                                <p:cond delay="0"/>
                                              </p:stCondLst>
                                            </p:cTn>
                                            <p:tgtEl>
                                              <p:spTgt spid="160"/>
                                            </p:tgtEl>
                                            <p:attrNameLst>
                                              <p:attrName>style.visibility</p:attrName>
                                            </p:attrNameLst>
                                          </p:cBhvr>
                                          <p:to>
                                            <p:strVal val="visible"/>
                                          </p:to>
                                        </p:set>
                                        <p:animEffect transition="in" filter="wipe(down)">
                                          <p:cBhvr>
                                            <p:cTn id="192" dur="500"/>
                                            <p:tgtEl>
                                              <p:spTgt spid="160"/>
                                            </p:tgtEl>
                                          </p:cBhvr>
                                        </p:animEffect>
                                      </p:childTnLst>
                                    </p:cTn>
                                  </p:par>
                                  <p:par>
                                    <p:cTn id="193" presetID="22" presetClass="entr" presetSubtype="4" fill="hold" grpId="0" nodeType="withEffect">
                                      <p:stCondLst>
                                        <p:cond delay="250"/>
                                      </p:stCondLst>
                                      <p:childTnLst>
                                        <p:set>
                                          <p:cBhvr>
                                            <p:cTn id="194" dur="1" fill="hold">
                                              <p:stCondLst>
                                                <p:cond delay="0"/>
                                              </p:stCondLst>
                                            </p:cTn>
                                            <p:tgtEl>
                                              <p:spTgt spid="161"/>
                                            </p:tgtEl>
                                            <p:attrNameLst>
                                              <p:attrName>style.visibility</p:attrName>
                                            </p:attrNameLst>
                                          </p:cBhvr>
                                          <p:to>
                                            <p:strVal val="visible"/>
                                          </p:to>
                                        </p:set>
                                        <p:animEffect transition="in" filter="wipe(down)">
                                          <p:cBhvr>
                                            <p:cTn id="195" dur="500"/>
                                            <p:tgtEl>
                                              <p:spTgt spid="161"/>
                                            </p:tgtEl>
                                          </p:cBhvr>
                                        </p:animEffect>
                                      </p:childTnLst>
                                    </p:cTn>
                                  </p:par>
                                  <p:par>
                                    <p:cTn id="196" presetID="22" presetClass="entr" presetSubtype="4" fill="hold" grpId="0" nodeType="withEffect">
                                      <p:stCondLst>
                                        <p:cond delay="250"/>
                                      </p:stCondLst>
                                      <p:childTnLst>
                                        <p:set>
                                          <p:cBhvr>
                                            <p:cTn id="197" dur="1" fill="hold">
                                              <p:stCondLst>
                                                <p:cond delay="0"/>
                                              </p:stCondLst>
                                            </p:cTn>
                                            <p:tgtEl>
                                              <p:spTgt spid="162"/>
                                            </p:tgtEl>
                                            <p:attrNameLst>
                                              <p:attrName>style.visibility</p:attrName>
                                            </p:attrNameLst>
                                          </p:cBhvr>
                                          <p:to>
                                            <p:strVal val="visible"/>
                                          </p:to>
                                        </p:set>
                                        <p:animEffect transition="in" filter="wipe(down)">
                                          <p:cBhvr>
                                            <p:cTn id="198" dur="500"/>
                                            <p:tgtEl>
                                              <p:spTgt spid="162"/>
                                            </p:tgtEl>
                                          </p:cBhvr>
                                        </p:animEffect>
                                      </p:childTnLst>
                                    </p:cTn>
                                  </p:par>
                                  <p:par>
                                    <p:cTn id="199" presetID="22" presetClass="entr" presetSubtype="4" fill="hold" grpId="0" nodeType="withEffect">
                                      <p:stCondLst>
                                        <p:cond delay="250"/>
                                      </p:stCondLst>
                                      <p:childTnLst>
                                        <p:set>
                                          <p:cBhvr>
                                            <p:cTn id="200" dur="1" fill="hold">
                                              <p:stCondLst>
                                                <p:cond delay="0"/>
                                              </p:stCondLst>
                                            </p:cTn>
                                            <p:tgtEl>
                                              <p:spTgt spid="163"/>
                                            </p:tgtEl>
                                            <p:attrNameLst>
                                              <p:attrName>style.visibility</p:attrName>
                                            </p:attrNameLst>
                                          </p:cBhvr>
                                          <p:to>
                                            <p:strVal val="visible"/>
                                          </p:to>
                                        </p:set>
                                        <p:animEffect transition="in" filter="wipe(down)">
                                          <p:cBhvr>
                                            <p:cTn id="201" dur="500"/>
                                            <p:tgtEl>
                                              <p:spTgt spid="163"/>
                                            </p:tgtEl>
                                          </p:cBhvr>
                                        </p:animEffect>
                                      </p:childTnLst>
                                    </p:cTn>
                                  </p:par>
                                  <p:par>
                                    <p:cTn id="202" presetID="22" presetClass="entr" presetSubtype="4" fill="hold" grpId="0" nodeType="withEffect">
                                      <p:stCondLst>
                                        <p:cond delay="250"/>
                                      </p:stCondLst>
                                      <p:childTnLst>
                                        <p:set>
                                          <p:cBhvr>
                                            <p:cTn id="203" dur="1" fill="hold">
                                              <p:stCondLst>
                                                <p:cond delay="0"/>
                                              </p:stCondLst>
                                            </p:cTn>
                                            <p:tgtEl>
                                              <p:spTgt spid="164"/>
                                            </p:tgtEl>
                                            <p:attrNameLst>
                                              <p:attrName>style.visibility</p:attrName>
                                            </p:attrNameLst>
                                          </p:cBhvr>
                                          <p:to>
                                            <p:strVal val="visible"/>
                                          </p:to>
                                        </p:set>
                                        <p:animEffect transition="in" filter="wipe(down)">
                                          <p:cBhvr>
                                            <p:cTn id="204" dur="500"/>
                                            <p:tgtEl>
                                              <p:spTgt spid="164"/>
                                            </p:tgtEl>
                                          </p:cBhvr>
                                        </p:animEffect>
                                      </p:childTnLst>
                                    </p:cTn>
                                  </p:par>
                                  <p:par>
                                    <p:cTn id="205" presetID="22" presetClass="entr" presetSubtype="4" fill="hold" grpId="0" nodeType="withEffect">
                                      <p:stCondLst>
                                        <p:cond delay="250"/>
                                      </p:stCondLst>
                                      <p:childTnLst>
                                        <p:set>
                                          <p:cBhvr>
                                            <p:cTn id="206" dur="1" fill="hold">
                                              <p:stCondLst>
                                                <p:cond delay="0"/>
                                              </p:stCondLst>
                                            </p:cTn>
                                            <p:tgtEl>
                                              <p:spTgt spid="165"/>
                                            </p:tgtEl>
                                            <p:attrNameLst>
                                              <p:attrName>style.visibility</p:attrName>
                                            </p:attrNameLst>
                                          </p:cBhvr>
                                          <p:to>
                                            <p:strVal val="visible"/>
                                          </p:to>
                                        </p:set>
                                        <p:animEffect transition="in" filter="wipe(down)">
                                          <p:cBhvr>
                                            <p:cTn id="207" dur="500"/>
                                            <p:tgtEl>
                                              <p:spTgt spid="165"/>
                                            </p:tgtEl>
                                          </p:cBhvr>
                                        </p:animEffect>
                                      </p:childTnLst>
                                    </p:cTn>
                                  </p:par>
                                  <p:par>
                                    <p:cTn id="208" presetID="22" presetClass="entr" presetSubtype="4" fill="hold" grpId="0" nodeType="withEffect">
                                      <p:stCondLst>
                                        <p:cond delay="250"/>
                                      </p:stCondLst>
                                      <p:childTnLst>
                                        <p:set>
                                          <p:cBhvr>
                                            <p:cTn id="209" dur="1" fill="hold">
                                              <p:stCondLst>
                                                <p:cond delay="0"/>
                                              </p:stCondLst>
                                            </p:cTn>
                                            <p:tgtEl>
                                              <p:spTgt spid="166"/>
                                            </p:tgtEl>
                                            <p:attrNameLst>
                                              <p:attrName>style.visibility</p:attrName>
                                            </p:attrNameLst>
                                          </p:cBhvr>
                                          <p:to>
                                            <p:strVal val="visible"/>
                                          </p:to>
                                        </p:set>
                                        <p:animEffect transition="in" filter="wipe(down)">
                                          <p:cBhvr>
                                            <p:cTn id="210" dur="500"/>
                                            <p:tgtEl>
                                              <p:spTgt spid="166"/>
                                            </p:tgtEl>
                                          </p:cBhvr>
                                        </p:animEffect>
                                      </p:childTnLst>
                                    </p:cTn>
                                  </p:par>
                                  <p:par>
                                    <p:cTn id="211" presetID="22" presetClass="entr" presetSubtype="4" fill="hold" grpId="0" nodeType="withEffect">
                                      <p:stCondLst>
                                        <p:cond delay="250"/>
                                      </p:stCondLst>
                                      <p:childTnLst>
                                        <p:set>
                                          <p:cBhvr>
                                            <p:cTn id="212" dur="1" fill="hold">
                                              <p:stCondLst>
                                                <p:cond delay="0"/>
                                              </p:stCondLst>
                                            </p:cTn>
                                            <p:tgtEl>
                                              <p:spTgt spid="167"/>
                                            </p:tgtEl>
                                            <p:attrNameLst>
                                              <p:attrName>style.visibility</p:attrName>
                                            </p:attrNameLst>
                                          </p:cBhvr>
                                          <p:to>
                                            <p:strVal val="visible"/>
                                          </p:to>
                                        </p:set>
                                        <p:animEffect transition="in" filter="wipe(down)">
                                          <p:cBhvr>
                                            <p:cTn id="213" dur="500"/>
                                            <p:tgtEl>
                                              <p:spTgt spid="167"/>
                                            </p:tgtEl>
                                          </p:cBhvr>
                                        </p:animEffect>
                                      </p:childTnLst>
                                    </p:cTn>
                                  </p:par>
                                  <p:par>
                                    <p:cTn id="214" presetID="22" presetClass="entr" presetSubtype="4" fill="hold" grpId="0" nodeType="withEffect">
                                      <p:stCondLst>
                                        <p:cond delay="250"/>
                                      </p:stCondLst>
                                      <p:childTnLst>
                                        <p:set>
                                          <p:cBhvr>
                                            <p:cTn id="215" dur="1" fill="hold">
                                              <p:stCondLst>
                                                <p:cond delay="0"/>
                                              </p:stCondLst>
                                            </p:cTn>
                                            <p:tgtEl>
                                              <p:spTgt spid="168"/>
                                            </p:tgtEl>
                                            <p:attrNameLst>
                                              <p:attrName>style.visibility</p:attrName>
                                            </p:attrNameLst>
                                          </p:cBhvr>
                                          <p:to>
                                            <p:strVal val="visible"/>
                                          </p:to>
                                        </p:set>
                                        <p:animEffect transition="in" filter="wipe(down)">
                                          <p:cBhvr>
                                            <p:cTn id="216" dur="500"/>
                                            <p:tgtEl>
                                              <p:spTgt spid="168"/>
                                            </p:tgtEl>
                                          </p:cBhvr>
                                        </p:animEffect>
                                      </p:childTnLst>
                                    </p:cTn>
                                  </p:par>
                                  <p:par>
                                    <p:cTn id="217" presetID="22" presetClass="entr" presetSubtype="4" fill="hold" grpId="0" nodeType="withEffect">
                                      <p:stCondLst>
                                        <p:cond delay="250"/>
                                      </p:stCondLst>
                                      <p:childTnLst>
                                        <p:set>
                                          <p:cBhvr>
                                            <p:cTn id="218" dur="1" fill="hold">
                                              <p:stCondLst>
                                                <p:cond delay="0"/>
                                              </p:stCondLst>
                                            </p:cTn>
                                            <p:tgtEl>
                                              <p:spTgt spid="169"/>
                                            </p:tgtEl>
                                            <p:attrNameLst>
                                              <p:attrName>style.visibility</p:attrName>
                                            </p:attrNameLst>
                                          </p:cBhvr>
                                          <p:to>
                                            <p:strVal val="visible"/>
                                          </p:to>
                                        </p:set>
                                        <p:animEffect transition="in" filter="wipe(down)">
                                          <p:cBhvr>
                                            <p:cTn id="219" dur="500"/>
                                            <p:tgtEl>
                                              <p:spTgt spid="169"/>
                                            </p:tgtEl>
                                          </p:cBhvr>
                                        </p:animEffect>
                                      </p:childTnLst>
                                    </p:cTn>
                                  </p:par>
                                  <p:par>
                                    <p:cTn id="220" presetID="22" presetClass="entr" presetSubtype="4" fill="hold" grpId="0" nodeType="withEffect">
                                      <p:stCondLst>
                                        <p:cond delay="250"/>
                                      </p:stCondLst>
                                      <p:childTnLst>
                                        <p:set>
                                          <p:cBhvr>
                                            <p:cTn id="221" dur="1" fill="hold">
                                              <p:stCondLst>
                                                <p:cond delay="0"/>
                                              </p:stCondLst>
                                            </p:cTn>
                                            <p:tgtEl>
                                              <p:spTgt spid="170"/>
                                            </p:tgtEl>
                                            <p:attrNameLst>
                                              <p:attrName>style.visibility</p:attrName>
                                            </p:attrNameLst>
                                          </p:cBhvr>
                                          <p:to>
                                            <p:strVal val="visible"/>
                                          </p:to>
                                        </p:set>
                                        <p:animEffect transition="in" filter="wipe(down)">
                                          <p:cBhvr>
                                            <p:cTn id="222" dur="500"/>
                                            <p:tgtEl>
                                              <p:spTgt spid="170"/>
                                            </p:tgtEl>
                                          </p:cBhvr>
                                        </p:animEffect>
                                      </p:childTnLst>
                                    </p:cTn>
                                  </p:par>
                                  <p:par>
                                    <p:cTn id="223" presetID="22" presetClass="entr" presetSubtype="4" fill="hold" grpId="0" nodeType="withEffect">
                                      <p:stCondLst>
                                        <p:cond delay="250"/>
                                      </p:stCondLst>
                                      <p:childTnLst>
                                        <p:set>
                                          <p:cBhvr>
                                            <p:cTn id="224" dur="1" fill="hold">
                                              <p:stCondLst>
                                                <p:cond delay="0"/>
                                              </p:stCondLst>
                                            </p:cTn>
                                            <p:tgtEl>
                                              <p:spTgt spid="171"/>
                                            </p:tgtEl>
                                            <p:attrNameLst>
                                              <p:attrName>style.visibility</p:attrName>
                                            </p:attrNameLst>
                                          </p:cBhvr>
                                          <p:to>
                                            <p:strVal val="visible"/>
                                          </p:to>
                                        </p:set>
                                        <p:animEffect transition="in" filter="wipe(down)">
                                          <p:cBhvr>
                                            <p:cTn id="225" dur="500"/>
                                            <p:tgtEl>
                                              <p:spTgt spid="171"/>
                                            </p:tgtEl>
                                          </p:cBhvr>
                                        </p:animEffect>
                                      </p:childTnLst>
                                    </p:cTn>
                                  </p:par>
                                  <p:par>
                                    <p:cTn id="226" presetID="22" presetClass="entr" presetSubtype="4" fill="hold" grpId="0" nodeType="withEffect">
                                      <p:stCondLst>
                                        <p:cond delay="250"/>
                                      </p:stCondLst>
                                      <p:childTnLst>
                                        <p:set>
                                          <p:cBhvr>
                                            <p:cTn id="227" dur="1" fill="hold">
                                              <p:stCondLst>
                                                <p:cond delay="0"/>
                                              </p:stCondLst>
                                            </p:cTn>
                                            <p:tgtEl>
                                              <p:spTgt spid="172"/>
                                            </p:tgtEl>
                                            <p:attrNameLst>
                                              <p:attrName>style.visibility</p:attrName>
                                            </p:attrNameLst>
                                          </p:cBhvr>
                                          <p:to>
                                            <p:strVal val="visible"/>
                                          </p:to>
                                        </p:set>
                                        <p:animEffect transition="in" filter="wipe(down)">
                                          <p:cBhvr>
                                            <p:cTn id="228" dur="500"/>
                                            <p:tgtEl>
                                              <p:spTgt spid="172"/>
                                            </p:tgtEl>
                                          </p:cBhvr>
                                        </p:animEffect>
                                      </p:childTnLst>
                                    </p:cTn>
                                  </p:par>
                                  <p:par>
                                    <p:cTn id="229" presetID="22" presetClass="entr" presetSubtype="4" fill="hold" grpId="0" nodeType="withEffect">
                                      <p:stCondLst>
                                        <p:cond delay="250"/>
                                      </p:stCondLst>
                                      <p:childTnLst>
                                        <p:set>
                                          <p:cBhvr>
                                            <p:cTn id="230" dur="1" fill="hold">
                                              <p:stCondLst>
                                                <p:cond delay="0"/>
                                              </p:stCondLst>
                                            </p:cTn>
                                            <p:tgtEl>
                                              <p:spTgt spid="173"/>
                                            </p:tgtEl>
                                            <p:attrNameLst>
                                              <p:attrName>style.visibility</p:attrName>
                                            </p:attrNameLst>
                                          </p:cBhvr>
                                          <p:to>
                                            <p:strVal val="visible"/>
                                          </p:to>
                                        </p:set>
                                        <p:animEffect transition="in" filter="wipe(down)">
                                          <p:cBhvr>
                                            <p:cTn id="231" dur="500"/>
                                            <p:tgtEl>
                                              <p:spTgt spid="173"/>
                                            </p:tgtEl>
                                          </p:cBhvr>
                                        </p:animEffect>
                                      </p:childTnLst>
                                    </p:cTn>
                                  </p:par>
                                  <p:par>
                                    <p:cTn id="232" presetID="22" presetClass="entr" presetSubtype="4" fill="hold" grpId="0" nodeType="withEffect">
                                      <p:stCondLst>
                                        <p:cond delay="250"/>
                                      </p:stCondLst>
                                      <p:childTnLst>
                                        <p:set>
                                          <p:cBhvr>
                                            <p:cTn id="233" dur="1" fill="hold">
                                              <p:stCondLst>
                                                <p:cond delay="0"/>
                                              </p:stCondLst>
                                            </p:cTn>
                                            <p:tgtEl>
                                              <p:spTgt spid="174"/>
                                            </p:tgtEl>
                                            <p:attrNameLst>
                                              <p:attrName>style.visibility</p:attrName>
                                            </p:attrNameLst>
                                          </p:cBhvr>
                                          <p:to>
                                            <p:strVal val="visible"/>
                                          </p:to>
                                        </p:set>
                                        <p:animEffect transition="in" filter="wipe(down)">
                                          <p:cBhvr>
                                            <p:cTn id="234" dur="500"/>
                                            <p:tgtEl>
                                              <p:spTgt spid="174"/>
                                            </p:tgtEl>
                                          </p:cBhvr>
                                        </p:animEffect>
                                      </p:childTnLst>
                                    </p:cTn>
                                  </p:par>
                                  <p:par>
                                    <p:cTn id="235" presetID="22" presetClass="entr" presetSubtype="4" fill="hold" grpId="0" nodeType="withEffect">
                                      <p:stCondLst>
                                        <p:cond delay="250"/>
                                      </p:stCondLst>
                                      <p:childTnLst>
                                        <p:set>
                                          <p:cBhvr>
                                            <p:cTn id="236" dur="1" fill="hold">
                                              <p:stCondLst>
                                                <p:cond delay="0"/>
                                              </p:stCondLst>
                                            </p:cTn>
                                            <p:tgtEl>
                                              <p:spTgt spid="175"/>
                                            </p:tgtEl>
                                            <p:attrNameLst>
                                              <p:attrName>style.visibility</p:attrName>
                                            </p:attrNameLst>
                                          </p:cBhvr>
                                          <p:to>
                                            <p:strVal val="visible"/>
                                          </p:to>
                                        </p:set>
                                        <p:animEffect transition="in" filter="wipe(down)">
                                          <p:cBhvr>
                                            <p:cTn id="237" dur="500"/>
                                            <p:tgtEl>
                                              <p:spTgt spid="175"/>
                                            </p:tgtEl>
                                          </p:cBhvr>
                                        </p:animEffect>
                                      </p:childTnLst>
                                    </p:cTn>
                                  </p:par>
                                  <p:par>
                                    <p:cTn id="238" presetID="22" presetClass="entr" presetSubtype="4" fill="hold" grpId="0" nodeType="withEffect">
                                      <p:stCondLst>
                                        <p:cond delay="250"/>
                                      </p:stCondLst>
                                      <p:childTnLst>
                                        <p:set>
                                          <p:cBhvr>
                                            <p:cTn id="239" dur="1" fill="hold">
                                              <p:stCondLst>
                                                <p:cond delay="0"/>
                                              </p:stCondLst>
                                            </p:cTn>
                                            <p:tgtEl>
                                              <p:spTgt spid="176"/>
                                            </p:tgtEl>
                                            <p:attrNameLst>
                                              <p:attrName>style.visibility</p:attrName>
                                            </p:attrNameLst>
                                          </p:cBhvr>
                                          <p:to>
                                            <p:strVal val="visible"/>
                                          </p:to>
                                        </p:set>
                                        <p:animEffect transition="in" filter="wipe(down)">
                                          <p:cBhvr>
                                            <p:cTn id="240" dur="500"/>
                                            <p:tgtEl>
                                              <p:spTgt spid="176"/>
                                            </p:tgtEl>
                                          </p:cBhvr>
                                        </p:animEffect>
                                      </p:childTnLst>
                                    </p:cTn>
                                  </p:par>
                                  <p:par>
                                    <p:cTn id="241" presetID="22" presetClass="entr" presetSubtype="4" fill="hold" grpId="0" nodeType="withEffect">
                                      <p:stCondLst>
                                        <p:cond delay="250"/>
                                      </p:stCondLst>
                                      <p:childTnLst>
                                        <p:set>
                                          <p:cBhvr>
                                            <p:cTn id="242" dur="1" fill="hold">
                                              <p:stCondLst>
                                                <p:cond delay="0"/>
                                              </p:stCondLst>
                                            </p:cTn>
                                            <p:tgtEl>
                                              <p:spTgt spid="177"/>
                                            </p:tgtEl>
                                            <p:attrNameLst>
                                              <p:attrName>style.visibility</p:attrName>
                                            </p:attrNameLst>
                                          </p:cBhvr>
                                          <p:to>
                                            <p:strVal val="visible"/>
                                          </p:to>
                                        </p:set>
                                        <p:animEffect transition="in" filter="wipe(down)">
                                          <p:cBhvr>
                                            <p:cTn id="243" dur="500"/>
                                            <p:tgtEl>
                                              <p:spTgt spid="177"/>
                                            </p:tgtEl>
                                          </p:cBhvr>
                                        </p:animEffect>
                                      </p:childTnLst>
                                    </p:cTn>
                                  </p:par>
                                  <p:par>
                                    <p:cTn id="244" presetID="22" presetClass="entr" presetSubtype="4" fill="hold" grpId="0" nodeType="withEffect">
                                      <p:stCondLst>
                                        <p:cond delay="250"/>
                                      </p:stCondLst>
                                      <p:childTnLst>
                                        <p:set>
                                          <p:cBhvr>
                                            <p:cTn id="245" dur="1" fill="hold">
                                              <p:stCondLst>
                                                <p:cond delay="0"/>
                                              </p:stCondLst>
                                            </p:cTn>
                                            <p:tgtEl>
                                              <p:spTgt spid="178"/>
                                            </p:tgtEl>
                                            <p:attrNameLst>
                                              <p:attrName>style.visibility</p:attrName>
                                            </p:attrNameLst>
                                          </p:cBhvr>
                                          <p:to>
                                            <p:strVal val="visible"/>
                                          </p:to>
                                        </p:set>
                                        <p:animEffect transition="in" filter="wipe(down)">
                                          <p:cBhvr>
                                            <p:cTn id="246" dur="500"/>
                                            <p:tgtEl>
                                              <p:spTgt spid="178"/>
                                            </p:tgtEl>
                                          </p:cBhvr>
                                        </p:animEffect>
                                      </p:childTnLst>
                                    </p:cTn>
                                  </p:par>
                                  <p:par>
                                    <p:cTn id="247" presetID="22" presetClass="entr" presetSubtype="4" fill="hold" grpId="0" nodeType="withEffect">
                                      <p:stCondLst>
                                        <p:cond delay="250"/>
                                      </p:stCondLst>
                                      <p:childTnLst>
                                        <p:set>
                                          <p:cBhvr>
                                            <p:cTn id="248" dur="1" fill="hold">
                                              <p:stCondLst>
                                                <p:cond delay="0"/>
                                              </p:stCondLst>
                                            </p:cTn>
                                            <p:tgtEl>
                                              <p:spTgt spid="179"/>
                                            </p:tgtEl>
                                            <p:attrNameLst>
                                              <p:attrName>style.visibility</p:attrName>
                                            </p:attrNameLst>
                                          </p:cBhvr>
                                          <p:to>
                                            <p:strVal val="visible"/>
                                          </p:to>
                                        </p:set>
                                        <p:animEffect transition="in" filter="wipe(down)">
                                          <p:cBhvr>
                                            <p:cTn id="249" dur="500"/>
                                            <p:tgtEl>
                                              <p:spTgt spid="179"/>
                                            </p:tgtEl>
                                          </p:cBhvr>
                                        </p:animEffect>
                                      </p:childTnLst>
                                    </p:cTn>
                                  </p:par>
                                  <p:par>
                                    <p:cTn id="250" presetID="22" presetClass="entr" presetSubtype="4" fill="hold" grpId="0" nodeType="withEffect">
                                      <p:stCondLst>
                                        <p:cond delay="250"/>
                                      </p:stCondLst>
                                      <p:childTnLst>
                                        <p:set>
                                          <p:cBhvr>
                                            <p:cTn id="251" dur="1" fill="hold">
                                              <p:stCondLst>
                                                <p:cond delay="0"/>
                                              </p:stCondLst>
                                            </p:cTn>
                                            <p:tgtEl>
                                              <p:spTgt spid="180"/>
                                            </p:tgtEl>
                                            <p:attrNameLst>
                                              <p:attrName>style.visibility</p:attrName>
                                            </p:attrNameLst>
                                          </p:cBhvr>
                                          <p:to>
                                            <p:strVal val="visible"/>
                                          </p:to>
                                        </p:set>
                                        <p:animEffect transition="in" filter="wipe(down)">
                                          <p:cBhvr>
                                            <p:cTn id="252" dur="500"/>
                                            <p:tgtEl>
                                              <p:spTgt spid="180"/>
                                            </p:tgtEl>
                                          </p:cBhvr>
                                        </p:animEffect>
                                      </p:childTnLst>
                                    </p:cTn>
                                  </p:par>
                                  <p:par>
                                    <p:cTn id="253" presetID="22" presetClass="entr" presetSubtype="4" fill="hold" grpId="0" nodeType="withEffect">
                                      <p:stCondLst>
                                        <p:cond delay="250"/>
                                      </p:stCondLst>
                                      <p:childTnLst>
                                        <p:set>
                                          <p:cBhvr>
                                            <p:cTn id="254" dur="1" fill="hold">
                                              <p:stCondLst>
                                                <p:cond delay="0"/>
                                              </p:stCondLst>
                                            </p:cTn>
                                            <p:tgtEl>
                                              <p:spTgt spid="181"/>
                                            </p:tgtEl>
                                            <p:attrNameLst>
                                              <p:attrName>style.visibility</p:attrName>
                                            </p:attrNameLst>
                                          </p:cBhvr>
                                          <p:to>
                                            <p:strVal val="visible"/>
                                          </p:to>
                                        </p:set>
                                        <p:animEffect transition="in" filter="wipe(down)">
                                          <p:cBhvr>
                                            <p:cTn id="255" dur="500"/>
                                            <p:tgtEl>
                                              <p:spTgt spid="181"/>
                                            </p:tgtEl>
                                          </p:cBhvr>
                                        </p:animEffect>
                                      </p:childTnLst>
                                    </p:cTn>
                                  </p:par>
                                  <p:par>
                                    <p:cTn id="256" presetID="22" presetClass="entr" presetSubtype="4" fill="hold" grpId="0" nodeType="withEffect">
                                      <p:stCondLst>
                                        <p:cond delay="250"/>
                                      </p:stCondLst>
                                      <p:childTnLst>
                                        <p:set>
                                          <p:cBhvr>
                                            <p:cTn id="257" dur="1" fill="hold">
                                              <p:stCondLst>
                                                <p:cond delay="0"/>
                                              </p:stCondLst>
                                            </p:cTn>
                                            <p:tgtEl>
                                              <p:spTgt spid="182"/>
                                            </p:tgtEl>
                                            <p:attrNameLst>
                                              <p:attrName>style.visibility</p:attrName>
                                            </p:attrNameLst>
                                          </p:cBhvr>
                                          <p:to>
                                            <p:strVal val="visible"/>
                                          </p:to>
                                        </p:set>
                                        <p:animEffect transition="in" filter="wipe(down)">
                                          <p:cBhvr>
                                            <p:cTn id="258" dur="500"/>
                                            <p:tgtEl>
                                              <p:spTgt spid="182"/>
                                            </p:tgtEl>
                                          </p:cBhvr>
                                        </p:animEffect>
                                      </p:childTnLst>
                                    </p:cTn>
                                  </p:par>
                                  <p:par>
                                    <p:cTn id="259" presetID="22" presetClass="entr" presetSubtype="4" fill="hold" grpId="0" nodeType="withEffect">
                                      <p:stCondLst>
                                        <p:cond delay="250"/>
                                      </p:stCondLst>
                                      <p:childTnLst>
                                        <p:set>
                                          <p:cBhvr>
                                            <p:cTn id="260" dur="1" fill="hold">
                                              <p:stCondLst>
                                                <p:cond delay="0"/>
                                              </p:stCondLst>
                                            </p:cTn>
                                            <p:tgtEl>
                                              <p:spTgt spid="183"/>
                                            </p:tgtEl>
                                            <p:attrNameLst>
                                              <p:attrName>style.visibility</p:attrName>
                                            </p:attrNameLst>
                                          </p:cBhvr>
                                          <p:to>
                                            <p:strVal val="visible"/>
                                          </p:to>
                                        </p:set>
                                        <p:animEffect transition="in" filter="wipe(down)">
                                          <p:cBhvr>
                                            <p:cTn id="261" dur="500"/>
                                            <p:tgtEl>
                                              <p:spTgt spid="183"/>
                                            </p:tgtEl>
                                          </p:cBhvr>
                                        </p:animEffect>
                                      </p:childTnLst>
                                    </p:cTn>
                                  </p:par>
                                  <p:par>
                                    <p:cTn id="262" presetID="22" presetClass="entr" presetSubtype="4" fill="hold" grpId="0" nodeType="withEffect">
                                      <p:stCondLst>
                                        <p:cond delay="250"/>
                                      </p:stCondLst>
                                      <p:childTnLst>
                                        <p:set>
                                          <p:cBhvr>
                                            <p:cTn id="263" dur="1" fill="hold">
                                              <p:stCondLst>
                                                <p:cond delay="0"/>
                                              </p:stCondLst>
                                            </p:cTn>
                                            <p:tgtEl>
                                              <p:spTgt spid="184"/>
                                            </p:tgtEl>
                                            <p:attrNameLst>
                                              <p:attrName>style.visibility</p:attrName>
                                            </p:attrNameLst>
                                          </p:cBhvr>
                                          <p:to>
                                            <p:strVal val="visible"/>
                                          </p:to>
                                        </p:set>
                                        <p:animEffect transition="in" filter="wipe(down)">
                                          <p:cBhvr>
                                            <p:cTn id="264" dur="500"/>
                                            <p:tgtEl>
                                              <p:spTgt spid="184"/>
                                            </p:tgtEl>
                                          </p:cBhvr>
                                        </p:animEffect>
                                      </p:childTnLst>
                                    </p:cTn>
                                  </p:par>
                                  <p:par>
                                    <p:cTn id="265" presetID="22" presetClass="entr" presetSubtype="4" fill="hold" grpId="0" nodeType="withEffect">
                                      <p:stCondLst>
                                        <p:cond delay="250"/>
                                      </p:stCondLst>
                                      <p:childTnLst>
                                        <p:set>
                                          <p:cBhvr>
                                            <p:cTn id="266" dur="1" fill="hold">
                                              <p:stCondLst>
                                                <p:cond delay="0"/>
                                              </p:stCondLst>
                                            </p:cTn>
                                            <p:tgtEl>
                                              <p:spTgt spid="185"/>
                                            </p:tgtEl>
                                            <p:attrNameLst>
                                              <p:attrName>style.visibility</p:attrName>
                                            </p:attrNameLst>
                                          </p:cBhvr>
                                          <p:to>
                                            <p:strVal val="visible"/>
                                          </p:to>
                                        </p:set>
                                        <p:animEffect transition="in" filter="wipe(down)">
                                          <p:cBhvr>
                                            <p:cTn id="267" dur="500"/>
                                            <p:tgtEl>
                                              <p:spTgt spid="185"/>
                                            </p:tgtEl>
                                          </p:cBhvr>
                                        </p:animEffect>
                                      </p:childTnLst>
                                    </p:cTn>
                                  </p:par>
                                  <p:par>
                                    <p:cTn id="268" presetID="22" presetClass="entr" presetSubtype="4" fill="hold" grpId="0" nodeType="withEffect">
                                      <p:stCondLst>
                                        <p:cond delay="250"/>
                                      </p:stCondLst>
                                      <p:childTnLst>
                                        <p:set>
                                          <p:cBhvr>
                                            <p:cTn id="269" dur="1" fill="hold">
                                              <p:stCondLst>
                                                <p:cond delay="0"/>
                                              </p:stCondLst>
                                            </p:cTn>
                                            <p:tgtEl>
                                              <p:spTgt spid="186"/>
                                            </p:tgtEl>
                                            <p:attrNameLst>
                                              <p:attrName>style.visibility</p:attrName>
                                            </p:attrNameLst>
                                          </p:cBhvr>
                                          <p:to>
                                            <p:strVal val="visible"/>
                                          </p:to>
                                        </p:set>
                                        <p:animEffect transition="in" filter="wipe(down)">
                                          <p:cBhvr>
                                            <p:cTn id="270" dur="500"/>
                                            <p:tgtEl>
                                              <p:spTgt spid="186"/>
                                            </p:tgtEl>
                                          </p:cBhvr>
                                        </p:animEffect>
                                      </p:childTnLst>
                                    </p:cTn>
                                  </p:par>
                                  <p:par>
                                    <p:cTn id="271" presetID="22" presetClass="entr" presetSubtype="4" fill="hold" grpId="0" nodeType="withEffect">
                                      <p:stCondLst>
                                        <p:cond delay="250"/>
                                      </p:stCondLst>
                                      <p:childTnLst>
                                        <p:set>
                                          <p:cBhvr>
                                            <p:cTn id="272" dur="1" fill="hold">
                                              <p:stCondLst>
                                                <p:cond delay="0"/>
                                              </p:stCondLst>
                                            </p:cTn>
                                            <p:tgtEl>
                                              <p:spTgt spid="187"/>
                                            </p:tgtEl>
                                            <p:attrNameLst>
                                              <p:attrName>style.visibility</p:attrName>
                                            </p:attrNameLst>
                                          </p:cBhvr>
                                          <p:to>
                                            <p:strVal val="visible"/>
                                          </p:to>
                                        </p:set>
                                        <p:animEffect transition="in" filter="wipe(down)">
                                          <p:cBhvr>
                                            <p:cTn id="273" dur="500"/>
                                            <p:tgtEl>
                                              <p:spTgt spid="187"/>
                                            </p:tgtEl>
                                          </p:cBhvr>
                                        </p:animEffect>
                                      </p:childTnLst>
                                    </p:cTn>
                                  </p:par>
                                  <p:par>
                                    <p:cTn id="274" presetID="22" presetClass="entr" presetSubtype="4" fill="hold" grpId="0" nodeType="withEffect">
                                      <p:stCondLst>
                                        <p:cond delay="250"/>
                                      </p:stCondLst>
                                      <p:childTnLst>
                                        <p:set>
                                          <p:cBhvr>
                                            <p:cTn id="275" dur="1" fill="hold">
                                              <p:stCondLst>
                                                <p:cond delay="0"/>
                                              </p:stCondLst>
                                            </p:cTn>
                                            <p:tgtEl>
                                              <p:spTgt spid="188"/>
                                            </p:tgtEl>
                                            <p:attrNameLst>
                                              <p:attrName>style.visibility</p:attrName>
                                            </p:attrNameLst>
                                          </p:cBhvr>
                                          <p:to>
                                            <p:strVal val="visible"/>
                                          </p:to>
                                        </p:set>
                                        <p:animEffect transition="in" filter="wipe(down)">
                                          <p:cBhvr>
                                            <p:cTn id="276" dur="500"/>
                                            <p:tgtEl>
                                              <p:spTgt spid="188"/>
                                            </p:tgtEl>
                                          </p:cBhvr>
                                        </p:animEffect>
                                      </p:childTnLst>
                                    </p:cTn>
                                  </p:par>
                                  <p:par>
                                    <p:cTn id="277" presetID="22" presetClass="entr" presetSubtype="4" fill="hold" grpId="0" nodeType="withEffect">
                                      <p:stCondLst>
                                        <p:cond delay="250"/>
                                      </p:stCondLst>
                                      <p:childTnLst>
                                        <p:set>
                                          <p:cBhvr>
                                            <p:cTn id="278" dur="1" fill="hold">
                                              <p:stCondLst>
                                                <p:cond delay="0"/>
                                              </p:stCondLst>
                                            </p:cTn>
                                            <p:tgtEl>
                                              <p:spTgt spid="189"/>
                                            </p:tgtEl>
                                            <p:attrNameLst>
                                              <p:attrName>style.visibility</p:attrName>
                                            </p:attrNameLst>
                                          </p:cBhvr>
                                          <p:to>
                                            <p:strVal val="visible"/>
                                          </p:to>
                                        </p:set>
                                        <p:animEffect transition="in" filter="wipe(down)">
                                          <p:cBhvr>
                                            <p:cTn id="279" dur="500"/>
                                            <p:tgtEl>
                                              <p:spTgt spid="189"/>
                                            </p:tgtEl>
                                          </p:cBhvr>
                                        </p:animEffect>
                                      </p:childTnLst>
                                    </p:cTn>
                                  </p:par>
                                  <p:par>
                                    <p:cTn id="280" presetID="22" presetClass="entr" presetSubtype="4" fill="hold" grpId="0" nodeType="withEffect">
                                      <p:stCondLst>
                                        <p:cond delay="250"/>
                                      </p:stCondLst>
                                      <p:childTnLst>
                                        <p:set>
                                          <p:cBhvr>
                                            <p:cTn id="281" dur="1" fill="hold">
                                              <p:stCondLst>
                                                <p:cond delay="0"/>
                                              </p:stCondLst>
                                            </p:cTn>
                                            <p:tgtEl>
                                              <p:spTgt spid="190"/>
                                            </p:tgtEl>
                                            <p:attrNameLst>
                                              <p:attrName>style.visibility</p:attrName>
                                            </p:attrNameLst>
                                          </p:cBhvr>
                                          <p:to>
                                            <p:strVal val="visible"/>
                                          </p:to>
                                        </p:set>
                                        <p:animEffect transition="in" filter="wipe(down)">
                                          <p:cBhvr>
                                            <p:cTn id="282" dur="500"/>
                                            <p:tgtEl>
                                              <p:spTgt spid="190"/>
                                            </p:tgtEl>
                                          </p:cBhvr>
                                        </p:animEffect>
                                      </p:childTnLst>
                                    </p:cTn>
                                  </p:par>
                                  <p:par>
                                    <p:cTn id="283" presetID="22" presetClass="entr" presetSubtype="4" fill="hold" grpId="0" nodeType="withEffect">
                                      <p:stCondLst>
                                        <p:cond delay="250"/>
                                      </p:stCondLst>
                                      <p:childTnLst>
                                        <p:set>
                                          <p:cBhvr>
                                            <p:cTn id="284" dur="1" fill="hold">
                                              <p:stCondLst>
                                                <p:cond delay="0"/>
                                              </p:stCondLst>
                                            </p:cTn>
                                            <p:tgtEl>
                                              <p:spTgt spid="191"/>
                                            </p:tgtEl>
                                            <p:attrNameLst>
                                              <p:attrName>style.visibility</p:attrName>
                                            </p:attrNameLst>
                                          </p:cBhvr>
                                          <p:to>
                                            <p:strVal val="visible"/>
                                          </p:to>
                                        </p:set>
                                        <p:animEffect transition="in" filter="wipe(down)">
                                          <p:cBhvr>
                                            <p:cTn id="285" dur="500"/>
                                            <p:tgtEl>
                                              <p:spTgt spid="191"/>
                                            </p:tgtEl>
                                          </p:cBhvr>
                                        </p:animEffect>
                                      </p:childTnLst>
                                    </p:cTn>
                                  </p:par>
                                  <p:par>
                                    <p:cTn id="286" presetID="22" presetClass="entr" presetSubtype="4" fill="hold" grpId="0" nodeType="withEffect">
                                      <p:stCondLst>
                                        <p:cond delay="250"/>
                                      </p:stCondLst>
                                      <p:childTnLst>
                                        <p:set>
                                          <p:cBhvr>
                                            <p:cTn id="287" dur="1" fill="hold">
                                              <p:stCondLst>
                                                <p:cond delay="0"/>
                                              </p:stCondLst>
                                            </p:cTn>
                                            <p:tgtEl>
                                              <p:spTgt spid="192"/>
                                            </p:tgtEl>
                                            <p:attrNameLst>
                                              <p:attrName>style.visibility</p:attrName>
                                            </p:attrNameLst>
                                          </p:cBhvr>
                                          <p:to>
                                            <p:strVal val="visible"/>
                                          </p:to>
                                        </p:set>
                                        <p:animEffect transition="in" filter="wipe(down)">
                                          <p:cBhvr>
                                            <p:cTn id="288" dur="500"/>
                                            <p:tgtEl>
                                              <p:spTgt spid="192"/>
                                            </p:tgtEl>
                                          </p:cBhvr>
                                        </p:animEffect>
                                      </p:childTnLst>
                                    </p:cTn>
                                  </p:par>
                                  <p:par>
                                    <p:cTn id="289" presetID="22" presetClass="entr" presetSubtype="4" fill="hold" grpId="0" nodeType="withEffect">
                                      <p:stCondLst>
                                        <p:cond delay="250"/>
                                      </p:stCondLst>
                                      <p:childTnLst>
                                        <p:set>
                                          <p:cBhvr>
                                            <p:cTn id="290" dur="1" fill="hold">
                                              <p:stCondLst>
                                                <p:cond delay="0"/>
                                              </p:stCondLst>
                                            </p:cTn>
                                            <p:tgtEl>
                                              <p:spTgt spid="193"/>
                                            </p:tgtEl>
                                            <p:attrNameLst>
                                              <p:attrName>style.visibility</p:attrName>
                                            </p:attrNameLst>
                                          </p:cBhvr>
                                          <p:to>
                                            <p:strVal val="visible"/>
                                          </p:to>
                                        </p:set>
                                        <p:animEffect transition="in" filter="wipe(down)">
                                          <p:cBhvr>
                                            <p:cTn id="291" dur="500"/>
                                            <p:tgtEl>
                                              <p:spTgt spid="193"/>
                                            </p:tgtEl>
                                          </p:cBhvr>
                                        </p:animEffect>
                                      </p:childTnLst>
                                    </p:cTn>
                                  </p:par>
                                  <p:par>
                                    <p:cTn id="292" presetID="22" presetClass="entr" presetSubtype="4" fill="hold" grpId="0" nodeType="withEffect">
                                      <p:stCondLst>
                                        <p:cond delay="250"/>
                                      </p:stCondLst>
                                      <p:childTnLst>
                                        <p:set>
                                          <p:cBhvr>
                                            <p:cTn id="293" dur="1" fill="hold">
                                              <p:stCondLst>
                                                <p:cond delay="0"/>
                                              </p:stCondLst>
                                            </p:cTn>
                                            <p:tgtEl>
                                              <p:spTgt spid="194"/>
                                            </p:tgtEl>
                                            <p:attrNameLst>
                                              <p:attrName>style.visibility</p:attrName>
                                            </p:attrNameLst>
                                          </p:cBhvr>
                                          <p:to>
                                            <p:strVal val="visible"/>
                                          </p:to>
                                        </p:set>
                                        <p:animEffect transition="in" filter="wipe(down)">
                                          <p:cBhvr>
                                            <p:cTn id="294" dur="500"/>
                                            <p:tgtEl>
                                              <p:spTgt spid="194"/>
                                            </p:tgtEl>
                                          </p:cBhvr>
                                        </p:animEffect>
                                      </p:childTnLst>
                                    </p:cTn>
                                  </p:par>
                                  <p:par>
                                    <p:cTn id="295" presetID="22" presetClass="entr" presetSubtype="4" fill="hold" grpId="0" nodeType="withEffect">
                                      <p:stCondLst>
                                        <p:cond delay="250"/>
                                      </p:stCondLst>
                                      <p:childTnLst>
                                        <p:set>
                                          <p:cBhvr>
                                            <p:cTn id="296" dur="1" fill="hold">
                                              <p:stCondLst>
                                                <p:cond delay="0"/>
                                              </p:stCondLst>
                                            </p:cTn>
                                            <p:tgtEl>
                                              <p:spTgt spid="195"/>
                                            </p:tgtEl>
                                            <p:attrNameLst>
                                              <p:attrName>style.visibility</p:attrName>
                                            </p:attrNameLst>
                                          </p:cBhvr>
                                          <p:to>
                                            <p:strVal val="visible"/>
                                          </p:to>
                                        </p:set>
                                        <p:animEffect transition="in" filter="wipe(down)">
                                          <p:cBhvr>
                                            <p:cTn id="297" dur="500"/>
                                            <p:tgtEl>
                                              <p:spTgt spid="195"/>
                                            </p:tgtEl>
                                          </p:cBhvr>
                                        </p:animEffect>
                                      </p:childTnLst>
                                    </p:cTn>
                                  </p:par>
                                  <p:par>
                                    <p:cTn id="298" presetID="22" presetClass="entr" presetSubtype="4" fill="hold" grpId="0" nodeType="withEffect">
                                      <p:stCondLst>
                                        <p:cond delay="250"/>
                                      </p:stCondLst>
                                      <p:childTnLst>
                                        <p:set>
                                          <p:cBhvr>
                                            <p:cTn id="299" dur="1" fill="hold">
                                              <p:stCondLst>
                                                <p:cond delay="0"/>
                                              </p:stCondLst>
                                            </p:cTn>
                                            <p:tgtEl>
                                              <p:spTgt spid="196"/>
                                            </p:tgtEl>
                                            <p:attrNameLst>
                                              <p:attrName>style.visibility</p:attrName>
                                            </p:attrNameLst>
                                          </p:cBhvr>
                                          <p:to>
                                            <p:strVal val="visible"/>
                                          </p:to>
                                        </p:set>
                                        <p:animEffect transition="in" filter="wipe(down)">
                                          <p:cBhvr>
                                            <p:cTn id="300" dur="500"/>
                                            <p:tgtEl>
                                              <p:spTgt spid="196"/>
                                            </p:tgtEl>
                                          </p:cBhvr>
                                        </p:animEffect>
                                      </p:childTnLst>
                                    </p:cTn>
                                  </p:par>
                                  <p:par>
                                    <p:cTn id="301" presetID="22" presetClass="entr" presetSubtype="4" fill="hold" grpId="0" nodeType="withEffect">
                                      <p:stCondLst>
                                        <p:cond delay="250"/>
                                      </p:stCondLst>
                                      <p:childTnLst>
                                        <p:set>
                                          <p:cBhvr>
                                            <p:cTn id="302" dur="1" fill="hold">
                                              <p:stCondLst>
                                                <p:cond delay="0"/>
                                              </p:stCondLst>
                                            </p:cTn>
                                            <p:tgtEl>
                                              <p:spTgt spid="197"/>
                                            </p:tgtEl>
                                            <p:attrNameLst>
                                              <p:attrName>style.visibility</p:attrName>
                                            </p:attrNameLst>
                                          </p:cBhvr>
                                          <p:to>
                                            <p:strVal val="visible"/>
                                          </p:to>
                                        </p:set>
                                        <p:animEffect transition="in" filter="wipe(down)">
                                          <p:cBhvr>
                                            <p:cTn id="303" dur="500"/>
                                            <p:tgtEl>
                                              <p:spTgt spid="197"/>
                                            </p:tgtEl>
                                          </p:cBhvr>
                                        </p:animEffect>
                                      </p:childTnLst>
                                    </p:cTn>
                                  </p:par>
                                  <p:par>
                                    <p:cTn id="304" presetID="22" presetClass="entr" presetSubtype="4" fill="hold" grpId="0" nodeType="withEffect">
                                      <p:stCondLst>
                                        <p:cond delay="250"/>
                                      </p:stCondLst>
                                      <p:childTnLst>
                                        <p:set>
                                          <p:cBhvr>
                                            <p:cTn id="305" dur="1" fill="hold">
                                              <p:stCondLst>
                                                <p:cond delay="0"/>
                                              </p:stCondLst>
                                            </p:cTn>
                                            <p:tgtEl>
                                              <p:spTgt spid="198"/>
                                            </p:tgtEl>
                                            <p:attrNameLst>
                                              <p:attrName>style.visibility</p:attrName>
                                            </p:attrNameLst>
                                          </p:cBhvr>
                                          <p:to>
                                            <p:strVal val="visible"/>
                                          </p:to>
                                        </p:set>
                                        <p:animEffect transition="in" filter="wipe(down)">
                                          <p:cBhvr>
                                            <p:cTn id="306" dur="500"/>
                                            <p:tgtEl>
                                              <p:spTgt spid="198"/>
                                            </p:tgtEl>
                                          </p:cBhvr>
                                        </p:animEffect>
                                      </p:childTnLst>
                                    </p:cTn>
                                  </p:par>
                                  <p:par>
                                    <p:cTn id="307" presetID="22" presetClass="entr" presetSubtype="4" fill="hold" grpId="0" nodeType="withEffect">
                                      <p:stCondLst>
                                        <p:cond delay="250"/>
                                      </p:stCondLst>
                                      <p:childTnLst>
                                        <p:set>
                                          <p:cBhvr>
                                            <p:cTn id="308" dur="1" fill="hold">
                                              <p:stCondLst>
                                                <p:cond delay="0"/>
                                              </p:stCondLst>
                                            </p:cTn>
                                            <p:tgtEl>
                                              <p:spTgt spid="199"/>
                                            </p:tgtEl>
                                            <p:attrNameLst>
                                              <p:attrName>style.visibility</p:attrName>
                                            </p:attrNameLst>
                                          </p:cBhvr>
                                          <p:to>
                                            <p:strVal val="visible"/>
                                          </p:to>
                                        </p:set>
                                        <p:animEffect transition="in" filter="wipe(down)">
                                          <p:cBhvr>
                                            <p:cTn id="309" dur="500"/>
                                            <p:tgtEl>
                                              <p:spTgt spid="199"/>
                                            </p:tgtEl>
                                          </p:cBhvr>
                                        </p:animEffect>
                                      </p:childTnLst>
                                    </p:cTn>
                                  </p:par>
                                  <p:par>
                                    <p:cTn id="310" presetID="22" presetClass="entr" presetSubtype="4" fill="hold" grpId="0" nodeType="withEffect">
                                      <p:stCondLst>
                                        <p:cond delay="250"/>
                                      </p:stCondLst>
                                      <p:childTnLst>
                                        <p:set>
                                          <p:cBhvr>
                                            <p:cTn id="311" dur="1" fill="hold">
                                              <p:stCondLst>
                                                <p:cond delay="0"/>
                                              </p:stCondLst>
                                            </p:cTn>
                                            <p:tgtEl>
                                              <p:spTgt spid="200"/>
                                            </p:tgtEl>
                                            <p:attrNameLst>
                                              <p:attrName>style.visibility</p:attrName>
                                            </p:attrNameLst>
                                          </p:cBhvr>
                                          <p:to>
                                            <p:strVal val="visible"/>
                                          </p:to>
                                        </p:set>
                                        <p:animEffect transition="in" filter="wipe(down)">
                                          <p:cBhvr>
                                            <p:cTn id="312" dur="500"/>
                                            <p:tgtEl>
                                              <p:spTgt spid="200"/>
                                            </p:tgtEl>
                                          </p:cBhvr>
                                        </p:animEffect>
                                      </p:childTnLst>
                                    </p:cTn>
                                  </p:par>
                                  <p:par>
                                    <p:cTn id="313" presetID="22" presetClass="entr" presetSubtype="4" fill="hold" grpId="0" nodeType="withEffect">
                                      <p:stCondLst>
                                        <p:cond delay="250"/>
                                      </p:stCondLst>
                                      <p:childTnLst>
                                        <p:set>
                                          <p:cBhvr>
                                            <p:cTn id="314" dur="1" fill="hold">
                                              <p:stCondLst>
                                                <p:cond delay="0"/>
                                              </p:stCondLst>
                                            </p:cTn>
                                            <p:tgtEl>
                                              <p:spTgt spid="201"/>
                                            </p:tgtEl>
                                            <p:attrNameLst>
                                              <p:attrName>style.visibility</p:attrName>
                                            </p:attrNameLst>
                                          </p:cBhvr>
                                          <p:to>
                                            <p:strVal val="visible"/>
                                          </p:to>
                                        </p:set>
                                        <p:animEffect transition="in" filter="wipe(down)">
                                          <p:cBhvr>
                                            <p:cTn id="315" dur="500"/>
                                            <p:tgtEl>
                                              <p:spTgt spid="201"/>
                                            </p:tgtEl>
                                          </p:cBhvr>
                                        </p:animEffect>
                                      </p:childTnLst>
                                    </p:cTn>
                                  </p:par>
                                  <p:par>
                                    <p:cTn id="316" presetID="22" presetClass="entr" presetSubtype="4" fill="hold" grpId="0" nodeType="withEffect">
                                      <p:stCondLst>
                                        <p:cond delay="250"/>
                                      </p:stCondLst>
                                      <p:childTnLst>
                                        <p:set>
                                          <p:cBhvr>
                                            <p:cTn id="317" dur="1" fill="hold">
                                              <p:stCondLst>
                                                <p:cond delay="0"/>
                                              </p:stCondLst>
                                            </p:cTn>
                                            <p:tgtEl>
                                              <p:spTgt spid="202"/>
                                            </p:tgtEl>
                                            <p:attrNameLst>
                                              <p:attrName>style.visibility</p:attrName>
                                            </p:attrNameLst>
                                          </p:cBhvr>
                                          <p:to>
                                            <p:strVal val="visible"/>
                                          </p:to>
                                        </p:set>
                                        <p:animEffect transition="in" filter="wipe(down)">
                                          <p:cBhvr>
                                            <p:cTn id="318" dur="500"/>
                                            <p:tgtEl>
                                              <p:spTgt spid="202"/>
                                            </p:tgtEl>
                                          </p:cBhvr>
                                        </p:animEffect>
                                      </p:childTnLst>
                                    </p:cTn>
                                  </p:par>
                                  <p:par>
                                    <p:cTn id="319" presetID="22" presetClass="entr" presetSubtype="4" fill="hold" grpId="0" nodeType="withEffect">
                                      <p:stCondLst>
                                        <p:cond delay="250"/>
                                      </p:stCondLst>
                                      <p:childTnLst>
                                        <p:set>
                                          <p:cBhvr>
                                            <p:cTn id="320" dur="1" fill="hold">
                                              <p:stCondLst>
                                                <p:cond delay="0"/>
                                              </p:stCondLst>
                                            </p:cTn>
                                            <p:tgtEl>
                                              <p:spTgt spid="203"/>
                                            </p:tgtEl>
                                            <p:attrNameLst>
                                              <p:attrName>style.visibility</p:attrName>
                                            </p:attrNameLst>
                                          </p:cBhvr>
                                          <p:to>
                                            <p:strVal val="visible"/>
                                          </p:to>
                                        </p:set>
                                        <p:animEffect transition="in" filter="wipe(down)">
                                          <p:cBhvr>
                                            <p:cTn id="321" dur="500"/>
                                            <p:tgtEl>
                                              <p:spTgt spid="203"/>
                                            </p:tgtEl>
                                          </p:cBhvr>
                                        </p:animEffect>
                                      </p:childTnLst>
                                    </p:cTn>
                                  </p:par>
                                  <p:par>
                                    <p:cTn id="322" presetID="22" presetClass="entr" presetSubtype="4" fill="hold" grpId="0" nodeType="withEffect">
                                      <p:stCondLst>
                                        <p:cond delay="250"/>
                                      </p:stCondLst>
                                      <p:childTnLst>
                                        <p:set>
                                          <p:cBhvr>
                                            <p:cTn id="323" dur="1" fill="hold">
                                              <p:stCondLst>
                                                <p:cond delay="0"/>
                                              </p:stCondLst>
                                            </p:cTn>
                                            <p:tgtEl>
                                              <p:spTgt spid="204"/>
                                            </p:tgtEl>
                                            <p:attrNameLst>
                                              <p:attrName>style.visibility</p:attrName>
                                            </p:attrNameLst>
                                          </p:cBhvr>
                                          <p:to>
                                            <p:strVal val="visible"/>
                                          </p:to>
                                        </p:set>
                                        <p:animEffect transition="in" filter="wipe(down)">
                                          <p:cBhvr>
                                            <p:cTn id="324" dur="500"/>
                                            <p:tgtEl>
                                              <p:spTgt spid="204"/>
                                            </p:tgtEl>
                                          </p:cBhvr>
                                        </p:animEffect>
                                      </p:childTnLst>
                                    </p:cTn>
                                  </p:par>
                                  <p:par>
                                    <p:cTn id="325" presetID="22" presetClass="entr" presetSubtype="4" fill="hold" grpId="0" nodeType="withEffect">
                                      <p:stCondLst>
                                        <p:cond delay="250"/>
                                      </p:stCondLst>
                                      <p:childTnLst>
                                        <p:set>
                                          <p:cBhvr>
                                            <p:cTn id="326" dur="1" fill="hold">
                                              <p:stCondLst>
                                                <p:cond delay="0"/>
                                              </p:stCondLst>
                                            </p:cTn>
                                            <p:tgtEl>
                                              <p:spTgt spid="205"/>
                                            </p:tgtEl>
                                            <p:attrNameLst>
                                              <p:attrName>style.visibility</p:attrName>
                                            </p:attrNameLst>
                                          </p:cBhvr>
                                          <p:to>
                                            <p:strVal val="visible"/>
                                          </p:to>
                                        </p:set>
                                        <p:animEffect transition="in" filter="wipe(down)">
                                          <p:cBhvr>
                                            <p:cTn id="327" dur="500"/>
                                            <p:tgtEl>
                                              <p:spTgt spid="205"/>
                                            </p:tgtEl>
                                          </p:cBhvr>
                                        </p:animEffect>
                                      </p:childTnLst>
                                    </p:cTn>
                                  </p:par>
                                  <p:par>
                                    <p:cTn id="328" presetID="22" presetClass="entr" presetSubtype="4" fill="hold" grpId="0" nodeType="withEffect">
                                      <p:stCondLst>
                                        <p:cond delay="250"/>
                                      </p:stCondLst>
                                      <p:childTnLst>
                                        <p:set>
                                          <p:cBhvr>
                                            <p:cTn id="329" dur="1" fill="hold">
                                              <p:stCondLst>
                                                <p:cond delay="0"/>
                                              </p:stCondLst>
                                            </p:cTn>
                                            <p:tgtEl>
                                              <p:spTgt spid="206"/>
                                            </p:tgtEl>
                                            <p:attrNameLst>
                                              <p:attrName>style.visibility</p:attrName>
                                            </p:attrNameLst>
                                          </p:cBhvr>
                                          <p:to>
                                            <p:strVal val="visible"/>
                                          </p:to>
                                        </p:set>
                                        <p:animEffect transition="in" filter="wipe(down)">
                                          <p:cBhvr>
                                            <p:cTn id="330" dur="500"/>
                                            <p:tgtEl>
                                              <p:spTgt spid="206"/>
                                            </p:tgtEl>
                                          </p:cBhvr>
                                        </p:animEffect>
                                      </p:childTnLst>
                                    </p:cTn>
                                  </p:par>
                                  <p:par>
                                    <p:cTn id="331" presetID="22" presetClass="entr" presetSubtype="4" fill="hold" grpId="0" nodeType="withEffect">
                                      <p:stCondLst>
                                        <p:cond delay="250"/>
                                      </p:stCondLst>
                                      <p:childTnLst>
                                        <p:set>
                                          <p:cBhvr>
                                            <p:cTn id="332" dur="1" fill="hold">
                                              <p:stCondLst>
                                                <p:cond delay="0"/>
                                              </p:stCondLst>
                                            </p:cTn>
                                            <p:tgtEl>
                                              <p:spTgt spid="207"/>
                                            </p:tgtEl>
                                            <p:attrNameLst>
                                              <p:attrName>style.visibility</p:attrName>
                                            </p:attrNameLst>
                                          </p:cBhvr>
                                          <p:to>
                                            <p:strVal val="visible"/>
                                          </p:to>
                                        </p:set>
                                        <p:animEffect transition="in" filter="wipe(down)">
                                          <p:cBhvr>
                                            <p:cTn id="333" dur="500"/>
                                            <p:tgtEl>
                                              <p:spTgt spid="207"/>
                                            </p:tgtEl>
                                          </p:cBhvr>
                                        </p:animEffect>
                                      </p:childTnLst>
                                    </p:cTn>
                                  </p:par>
                                  <p:par>
                                    <p:cTn id="334" presetID="10" presetClass="entr" presetSubtype="0" fill="hold" nodeType="withEffect">
                                      <p:stCondLst>
                                        <p:cond delay="1250"/>
                                      </p:stCondLst>
                                      <p:childTnLst>
                                        <p:set>
                                          <p:cBhvr>
                                            <p:cTn id="335" dur="1" fill="hold">
                                              <p:stCondLst>
                                                <p:cond delay="0"/>
                                              </p:stCondLst>
                                            </p:cTn>
                                            <p:tgtEl>
                                              <p:spTgt spid="215"/>
                                            </p:tgtEl>
                                            <p:attrNameLst>
                                              <p:attrName>style.visibility</p:attrName>
                                            </p:attrNameLst>
                                          </p:cBhvr>
                                          <p:to>
                                            <p:strVal val="visible"/>
                                          </p:to>
                                        </p:set>
                                        <p:animEffect transition="in" filter="fade">
                                          <p:cBhvr>
                                            <p:cTn id="336" dur="500"/>
                                            <p:tgtEl>
                                              <p:spTgt spid="215"/>
                                            </p:tgtEl>
                                          </p:cBhvr>
                                        </p:animEffect>
                                      </p:childTnLst>
                                    </p:cTn>
                                  </p:par>
                                  <p:par>
                                    <p:cTn id="337" presetID="53" presetClass="entr" presetSubtype="16" fill="hold" grpId="0" nodeType="withEffect">
                                      <p:stCondLst>
                                        <p:cond delay="1750"/>
                                      </p:stCondLst>
                                      <p:childTnLst>
                                        <p:set>
                                          <p:cBhvr>
                                            <p:cTn id="338" dur="1" fill="hold">
                                              <p:stCondLst>
                                                <p:cond delay="0"/>
                                              </p:stCondLst>
                                            </p:cTn>
                                            <p:tgtEl>
                                              <p:spTgt spid="216"/>
                                            </p:tgtEl>
                                            <p:attrNameLst>
                                              <p:attrName>style.visibility</p:attrName>
                                            </p:attrNameLst>
                                          </p:cBhvr>
                                          <p:to>
                                            <p:strVal val="visible"/>
                                          </p:to>
                                        </p:set>
                                        <p:anim calcmode="lin" valueType="num">
                                          <p:cBhvr>
                                            <p:cTn id="339" dur="500" fill="hold"/>
                                            <p:tgtEl>
                                              <p:spTgt spid="216"/>
                                            </p:tgtEl>
                                            <p:attrNameLst>
                                              <p:attrName>ppt_w</p:attrName>
                                            </p:attrNameLst>
                                          </p:cBhvr>
                                          <p:tavLst>
                                            <p:tav tm="0">
                                              <p:val>
                                                <p:fltVal val="0"/>
                                              </p:val>
                                            </p:tav>
                                            <p:tav tm="100000">
                                              <p:val>
                                                <p:strVal val="#ppt_w"/>
                                              </p:val>
                                            </p:tav>
                                          </p:tavLst>
                                        </p:anim>
                                        <p:anim calcmode="lin" valueType="num">
                                          <p:cBhvr>
                                            <p:cTn id="340" dur="500" fill="hold"/>
                                            <p:tgtEl>
                                              <p:spTgt spid="216"/>
                                            </p:tgtEl>
                                            <p:attrNameLst>
                                              <p:attrName>ppt_h</p:attrName>
                                            </p:attrNameLst>
                                          </p:cBhvr>
                                          <p:tavLst>
                                            <p:tav tm="0">
                                              <p:val>
                                                <p:fltVal val="0"/>
                                              </p:val>
                                            </p:tav>
                                            <p:tav tm="100000">
                                              <p:val>
                                                <p:strVal val="#ppt_h"/>
                                              </p:val>
                                            </p:tav>
                                          </p:tavLst>
                                        </p:anim>
                                        <p:animEffect transition="in" filter="fade">
                                          <p:cBhvr>
                                            <p:cTn id="341" dur="500"/>
                                            <p:tgtEl>
                                              <p:spTgt spid="216"/>
                                            </p:tgtEl>
                                          </p:cBhvr>
                                        </p:animEffect>
                                      </p:childTnLst>
                                    </p:cTn>
                                  </p:par>
                                  <p:par>
                                    <p:cTn id="342" presetID="6" presetClass="emph" presetSubtype="0" accel="50000" decel="50000" fill="hold" nodeType="withEffect">
                                      <p:stCondLst>
                                        <p:cond delay="1400"/>
                                      </p:stCondLst>
                                      <p:childTnLst>
                                        <p:animScale>
                                          <p:cBhvr>
                                            <p:cTn id="343" dur="2000" fill="hold"/>
                                            <p:tgtEl>
                                              <p:spTgt spid="215"/>
                                            </p:tgtEl>
                                          </p:cBhvr>
                                          <p:by x="110000" y="110000"/>
                                        </p:animScale>
                                      </p:childTnLst>
                                    </p:cTn>
                                  </p:par>
                                  <p:par>
                                    <p:cTn id="344" presetID="6" presetClass="emph" presetSubtype="0" repeatCount="indefinite" accel="50000" fill="hold" grpId="1" nodeType="withEffect" p14:presetBounceEnd="50000">
                                      <p:stCondLst>
                                        <p:cond delay="750"/>
                                      </p:stCondLst>
                                      <p:childTnLst>
                                        <p:animScale p14:bounceEnd="50000">
                                          <p:cBhvr>
                                            <p:cTn id="345" dur="2000" fill="hold"/>
                                            <p:tgtEl>
                                              <p:spTgt spid="202"/>
                                            </p:tgtEl>
                                          </p:cBhvr>
                                          <p:by x="150000" y="150000"/>
                                        </p:animScale>
                                      </p:childTnLst>
                                    </p:cTn>
                                  </p:par>
                                  <p:par>
                                    <p:cTn id="346" presetID="6" presetClass="emph" presetSubtype="0" repeatCount="indefinite" accel="50000" fill="hold" grpId="1" nodeType="withEffect" p14:presetBounceEnd="50000">
                                      <p:stCondLst>
                                        <p:cond delay="1300"/>
                                      </p:stCondLst>
                                      <p:childTnLst>
                                        <p:animScale p14:bounceEnd="50000">
                                          <p:cBhvr>
                                            <p:cTn id="347" dur="2000" fill="hold"/>
                                            <p:tgtEl>
                                              <p:spTgt spid="203"/>
                                            </p:tgtEl>
                                          </p:cBhvr>
                                          <p:by x="150000" y="150000"/>
                                        </p:animScale>
                                      </p:childTnLst>
                                    </p:cTn>
                                  </p:par>
                                  <p:par>
                                    <p:cTn id="348" presetID="6" presetClass="emph" presetSubtype="0" repeatCount="indefinite" accel="50000" fill="hold" grpId="1" nodeType="withEffect" p14:presetBounceEnd="50000">
                                      <p:stCondLst>
                                        <p:cond delay="1800"/>
                                      </p:stCondLst>
                                      <p:childTnLst>
                                        <p:animScale p14:bounceEnd="50000">
                                          <p:cBhvr>
                                            <p:cTn id="349" dur="2000" fill="hold"/>
                                            <p:tgtEl>
                                              <p:spTgt spid="204"/>
                                            </p:tgtEl>
                                          </p:cBhvr>
                                          <p:by x="150000" y="150000"/>
                                        </p:animScale>
                                      </p:childTnLst>
                                    </p:cTn>
                                  </p:par>
                                  <p:par>
                                    <p:cTn id="350" presetID="6" presetClass="emph" presetSubtype="0" repeatCount="indefinite" accel="50000" fill="hold" grpId="1" nodeType="withEffect" p14:presetBounceEnd="50000">
                                      <p:stCondLst>
                                        <p:cond delay="1000"/>
                                      </p:stCondLst>
                                      <p:childTnLst>
                                        <p:animScale p14:bounceEnd="50000">
                                          <p:cBhvr>
                                            <p:cTn id="351" dur="2000" fill="hold"/>
                                            <p:tgtEl>
                                              <p:spTgt spid="205"/>
                                            </p:tgtEl>
                                          </p:cBhvr>
                                          <p:by x="150000" y="150000"/>
                                        </p:animScale>
                                      </p:childTnLst>
                                    </p:cTn>
                                  </p:par>
                                  <p:par>
                                    <p:cTn id="352" presetID="6" presetClass="emph" presetSubtype="0" repeatCount="indefinite" accel="50000" fill="hold" grpId="1" nodeType="withEffect" p14:presetBounceEnd="50000">
                                      <p:stCondLst>
                                        <p:cond delay="1500"/>
                                      </p:stCondLst>
                                      <p:childTnLst>
                                        <p:animScale p14:bounceEnd="50000">
                                          <p:cBhvr>
                                            <p:cTn id="353" dur="2000" fill="hold"/>
                                            <p:tgtEl>
                                              <p:spTgt spid="206"/>
                                            </p:tgtEl>
                                          </p:cBhvr>
                                          <p:by x="150000" y="150000"/>
                                        </p:animScale>
                                      </p:childTnLst>
                                    </p:cTn>
                                  </p:par>
                                  <p:par>
                                    <p:cTn id="354" presetID="6" presetClass="emph" presetSubtype="0" repeatCount="indefinite" accel="50000" fill="hold" grpId="1" nodeType="withEffect" p14:presetBounceEnd="50000">
                                      <p:stCondLst>
                                        <p:cond delay="1900"/>
                                      </p:stCondLst>
                                      <p:childTnLst>
                                        <p:animScale p14:bounceEnd="50000">
                                          <p:cBhvr>
                                            <p:cTn id="355" dur="2000" fill="hold"/>
                                            <p:tgtEl>
                                              <p:spTgt spid="20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2" grpId="1" animBg="1"/>
          <p:bldP spid="203" grpId="0" animBg="1"/>
          <p:bldP spid="203" grpId="1" animBg="1"/>
          <p:bldP spid="204" grpId="0" animBg="1"/>
          <p:bldP spid="204" grpId="1" animBg="1"/>
          <p:bldP spid="205" grpId="0" animBg="1"/>
          <p:bldP spid="205" grpId="1" animBg="1"/>
          <p:bldP spid="206" grpId="0" animBg="1"/>
          <p:bldP spid="206" grpId="1" animBg="1"/>
          <p:bldP spid="207" grpId="0" animBg="1"/>
          <p:bldP spid="207" grpId="1" animBg="1"/>
          <p:bldP spid="216" grpId="0" animBg="1"/>
          <p:bldP spid="208" grpId="0"/>
          <p:bldP spid="208" grpId="1"/>
          <p:bldP spid="209" grpId="0"/>
          <p:bldP spid="2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221"/>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221"/>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221"/>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221"/>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226"/>
                                            </p:tgtEl>
                                            <p:attrNameLst>
                                              <p:attrName>style.visibility</p:attrName>
                                            </p:attrNameLst>
                                          </p:cBhvr>
                                          <p:to>
                                            <p:strVal val="visible"/>
                                          </p:to>
                                        </p:set>
                                        <p:animEffect transition="in" filter="randombar(horizontal)">
                                          <p:cBhvr>
                                            <p:cTn id="18" dur="500"/>
                                            <p:tgtEl>
                                              <p:spTgt spid="226"/>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210"/>
                                            </p:tgtEl>
                                            <p:attrNameLst>
                                              <p:attrName>style.visibility</p:attrName>
                                            </p:attrNameLst>
                                          </p:cBhvr>
                                          <p:to>
                                            <p:strVal val="visible"/>
                                          </p:to>
                                        </p:set>
                                        <p:anim calcmode="lin" valueType="num">
                                          <p:cBhvr additive="base">
                                            <p:cTn id="22" dur="500" fill="hold"/>
                                            <p:tgtEl>
                                              <p:spTgt spid="210"/>
                                            </p:tgtEl>
                                            <p:attrNameLst>
                                              <p:attrName>ppt_x</p:attrName>
                                            </p:attrNameLst>
                                          </p:cBhvr>
                                          <p:tavLst>
                                            <p:tav tm="0">
                                              <p:val>
                                                <p:strVal val="0-#ppt_w/2"/>
                                              </p:val>
                                            </p:tav>
                                            <p:tav tm="100000">
                                              <p:val>
                                                <p:strVal val="#ppt_x"/>
                                              </p:val>
                                            </p:tav>
                                          </p:tavLst>
                                        </p:anim>
                                        <p:anim calcmode="lin" valueType="num">
                                          <p:cBhvr additive="base">
                                            <p:cTn id="23" dur="500" fill="hold"/>
                                            <p:tgtEl>
                                              <p:spTgt spid="210"/>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09"/>
                                            </p:tgtEl>
                                            <p:attrNameLst>
                                              <p:attrName>style.visibility</p:attrName>
                                            </p:attrNameLst>
                                          </p:cBhvr>
                                          <p:to>
                                            <p:strVal val="visible"/>
                                          </p:to>
                                        </p:set>
                                        <p:animEffect transition="in" filter="wipe(down)">
                                          <p:cBhvr>
                                            <p:cTn id="27" dur="500"/>
                                            <p:tgtEl>
                                              <p:spTgt spid="209"/>
                                            </p:tgtEl>
                                          </p:cBhvr>
                                        </p:animEffect>
                                      </p:childTnLst>
                                    </p:cTn>
                                  </p:par>
                                </p:childTnLst>
                              </p:cTn>
                            </p:par>
                            <p:par>
                              <p:cTn id="28" fill="hold">
                                <p:stCondLst>
                                  <p:cond delay="1900"/>
                                </p:stCondLst>
                                <p:childTnLst>
                                  <p:par>
                                    <p:cTn id="29" presetID="2" presetClass="entr" presetSubtype="8" fill="hold" grpId="0" nodeType="afterEffect">
                                      <p:stCondLst>
                                        <p:cond delay="0"/>
                                      </p:stCondLst>
                                      <p:iterate type="lt">
                                        <p:tmPct val="10000"/>
                                      </p:iterate>
                                      <p:childTnLst>
                                        <p:set>
                                          <p:cBhvr>
                                            <p:cTn id="30" dur="1" fill="hold">
                                              <p:stCondLst>
                                                <p:cond delay="0"/>
                                              </p:stCondLst>
                                            </p:cTn>
                                            <p:tgtEl>
                                              <p:spTgt spid="208"/>
                                            </p:tgtEl>
                                            <p:attrNameLst>
                                              <p:attrName>style.visibility</p:attrName>
                                            </p:attrNameLst>
                                          </p:cBhvr>
                                          <p:to>
                                            <p:strVal val="visible"/>
                                          </p:to>
                                        </p:set>
                                        <p:anim calcmode="lin" valueType="num">
                                          <p:cBhvr>
                                            <p:cTn id="31" dur="500" fill="hold"/>
                                            <p:tgtEl>
                                              <p:spTgt spid="208"/>
                                            </p:tgtEl>
                                            <p:attrNameLst>
                                              <p:attrName>ppt_x</p:attrName>
                                            </p:attrNameLst>
                                          </p:cBhvr>
                                          <p:tavLst>
                                            <p:tav tm="0">
                                              <p:val>
                                                <p:strVal val="0-#ppt_w/2"/>
                                              </p:val>
                                            </p:tav>
                                            <p:tav tm="100000">
                                              <p:val>
                                                <p:strVal val="#ppt_x"/>
                                              </p:val>
                                            </p:tav>
                                          </p:tavLst>
                                        </p:anim>
                                        <p:anim calcmode="lin" valueType="num">
                                          <p:cBhvr>
                                            <p:cTn id="32" dur="500" fill="hold"/>
                                            <p:tgtEl>
                                              <p:spTgt spid="208"/>
                                            </p:tgtEl>
                                            <p:attrNameLst>
                                              <p:attrName>ppt_y</p:attrName>
                                            </p:attrNameLst>
                                          </p:cBhvr>
                                          <p:tavLst>
                                            <p:tav tm="0">
                                              <p:val>
                                                <p:strVal val="#ppt_y"/>
                                              </p:val>
                                            </p:tav>
                                            <p:tav tm="100000">
                                              <p:val>
                                                <p:strVal val="#ppt_y"/>
                                              </p:val>
                                            </p:tav>
                                          </p:tavLst>
                                        </p:anim>
                                      </p:childTnLst>
                                    </p:cTn>
                                  </p:par>
                                  <p:par>
                                    <p:cTn id="33" presetID="26" presetClass="emph" presetSubtype="0" fill="hold" grpId="1" nodeType="withEffect">
                                      <p:stCondLst>
                                        <p:cond delay="2100"/>
                                      </p:stCondLst>
                                      <p:iterate type="lt">
                                        <p:tmPct val="10000"/>
                                      </p:iterate>
                                      <p:childTnLst>
                                        <p:animEffect transition="out" filter="fade">
                                          <p:cBhvr>
                                            <p:cTn id="34" dur="500" tmFilter="0, 0; .2, .5; .8, .5; 1, 0"/>
                                            <p:tgtEl>
                                              <p:spTgt spid="208"/>
                                            </p:tgtEl>
                                          </p:cBhvr>
                                        </p:animEffect>
                                        <p:animScale>
                                          <p:cBhvr>
                                            <p:cTn id="35" dur="250" autoRev="1" fill="hold"/>
                                            <p:tgtEl>
                                              <p:spTgt spid="208"/>
                                            </p:tgtEl>
                                          </p:cBhvr>
                                          <p:by x="105000" y="105000"/>
                                        </p:animScale>
                                      </p:childTnLst>
                                    </p:cTn>
                                  </p:par>
                                  <p:par>
                                    <p:cTn id="36" presetID="2" presetClass="entr" presetSubtype="4" decel="50000" fill="hold" grpId="0" nodeType="withEffect">
                                      <p:stCondLst>
                                        <p:cond delay="0"/>
                                      </p:stCondLst>
                                      <p:childTnLst>
                                        <p:set>
                                          <p:cBhvr>
                                            <p:cTn id="37" dur="1" fill="hold">
                                              <p:stCondLst>
                                                <p:cond delay="0"/>
                                              </p:stCondLst>
                                            </p:cTn>
                                            <p:tgtEl>
                                              <p:spTgt spid="110"/>
                                            </p:tgtEl>
                                            <p:attrNameLst>
                                              <p:attrName>style.visibility</p:attrName>
                                            </p:attrNameLst>
                                          </p:cBhvr>
                                          <p:to>
                                            <p:strVal val="visible"/>
                                          </p:to>
                                        </p:set>
                                        <p:anim calcmode="lin" valueType="num">
                                          <p:cBhvr additive="base">
                                            <p:cTn id="38" dur="500" fill="hold"/>
                                            <p:tgtEl>
                                              <p:spTgt spid="110"/>
                                            </p:tgtEl>
                                            <p:attrNameLst>
                                              <p:attrName>ppt_x</p:attrName>
                                            </p:attrNameLst>
                                          </p:cBhvr>
                                          <p:tavLst>
                                            <p:tav tm="0">
                                              <p:val>
                                                <p:strVal val="#ppt_x"/>
                                              </p:val>
                                            </p:tav>
                                            <p:tav tm="100000">
                                              <p:val>
                                                <p:strVal val="#ppt_x"/>
                                              </p:val>
                                            </p:tav>
                                          </p:tavLst>
                                        </p:anim>
                                        <p:anim calcmode="lin" valueType="num">
                                          <p:cBhvr additive="base">
                                            <p:cTn id="39" dur="500" fill="hold"/>
                                            <p:tgtEl>
                                              <p:spTgt spid="110"/>
                                            </p:tgtEl>
                                            <p:attrNameLst>
                                              <p:attrName>ppt_y</p:attrName>
                                            </p:attrNameLst>
                                          </p:cBhvr>
                                          <p:tavLst>
                                            <p:tav tm="0">
                                              <p:val>
                                                <p:strVal val="1+#ppt_h/2"/>
                                              </p:val>
                                            </p:tav>
                                            <p:tav tm="100000">
                                              <p:val>
                                                <p:strVal val="#ppt_y"/>
                                              </p:val>
                                            </p:tav>
                                          </p:tavLst>
                                        </p:anim>
                                      </p:childTnLst>
                                    </p:cTn>
                                  </p:par>
                                  <p:par>
                                    <p:cTn id="40" presetID="10" presetClass="entr" presetSubtype="0" fill="hold" nodeType="withEffect">
                                      <p:stCondLst>
                                        <p:cond delay="750"/>
                                      </p:stCondLst>
                                      <p:childTnLst>
                                        <p:set>
                                          <p:cBhvr>
                                            <p:cTn id="41" dur="1" fill="hold">
                                              <p:stCondLst>
                                                <p:cond delay="0"/>
                                              </p:stCondLst>
                                            </p:cTn>
                                            <p:tgtEl>
                                              <p:spTgt spid="214"/>
                                            </p:tgtEl>
                                            <p:attrNameLst>
                                              <p:attrName>style.visibility</p:attrName>
                                            </p:attrNameLst>
                                          </p:cBhvr>
                                          <p:to>
                                            <p:strVal val="visible"/>
                                          </p:to>
                                        </p:set>
                                        <p:animEffect transition="in" filter="fade">
                                          <p:cBhvr>
                                            <p:cTn id="42" dur="500"/>
                                            <p:tgtEl>
                                              <p:spTgt spid="214"/>
                                            </p:tgtEl>
                                          </p:cBhvr>
                                        </p:animEffect>
                                      </p:childTnLst>
                                    </p:cTn>
                                  </p:par>
                                  <p:par>
                                    <p:cTn id="43" presetID="22" presetClass="entr" presetSubtype="4" fill="hold" grpId="0" nodeType="withEffect">
                                      <p:stCondLst>
                                        <p:cond delay="250"/>
                                      </p:stCondLst>
                                      <p:childTnLst>
                                        <p:set>
                                          <p:cBhvr>
                                            <p:cTn id="44" dur="1" fill="hold">
                                              <p:stCondLst>
                                                <p:cond delay="0"/>
                                              </p:stCondLst>
                                            </p:cTn>
                                            <p:tgtEl>
                                              <p:spTgt spid="111"/>
                                            </p:tgtEl>
                                            <p:attrNameLst>
                                              <p:attrName>style.visibility</p:attrName>
                                            </p:attrNameLst>
                                          </p:cBhvr>
                                          <p:to>
                                            <p:strVal val="visible"/>
                                          </p:to>
                                        </p:set>
                                        <p:animEffect transition="in" filter="wipe(down)">
                                          <p:cBhvr>
                                            <p:cTn id="45" dur="500"/>
                                            <p:tgtEl>
                                              <p:spTgt spid="111"/>
                                            </p:tgtEl>
                                          </p:cBhvr>
                                        </p:animEffect>
                                      </p:childTnLst>
                                    </p:cTn>
                                  </p:par>
                                  <p:par>
                                    <p:cTn id="46" presetID="22" presetClass="entr" presetSubtype="4" fill="hold" grpId="0" nodeType="withEffect">
                                      <p:stCondLst>
                                        <p:cond delay="250"/>
                                      </p:stCondLst>
                                      <p:childTnLst>
                                        <p:set>
                                          <p:cBhvr>
                                            <p:cTn id="47" dur="1" fill="hold">
                                              <p:stCondLst>
                                                <p:cond delay="0"/>
                                              </p:stCondLst>
                                            </p:cTn>
                                            <p:tgtEl>
                                              <p:spTgt spid="112"/>
                                            </p:tgtEl>
                                            <p:attrNameLst>
                                              <p:attrName>style.visibility</p:attrName>
                                            </p:attrNameLst>
                                          </p:cBhvr>
                                          <p:to>
                                            <p:strVal val="visible"/>
                                          </p:to>
                                        </p:set>
                                        <p:animEffect transition="in" filter="wipe(down)">
                                          <p:cBhvr>
                                            <p:cTn id="48" dur="500"/>
                                            <p:tgtEl>
                                              <p:spTgt spid="112"/>
                                            </p:tgtEl>
                                          </p:cBhvr>
                                        </p:animEffect>
                                      </p:childTnLst>
                                    </p:cTn>
                                  </p:par>
                                  <p:par>
                                    <p:cTn id="49" presetID="22" presetClass="entr" presetSubtype="4" fill="hold" grpId="0" nodeType="withEffect">
                                      <p:stCondLst>
                                        <p:cond delay="250"/>
                                      </p:stCondLst>
                                      <p:childTnLst>
                                        <p:set>
                                          <p:cBhvr>
                                            <p:cTn id="50" dur="1" fill="hold">
                                              <p:stCondLst>
                                                <p:cond delay="0"/>
                                              </p:stCondLst>
                                            </p:cTn>
                                            <p:tgtEl>
                                              <p:spTgt spid="113"/>
                                            </p:tgtEl>
                                            <p:attrNameLst>
                                              <p:attrName>style.visibility</p:attrName>
                                            </p:attrNameLst>
                                          </p:cBhvr>
                                          <p:to>
                                            <p:strVal val="visible"/>
                                          </p:to>
                                        </p:set>
                                        <p:animEffect transition="in" filter="wipe(down)">
                                          <p:cBhvr>
                                            <p:cTn id="51" dur="500"/>
                                            <p:tgtEl>
                                              <p:spTgt spid="113"/>
                                            </p:tgtEl>
                                          </p:cBhvr>
                                        </p:animEffect>
                                      </p:childTnLst>
                                    </p:cTn>
                                  </p:par>
                                  <p:par>
                                    <p:cTn id="52" presetID="22" presetClass="entr" presetSubtype="4" fill="hold" grpId="0" nodeType="withEffect">
                                      <p:stCondLst>
                                        <p:cond delay="250"/>
                                      </p:stCondLst>
                                      <p:childTnLst>
                                        <p:set>
                                          <p:cBhvr>
                                            <p:cTn id="53" dur="1" fill="hold">
                                              <p:stCondLst>
                                                <p:cond delay="0"/>
                                              </p:stCondLst>
                                            </p:cTn>
                                            <p:tgtEl>
                                              <p:spTgt spid="114"/>
                                            </p:tgtEl>
                                            <p:attrNameLst>
                                              <p:attrName>style.visibility</p:attrName>
                                            </p:attrNameLst>
                                          </p:cBhvr>
                                          <p:to>
                                            <p:strVal val="visible"/>
                                          </p:to>
                                        </p:set>
                                        <p:animEffect transition="in" filter="wipe(down)">
                                          <p:cBhvr>
                                            <p:cTn id="54" dur="500"/>
                                            <p:tgtEl>
                                              <p:spTgt spid="114"/>
                                            </p:tgtEl>
                                          </p:cBhvr>
                                        </p:animEffect>
                                      </p:childTnLst>
                                    </p:cTn>
                                  </p:par>
                                  <p:par>
                                    <p:cTn id="55" presetID="22" presetClass="entr" presetSubtype="4" fill="hold" grpId="0" nodeType="withEffect">
                                      <p:stCondLst>
                                        <p:cond delay="250"/>
                                      </p:stCondLst>
                                      <p:childTnLst>
                                        <p:set>
                                          <p:cBhvr>
                                            <p:cTn id="56" dur="1" fill="hold">
                                              <p:stCondLst>
                                                <p:cond delay="0"/>
                                              </p:stCondLst>
                                            </p:cTn>
                                            <p:tgtEl>
                                              <p:spTgt spid="115"/>
                                            </p:tgtEl>
                                            <p:attrNameLst>
                                              <p:attrName>style.visibility</p:attrName>
                                            </p:attrNameLst>
                                          </p:cBhvr>
                                          <p:to>
                                            <p:strVal val="visible"/>
                                          </p:to>
                                        </p:set>
                                        <p:animEffect transition="in" filter="wipe(down)">
                                          <p:cBhvr>
                                            <p:cTn id="57" dur="500"/>
                                            <p:tgtEl>
                                              <p:spTgt spid="115"/>
                                            </p:tgtEl>
                                          </p:cBhvr>
                                        </p:animEffect>
                                      </p:childTnLst>
                                    </p:cTn>
                                  </p:par>
                                  <p:par>
                                    <p:cTn id="58" presetID="22" presetClass="entr" presetSubtype="4" fill="hold" grpId="0" nodeType="withEffect">
                                      <p:stCondLst>
                                        <p:cond delay="250"/>
                                      </p:stCondLst>
                                      <p:childTnLst>
                                        <p:set>
                                          <p:cBhvr>
                                            <p:cTn id="59" dur="1" fill="hold">
                                              <p:stCondLst>
                                                <p:cond delay="0"/>
                                              </p:stCondLst>
                                            </p:cTn>
                                            <p:tgtEl>
                                              <p:spTgt spid="116"/>
                                            </p:tgtEl>
                                            <p:attrNameLst>
                                              <p:attrName>style.visibility</p:attrName>
                                            </p:attrNameLst>
                                          </p:cBhvr>
                                          <p:to>
                                            <p:strVal val="visible"/>
                                          </p:to>
                                        </p:set>
                                        <p:animEffect transition="in" filter="wipe(down)">
                                          <p:cBhvr>
                                            <p:cTn id="60" dur="500"/>
                                            <p:tgtEl>
                                              <p:spTgt spid="116"/>
                                            </p:tgtEl>
                                          </p:cBhvr>
                                        </p:animEffect>
                                      </p:childTnLst>
                                    </p:cTn>
                                  </p:par>
                                  <p:par>
                                    <p:cTn id="61" presetID="22" presetClass="entr" presetSubtype="4" fill="hold" grpId="0" nodeType="withEffect">
                                      <p:stCondLst>
                                        <p:cond delay="250"/>
                                      </p:stCondLst>
                                      <p:childTnLst>
                                        <p:set>
                                          <p:cBhvr>
                                            <p:cTn id="62" dur="1" fill="hold">
                                              <p:stCondLst>
                                                <p:cond delay="0"/>
                                              </p:stCondLst>
                                            </p:cTn>
                                            <p:tgtEl>
                                              <p:spTgt spid="117"/>
                                            </p:tgtEl>
                                            <p:attrNameLst>
                                              <p:attrName>style.visibility</p:attrName>
                                            </p:attrNameLst>
                                          </p:cBhvr>
                                          <p:to>
                                            <p:strVal val="visible"/>
                                          </p:to>
                                        </p:set>
                                        <p:animEffect transition="in" filter="wipe(down)">
                                          <p:cBhvr>
                                            <p:cTn id="63" dur="500"/>
                                            <p:tgtEl>
                                              <p:spTgt spid="117"/>
                                            </p:tgtEl>
                                          </p:cBhvr>
                                        </p:animEffect>
                                      </p:childTnLst>
                                    </p:cTn>
                                  </p:par>
                                  <p:par>
                                    <p:cTn id="64" presetID="22" presetClass="entr" presetSubtype="4" fill="hold" grpId="0" nodeType="withEffect">
                                      <p:stCondLst>
                                        <p:cond delay="250"/>
                                      </p:stCondLst>
                                      <p:childTnLst>
                                        <p:set>
                                          <p:cBhvr>
                                            <p:cTn id="65" dur="1" fill="hold">
                                              <p:stCondLst>
                                                <p:cond delay="0"/>
                                              </p:stCondLst>
                                            </p:cTn>
                                            <p:tgtEl>
                                              <p:spTgt spid="118"/>
                                            </p:tgtEl>
                                            <p:attrNameLst>
                                              <p:attrName>style.visibility</p:attrName>
                                            </p:attrNameLst>
                                          </p:cBhvr>
                                          <p:to>
                                            <p:strVal val="visible"/>
                                          </p:to>
                                        </p:set>
                                        <p:animEffect transition="in" filter="wipe(down)">
                                          <p:cBhvr>
                                            <p:cTn id="66" dur="500"/>
                                            <p:tgtEl>
                                              <p:spTgt spid="118"/>
                                            </p:tgtEl>
                                          </p:cBhvr>
                                        </p:animEffect>
                                      </p:childTnLst>
                                    </p:cTn>
                                  </p:par>
                                  <p:par>
                                    <p:cTn id="67" presetID="22" presetClass="entr" presetSubtype="4" fill="hold" grpId="0" nodeType="withEffect">
                                      <p:stCondLst>
                                        <p:cond delay="250"/>
                                      </p:stCondLst>
                                      <p:childTnLst>
                                        <p:set>
                                          <p:cBhvr>
                                            <p:cTn id="68" dur="1" fill="hold">
                                              <p:stCondLst>
                                                <p:cond delay="0"/>
                                              </p:stCondLst>
                                            </p:cTn>
                                            <p:tgtEl>
                                              <p:spTgt spid="119"/>
                                            </p:tgtEl>
                                            <p:attrNameLst>
                                              <p:attrName>style.visibility</p:attrName>
                                            </p:attrNameLst>
                                          </p:cBhvr>
                                          <p:to>
                                            <p:strVal val="visible"/>
                                          </p:to>
                                        </p:set>
                                        <p:animEffect transition="in" filter="wipe(down)">
                                          <p:cBhvr>
                                            <p:cTn id="69" dur="500"/>
                                            <p:tgtEl>
                                              <p:spTgt spid="119"/>
                                            </p:tgtEl>
                                          </p:cBhvr>
                                        </p:animEffect>
                                      </p:childTnLst>
                                    </p:cTn>
                                  </p:par>
                                  <p:par>
                                    <p:cTn id="70" presetID="22" presetClass="entr" presetSubtype="4" fill="hold" grpId="0" nodeType="withEffect">
                                      <p:stCondLst>
                                        <p:cond delay="250"/>
                                      </p:stCondLst>
                                      <p:childTnLst>
                                        <p:set>
                                          <p:cBhvr>
                                            <p:cTn id="71" dur="1" fill="hold">
                                              <p:stCondLst>
                                                <p:cond delay="0"/>
                                              </p:stCondLst>
                                            </p:cTn>
                                            <p:tgtEl>
                                              <p:spTgt spid="120"/>
                                            </p:tgtEl>
                                            <p:attrNameLst>
                                              <p:attrName>style.visibility</p:attrName>
                                            </p:attrNameLst>
                                          </p:cBhvr>
                                          <p:to>
                                            <p:strVal val="visible"/>
                                          </p:to>
                                        </p:set>
                                        <p:animEffect transition="in" filter="wipe(down)">
                                          <p:cBhvr>
                                            <p:cTn id="72" dur="500"/>
                                            <p:tgtEl>
                                              <p:spTgt spid="120"/>
                                            </p:tgtEl>
                                          </p:cBhvr>
                                        </p:animEffect>
                                      </p:childTnLst>
                                    </p:cTn>
                                  </p:par>
                                  <p:par>
                                    <p:cTn id="73" presetID="22" presetClass="entr" presetSubtype="4" fill="hold" grpId="0" nodeType="withEffect">
                                      <p:stCondLst>
                                        <p:cond delay="250"/>
                                      </p:stCondLst>
                                      <p:childTnLst>
                                        <p:set>
                                          <p:cBhvr>
                                            <p:cTn id="74" dur="1" fill="hold">
                                              <p:stCondLst>
                                                <p:cond delay="0"/>
                                              </p:stCondLst>
                                            </p:cTn>
                                            <p:tgtEl>
                                              <p:spTgt spid="121"/>
                                            </p:tgtEl>
                                            <p:attrNameLst>
                                              <p:attrName>style.visibility</p:attrName>
                                            </p:attrNameLst>
                                          </p:cBhvr>
                                          <p:to>
                                            <p:strVal val="visible"/>
                                          </p:to>
                                        </p:set>
                                        <p:animEffect transition="in" filter="wipe(down)">
                                          <p:cBhvr>
                                            <p:cTn id="75" dur="500"/>
                                            <p:tgtEl>
                                              <p:spTgt spid="121"/>
                                            </p:tgtEl>
                                          </p:cBhvr>
                                        </p:animEffect>
                                      </p:childTnLst>
                                    </p:cTn>
                                  </p:par>
                                  <p:par>
                                    <p:cTn id="76" presetID="22" presetClass="entr" presetSubtype="4" fill="hold" grpId="0" nodeType="withEffect">
                                      <p:stCondLst>
                                        <p:cond delay="250"/>
                                      </p:stCondLst>
                                      <p:childTnLst>
                                        <p:set>
                                          <p:cBhvr>
                                            <p:cTn id="77" dur="1" fill="hold">
                                              <p:stCondLst>
                                                <p:cond delay="0"/>
                                              </p:stCondLst>
                                            </p:cTn>
                                            <p:tgtEl>
                                              <p:spTgt spid="122"/>
                                            </p:tgtEl>
                                            <p:attrNameLst>
                                              <p:attrName>style.visibility</p:attrName>
                                            </p:attrNameLst>
                                          </p:cBhvr>
                                          <p:to>
                                            <p:strVal val="visible"/>
                                          </p:to>
                                        </p:set>
                                        <p:animEffect transition="in" filter="wipe(down)">
                                          <p:cBhvr>
                                            <p:cTn id="78" dur="500"/>
                                            <p:tgtEl>
                                              <p:spTgt spid="122"/>
                                            </p:tgtEl>
                                          </p:cBhvr>
                                        </p:animEffect>
                                      </p:childTnLst>
                                    </p:cTn>
                                  </p:par>
                                  <p:par>
                                    <p:cTn id="79" presetID="22" presetClass="entr" presetSubtype="4" fill="hold" grpId="0" nodeType="withEffect">
                                      <p:stCondLst>
                                        <p:cond delay="250"/>
                                      </p:stCondLst>
                                      <p:childTnLst>
                                        <p:set>
                                          <p:cBhvr>
                                            <p:cTn id="80" dur="1" fill="hold">
                                              <p:stCondLst>
                                                <p:cond delay="0"/>
                                              </p:stCondLst>
                                            </p:cTn>
                                            <p:tgtEl>
                                              <p:spTgt spid="123"/>
                                            </p:tgtEl>
                                            <p:attrNameLst>
                                              <p:attrName>style.visibility</p:attrName>
                                            </p:attrNameLst>
                                          </p:cBhvr>
                                          <p:to>
                                            <p:strVal val="visible"/>
                                          </p:to>
                                        </p:set>
                                        <p:animEffect transition="in" filter="wipe(down)">
                                          <p:cBhvr>
                                            <p:cTn id="81" dur="500"/>
                                            <p:tgtEl>
                                              <p:spTgt spid="123"/>
                                            </p:tgtEl>
                                          </p:cBhvr>
                                        </p:animEffect>
                                      </p:childTnLst>
                                    </p:cTn>
                                  </p:par>
                                  <p:par>
                                    <p:cTn id="82" presetID="22" presetClass="entr" presetSubtype="4" fill="hold" grpId="0" nodeType="withEffect">
                                      <p:stCondLst>
                                        <p:cond delay="250"/>
                                      </p:stCondLst>
                                      <p:childTnLst>
                                        <p:set>
                                          <p:cBhvr>
                                            <p:cTn id="83" dur="1" fill="hold">
                                              <p:stCondLst>
                                                <p:cond delay="0"/>
                                              </p:stCondLst>
                                            </p:cTn>
                                            <p:tgtEl>
                                              <p:spTgt spid="124"/>
                                            </p:tgtEl>
                                            <p:attrNameLst>
                                              <p:attrName>style.visibility</p:attrName>
                                            </p:attrNameLst>
                                          </p:cBhvr>
                                          <p:to>
                                            <p:strVal val="visible"/>
                                          </p:to>
                                        </p:set>
                                        <p:animEffect transition="in" filter="wipe(down)">
                                          <p:cBhvr>
                                            <p:cTn id="84" dur="500"/>
                                            <p:tgtEl>
                                              <p:spTgt spid="124"/>
                                            </p:tgtEl>
                                          </p:cBhvr>
                                        </p:animEffect>
                                      </p:childTnLst>
                                    </p:cTn>
                                  </p:par>
                                  <p:par>
                                    <p:cTn id="85" presetID="22" presetClass="entr" presetSubtype="4" fill="hold" grpId="0" nodeType="withEffect">
                                      <p:stCondLst>
                                        <p:cond delay="250"/>
                                      </p:stCondLst>
                                      <p:childTnLst>
                                        <p:set>
                                          <p:cBhvr>
                                            <p:cTn id="86" dur="1" fill="hold">
                                              <p:stCondLst>
                                                <p:cond delay="0"/>
                                              </p:stCondLst>
                                            </p:cTn>
                                            <p:tgtEl>
                                              <p:spTgt spid="125"/>
                                            </p:tgtEl>
                                            <p:attrNameLst>
                                              <p:attrName>style.visibility</p:attrName>
                                            </p:attrNameLst>
                                          </p:cBhvr>
                                          <p:to>
                                            <p:strVal val="visible"/>
                                          </p:to>
                                        </p:set>
                                        <p:animEffect transition="in" filter="wipe(down)">
                                          <p:cBhvr>
                                            <p:cTn id="87" dur="500"/>
                                            <p:tgtEl>
                                              <p:spTgt spid="125"/>
                                            </p:tgtEl>
                                          </p:cBhvr>
                                        </p:animEffect>
                                      </p:childTnLst>
                                    </p:cTn>
                                  </p:par>
                                  <p:par>
                                    <p:cTn id="88" presetID="22" presetClass="entr" presetSubtype="4" fill="hold" grpId="0" nodeType="withEffect">
                                      <p:stCondLst>
                                        <p:cond delay="250"/>
                                      </p:stCondLst>
                                      <p:childTnLst>
                                        <p:set>
                                          <p:cBhvr>
                                            <p:cTn id="89" dur="1" fill="hold">
                                              <p:stCondLst>
                                                <p:cond delay="0"/>
                                              </p:stCondLst>
                                            </p:cTn>
                                            <p:tgtEl>
                                              <p:spTgt spid="126"/>
                                            </p:tgtEl>
                                            <p:attrNameLst>
                                              <p:attrName>style.visibility</p:attrName>
                                            </p:attrNameLst>
                                          </p:cBhvr>
                                          <p:to>
                                            <p:strVal val="visible"/>
                                          </p:to>
                                        </p:set>
                                        <p:animEffect transition="in" filter="wipe(down)">
                                          <p:cBhvr>
                                            <p:cTn id="90" dur="500"/>
                                            <p:tgtEl>
                                              <p:spTgt spid="126"/>
                                            </p:tgtEl>
                                          </p:cBhvr>
                                        </p:animEffect>
                                      </p:childTnLst>
                                    </p:cTn>
                                  </p:par>
                                  <p:par>
                                    <p:cTn id="91" presetID="22" presetClass="entr" presetSubtype="4" fill="hold" grpId="0" nodeType="withEffect">
                                      <p:stCondLst>
                                        <p:cond delay="250"/>
                                      </p:stCondLst>
                                      <p:childTnLst>
                                        <p:set>
                                          <p:cBhvr>
                                            <p:cTn id="92" dur="1" fill="hold">
                                              <p:stCondLst>
                                                <p:cond delay="0"/>
                                              </p:stCondLst>
                                            </p:cTn>
                                            <p:tgtEl>
                                              <p:spTgt spid="127"/>
                                            </p:tgtEl>
                                            <p:attrNameLst>
                                              <p:attrName>style.visibility</p:attrName>
                                            </p:attrNameLst>
                                          </p:cBhvr>
                                          <p:to>
                                            <p:strVal val="visible"/>
                                          </p:to>
                                        </p:set>
                                        <p:animEffect transition="in" filter="wipe(down)">
                                          <p:cBhvr>
                                            <p:cTn id="93" dur="500"/>
                                            <p:tgtEl>
                                              <p:spTgt spid="127"/>
                                            </p:tgtEl>
                                          </p:cBhvr>
                                        </p:animEffect>
                                      </p:childTnLst>
                                    </p:cTn>
                                  </p:par>
                                  <p:par>
                                    <p:cTn id="94" presetID="22" presetClass="entr" presetSubtype="4" fill="hold" grpId="0" nodeType="withEffect">
                                      <p:stCondLst>
                                        <p:cond delay="250"/>
                                      </p:stCondLst>
                                      <p:childTnLst>
                                        <p:set>
                                          <p:cBhvr>
                                            <p:cTn id="95" dur="1" fill="hold">
                                              <p:stCondLst>
                                                <p:cond delay="0"/>
                                              </p:stCondLst>
                                            </p:cTn>
                                            <p:tgtEl>
                                              <p:spTgt spid="128"/>
                                            </p:tgtEl>
                                            <p:attrNameLst>
                                              <p:attrName>style.visibility</p:attrName>
                                            </p:attrNameLst>
                                          </p:cBhvr>
                                          <p:to>
                                            <p:strVal val="visible"/>
                                          </p:to>
                                        </p:set>
                                        <p:animEffect transition="in" filter="wipe(down)">
                                          <p:cBhvr>
                                            <p:cTn id="96" dur="500"/>
                                            <p:tgtEl>
                                              <p:spTgt spid="128"/>
                                            </p:tgtEl>
                                          </p:cBhvr>
                                        </p:animEffect>
                                      </p:childTnLst>
                                    </p:cTn>
                                  </p:par>
                                  <p:par>
                                    <p:cTn id="97" presetID="22" presetClass="entr" presetSubtype="4" fill="hold" grpId="0" nodeType="withEffect">
                                      <p:stCondLst>
                                        <p:cond delay="250"/>
                                      </p:stCondLst>
                                      <p:childTnLst>
                                        <p:set>
                                          <p:cBhvr>
                                            <p:cTn id="98" dur="1" fill="hold">
                                              <p:stCondLst>
                                                <p:cond delay="0"/>
                                              </p:stCondLst>
                                            </p:cTn>
                                            <p:tgtEl>
                                              <p:spTgt spid="129"/>
                                            </p:tgtEl>
                                            <p:attrNameLst>
                                              <p:attrName>style.visibility</p:attrName>
                                            </p:attrNameLst>
                                          </p:cBhvr>
                                          <p:to>
                                            <p:strVal val="visible"/>
                                          </p:to>
                                        </p:set>
                                        <p:animEffect transition="in" filter="wipe(down)">
                                          <p:cBhvr>
                                            <p:cTn id="99" dur="500"/>
                                            <p:tgtEl>
                                              <p:spTgt spid="129"/>
                                            </p:tgtEl>
                                          </p:cBhvr>
                                        </p:animEffect>
                                      </p:childTnLst>
                                    </p:cTn>
                                  </p:par>
                                  <p:par>
                                    <p:cTn id="100" presetID="22" presetClass="entr" presetSubtype="4" fill="hold" grpId="0" nodeType="withEffect">
                                      <p:stCondLst>
                                        <p:cond delay="250"/>
                                      </p:stCondLst>
                                      <p:childTnLst>
                                        <p:set>
                                          <p:cBhvr>
                                            <p:cTn id="101" dur="1" fill="hold">
                                              <p:stCondLst>
                                                <p:cond delay="0"/>
                                              </p:stCondLst>
                                            </p:cTn>
                                            <p:tgtEl>
                                              <p:spTgt spid="130"/>
                                            </p:tgtEl>
                                            <p:attrNameLst>
                                              <p:attrName>style.visibility</p:attrName>
                                            </p:attrNameLst>
                                          </p:cBhvr>
                                          <p:to>
                                            <p:strVal val="visible"/>
                                          </p:to>
                                        </p:set>
                                        <p:animEffect transition="in" filter="wipe(down)">
                                          <p:cBhvr>
                                            <p:cTn id="102" dur="500"/>
                                            <p:tgtEl>
                                              <p:spTgt spid="130"/>
                                            </p:tgtEl>
                                          </p:cBhvr>
                                        </p:animEffect>
                                      </p:childTnLst>
                                    </p:cTn>
                                  </p:par>
                                  <p:par>
                                    <p:cTn id="103" presetID="22" presetClass="entr" presetSubtype="4" fill="hold" grpId="0" nodeType="withEffect">
                                      <p:stCondLst>
                                        <p:cond delay="250"/>
                                      </p:stCondLst>
                                      <p:childTnLst>
                                        <p:set>
                                          <p:cBhvr>
                                            <p:cTn id="104" dur="1" fill="hold">
                                              <p:stCondLst>
                                                <p:cond delay="0"/>
                                              </p:stCondLst>
                                            </p:cTn>
                                            <p:tgtEl>
                                              <p:spTgt spid="131"/>
                                            </p:tgtEl>
                                            <p:attrNameLst>
                                              <p:attrName>style.visibility</p:attrName>
                                            </p:attrNameLst>
                                          </p:cBhvr>
                                          <p:to>
                                            <p:strVal val="visible"/>
                                          </p:to>
                                        </p:set>
                                        <p:animEffect transition="in" filter="wipe(down)">
                                          <p:cBhvr>
                                            <p:cTn id="105" dur="500"/>
                                            <p:tgtEl>
                                              <p:spTgt spid="131"/>
                                            </p:tgtEl>
                                          </p:cBhvr>
                                        </p:animEffect>
                                      </p:childTnLst>
                                    </p:cTn>
                                  </p:par>
                                  <p:par>
                                    <p:cTn id="106" presetID="22" presetClass="entr" presetSubtype="4" fill="hold" grpId="0" nodeType="withEffect">
                                      <p:stCondLst>
                                        <p:cond delay="250"/>
                                      </p:stCondLst>
                                      <p:childTnLst>
                                        <p:set>
                                          <p:cBhvr>
                                            <p:cTn id="107" dur="1" fill="hold">
                                              <p:stCondLst>
                                                <p:cond delay="0"/>
                                              </p:stCondLst>
                                            </p:cTn>
                                            <p:tgtEl>
                                              <p:spTgt spid="132"/>
                                            </p:tgtEl>
                                            <p:attrNameLst>
                                              <p:attrName>style.visibility</p:attrName>
                                            </p:attrNameLst>
                                          </p:cBhvr>
                                          <p:to>
                                            <p:strVal val="visible"/>
                                          </p:to>
                                        </p:set>
                                        <p:animEffect transition="in" filter="wipe(down)">
                                          <p:cBhvr>
                                            <p:cTn id="108" dur="500"/>
                                            <p:tgtEl>
                                              <p:spTgt spid="132"/>
                                            </p:tgtEl>
                                          </p:cBhvr>
                                        </p:animEffect>
                                      </p:childTnLst>
                                    </p:cTn>
                                  </p:par>
                                  <p:par>
                                    <p:cTn id="109" presetID="22" presetClass="entr" presetSubtype="4" fill="hold" grpId="0" nodeType="withEffect">
                                      <p:stCondLst>
                                        <p:cond delay="250"/>
                                      </p:stCondLst>
                                      <p:childTnLst>
                                        <p:set>
                                          <p:cBhvr>
                                            <p:cTn id="110" dur="1" fill="hold">
                                              <p:stCondLst>
                                                <p:cond delay="0"/>
                                              </p:stCondLst>
                                            </p:cTn>
                                            <p:tgtEl>
                                              <p:spTgt spid="133"/>
                                            </p:tgtEl>
                                            <p:attrNameLst>
                                              <p:attrName>style.visibility</p:attrName>
                                            </p:attrNameLst>
                                          </p:cBhvr>
                                          <p:to>
                                            <p:strVal val="visible"/>
                                          </p:to>
                                        </p:set>
                                        <p:animEffect transition="in" filter="wipe(down)">
                                          <p:cBhvr>
                                            <p:cTn id="111" dur="500"/>
                                            <p:tgtEl>
                                              <p:spTgt spid="133"/>
                                            </p:tgtEl>
                                          </p:cBhvr>
                                        </p:animEffect>
                                      </p:childTnLst>
                                    </p:cTn>
                                  </p:par>
                                  <p:par>
                                    <p:cTn id="112" presetID="22" presetClass="entr" presetSubtype="4" fill="hold" grpId="0" nodeType="withEffect">
                                      <p:stCondLst>
                                        <p:cond delay="250"/>
                                      </p:stCondLst>
                                      <p:childTnLst>
                                        <p:set>
                                          <p:cBhvr>
                                            <p:cTn id="113" dur="1" fill="hold">
                                              <p:stCondLst>
                                                <p:cond delay="0"/>
                                              </p:stCondLst>
                                            </p:cTn>
                                            <p:tgtEl>
                                              <p:spTgt spid="134"/>
                                            </p:tgtEl>
                                            <p:attrNameLst>
                                              <p:attrName>style.visibility</p:attrName>
                                            </p:attrNameLst>
                                          </p:cBhvr>
                                          <p:to>
                                            <p:strVal val="visible"/>
                                          </p:to>
                                        </p:set>
                                        <p:animEffect transition="in" filter="wipe(down)">
                                          <p:cBhvr>
                                            <p:cTn id="114" dur="500"/>
                                            <p:tgtEl>
                                              <p:spTgt spid="134"/>
                                            </p:tgtEl>
                                          </p:cBhvr>
                                        </p:animEffect>
                                      </p:childTnLst>
                                    </p:cTn>
                                  </p:par>
                                  <p:par>
                                    <p:cTn id="115" presetID="22" presetClass="entr" presetSubtype="4" fill="hold" grpId="0" nodeType="withEffect">
                                      <p:stCondLst>
                                        <p:cond delay="250"/>
                                      </p:stCondLst>
                                      <p:childTnLst>
                                        <p:set>
                                          <p:cBhvr>
                                            <p:cTn id="116" dur="1" fill="hold">
                                              <p:stCondLst>
                                                <p:cond delay="0"/>
                                              </p:stCondLst>
                                            </p:cTn>
                                            <p:tgtEl>
                                              <p:spTgt spid="135"/>
                                            </p:tgtEl>
                                            <p:attrNameLst>
                                              <p:attrName>style.visibility</p:attrName>
                                            </p:attrNameLst>
                                          </p:cBhvr>
                                          <p:to>
                                            <p:strVal val="visible"/>
                                          </p:to>
                                        </p:set>
                                        <p:animEffect transition="in" filter="wipe(down)">
                                          <p:cBhvr>
                                            <p:cTn id="117" dur="500"/>
                                            <p:tgtEl>
                                              <p:spTgt spid="135"/>
                                            </p:tgtEl>
                                          </p:cBhvr>
                                        </p:animEffect>
                                      </p:childTnLst>
                                    </p:cTn>
                                  </p:par>
                                  <p:par>
                                    <p:cTn id="118" presetID="22" presetClass="entr" presetSubtype="4" fill="hold" grpId="0" nodeType="withEffect">
                                      <p:stCondLst>
                                        <p:cond delay="250"/>
                                      </p:stCondLst>
                                      <p:childTnLst>
                                        <p:set>
                                          <p:cBhvr>
                                            <p:cTn id="119" dur="1" fill="hold">
                                              <p:stCondLst>
                                                <p:cond delay="0"/>
                                              </p:stCondLst>
                                            </p:cTn>
                                            <p:tgtEl>
                                              <p:spTgt spid="136"/>
                                            </p:tgtEl>
                                            <p:attrNameLst>
                                              <p:attrName>style.visibility</p:attrName>
                                            </p:attrNameLst>
                                          </p:cBhvr>
                                          <p:to>
                                            <p:strVal val="visible"/>
                                          </p:to>
                                        </p:set>
                                        <p:animEffect transition="in" filter="wipe(down)">
                                          <p:cBhvr>
                                            <p:cTn id="120" dur="500"/>
                                            <p:tgtEl>
                                              <p:spTgt spid="136"/>
                                            </p:tgtEl>
                                          </p:cBhvr>
                                        </p:animEffect>
                                      </p:childTnLst>
                                    </p:cTn>
                                  </p:par>
                                  <p:par>
                                    <p:cTn id="121" presetID="22" presetClass="entr" presetSubtype="4" fill="hold" grpId="0" nodeType="withEffect">
                                      <p:stCondLst>
                                        <p:cond delay="250"/>
                                      </p:stCondLst>
                                      <p:childTnLst>
                                        <p:set>
                                          <p:cBhvr>
                                            <p:cTn id="122" dur="1" fill="hold">
                                              <p:stCondLst>
                                                <p:cond delay="0"/>
                                              </p:stCondLst>
                                            </p:cTn>
                                            <p:tgtEl>
                                              <p:spTgt spid="137"/>
                                            </p:tgtEl>
                                            <p:attrNameLst>
                                              <p:attrName>style.visibility</p:attrName>
                                            </p:attrNameLst>
                                          </p:cBhvr>
                                          <p:to>
                                            <p:strVal val="visible"/>
                                          </p:to>
                                        </p:set>
                                        <p:animEffect transition="in" filter="wipe(down)">
                                          <p:cBhvr>
                                            <p:cTn id="123" dur="500"/>
                                            <p:tgtEl>
                                              <p:spTgt spid="137"/>
                                            </p:tgtEl>
                                          </p:cBhvr>
                                        </p:animEffect>
                                      </p:childTnLst>
                                    </p:cTn>
                                  </p:par>
                                  <p:par>
                                    <p:cTn id="124" presetID="22" presetClass="entr" presetSubtype="4" fill="hold" grpId="0" nodeType="withEffect">
                                      <p:stCondLst>
                                        <p:cond delay="250"/>
                                      </p:stCondLst>
                                      <p:childTnLst>
                                        <p:set>
                                          <p:cBhvr>
                                            <p:cTn id="125" dur="1" fill="hold">
                                              <p:stCondLst>
                                                <p:cond delay="0"/>
                                              </p:stCondLst>
                                            </p:cTn>
                                            <p:tgtEl>
                                              <p:spTgt spid="138"/>
                                            </p:tgtEl>
                                            <p:attrNameLst>
                                              <p:attrName>style.visibility</p:attrName>
                                            </p:attrNameLst>
                                          </p:cBhvr>
                                          <p:to>
                                            <p:strVal val="visible"/>
                                          </p:to>
                                        </p:set>
                                        <p:animEffect transition="in" filter="wipe(down)">
                                          <p:cBhvr>
                                            <p:cTn id="126" dur="500"/>
                                            <p:tgtEl>
                                              <p:spTgt spid="138"/>
                                            </p:tgtEl>
                                          </p:cBhvr>
                                        </p:animEffect>
                                      </p:childTnLst>
                                    </p:cTn>
                                  </p:par>
                                  <p:par>
                                    <p:cTn id="127" presetID="22" presetClass="entr" presetSubtype="4" fill="hold" grpId="0" nodeType="withEffect">
                                      <p:stCondLst>
                                        <p:cond delay="250"/>
                                      </p:stCondLst>
                                      <p:childTnLst>
                                        <p:set>
                                          <p:cBhvr>
                                            <p:cTn id="128" dur="1" fill="hold">
                                              <p:stCondLst>
                                                <p:cond delay="0"/>
                                              </p:stCondLst>
                                            </p:cTn>
                                            <p:tgtEl>
                                              <p:spTgt spid="139"/>
                                            </p:tgtEl>
                                            <p:attrNameLst>
                                              <p:attrName>style.visibility</p:attrName>
                                            </p:attrNameLst>
                                          </p:cBhvr>
                                          <p:to>
                                            <p:strVal val="visible"/>
                                          </p:to>
                                        </p:set>
                                        <p:animEffect transition="in" filter="wipe(down)">
                                          <p:cBhvr>
                                            <p:cTn id="129" dur="500"/>
                                            <p:tgtEl>
                                              <p:spTgt spid="139"/>
                                            </p:tgtEl>
                                          </p:cBhvr>
                                        </p:animEffect>
                                      </p:childTnLst>
                                    </p:cTn>
                                  </p:par>
                                  <p:par>
                                    <p:cTn id="130" presetID="22" presetClass="entr" presetSubtype="4" fill="hold" grpId="0" nodeType="withEffect">
                                      <p:stCondLst>
                                        <p:cond delay="250"/>
                                      </p:stCondLst>
                                      <p:childTnLst>
                                        <p:set>
                                          <p:cBhvr>
                                            <p:cTn id="131" dur="1" fill="hold">
                                              <p:stCondLst>
                                                <p:cond delay="0"/>
                                              </p:stCondLst>
                                            </p:cTn>
                                            <p:tgtEl>
                                              <p:spTgt spid="140"/>
                                            </p:tgtEl>
                                            <p:attrNameLst>
                                              <p:attrName>style.visibility</p:attrName>
                                            </p:attrNameLst>
                                          </p:cBhvr>
                                          <p:to>
                                            <p:strVal val="visible"/>
                                          </p:to>
                                        </p:set>
                                        <p:animEffect transition="in" filter="wipe(down)">
                                          <p:cBhvr>
                                            <p:cTn id="132" dur="500"/>
                                            <p:tgtEl>
                                              <p:spTgt spid="140"/>
                                            </p:tgtEl>
                                          </p:cBhvr>
                                        </p:animEffect>
                                      </p:childTnLst>
                                    </p:cTn>
                                  </p:par>
                                  <p:par>
                                    <p:cTn id="133" presetID="22" presetClass="entr" presetSubtype="4" fill="hold" grpId="0" nodeType="withEffect">
                                      <p:stCondLst>
                                        <p:cond delay="250"/>
                                      </p:stCondLst>
                                      <p:childTnLst>
                                        <p:set>
                                          <p:cBhvr>
                                            <p:cTn id="134" dur="1" fill="hold">
                                              <p:stCondLst>
                                                <p:cond delay="0"/>
                                              </p:stCondLst>
                                            </p:cTn>
                                            <p:tgtEl>
                                              <p:spTgt spid="141"/>
                                            </p:tgtEl>
                                            <p:attrNameLst>
                                              <p:attrName>style.visibility</p:attrName>
                                            </p:attrNameLst>
                                          </p:cBhvr>
                                          <p:to>
                                            <p:strVal val="visible"/>
                                          </p:to>
                                        </p:set>
                                        <p:animEffect transition="in" filter="wipe(down)">
                                          <p:cBhvr>
                                            <p:cTn id="135" dur="500"/>
                                            <p:tgtEl>
                                              <p:spTgt spid="141"/>
                                            </p:tgtEl>
                                          </p:cBhvr>
                                        </p:animEffect>
                                      </p:childTnLst>
                                    </p:cTn>
                                  </p:par>
                                  <p:par>
                                    <p:cTn id="136" presetID="22" presetClass="entr" presetSubtype="4" fill="hold" grpId="0" nodeType="withEffect">
                                      <p:stCondLst>
                                        <p:cond delay="250"/>
                                      </p:stCondLst>
                                      <p:childTnLst>
                                        <p:set>
                                          <p:cBhvr>
                                            <p:cTn id="137" dur="1" fill="hold">
                                              <p:stCondLst>
                                                <p:cond delay="0"/>
                                              </p:stCondLst>
                                            </p:cTn>
                                            <p:tgtEl>
                                              <p:spTgt spid="142"/>
                                            </p:tgtEl>
                                            <p:attrNameLst>
                                              <p:attrName>style.visibility</p:attrName>
                                            </p:attrNameLst>
                                          </p:cBhvr>
                                          <p:to>
                                            <p:strVal val="visible"/>
                                          </p:to>
                                        </p:set>
                                        <p:animEffect transition="in" filter="wipe(down)">
                                          <p:cBhvr>
                                            <p:cTn id="138" dur="500"/>
                                            <p:tgtEl>
                                              <p:spTgt spid="142"/>
                                            </p:tgtEl>
                                          </p:cBhvr>
                                        </p:animEffect>
                                      </p:childTnLst>
                                    </p:cTn>
                                  </p:par>
                                  <p:par>
                                    <p:cTn id="139" presetID="22" presetClass="entr" presetSubtype="4" fill="hold" grpId="0" nodeType="withEffect">
                                      <p:stCondLst>
                                        <p:cond delay="250"/>
                                      </p:stCondLst>
                                      <p:childTnLst>
                                        <p:set>
                                          <p:cBhvr>
                                            <p:cTn id="140" dur="1" fill="hold">
                                              <p:stCondLst>
                                                <p:cond delay="0"/>
                                              </p:stCondLst>
                                            </p:cTn>
                                            <p:tgtEl>
                                              <p:spTgt spid="143"/>
                                            </p:tgtEl>
                                            <p:attrNameLst>
                                              <p:attrName>style.visibility</p:attrName>
                                            </p:attrNameLst>
                                          </p:cBhvr>
                                          <p:to>
                                            <p:strVal val="visible"/>
                                          </p:to>
                                        </p:set>
                                        <p:animEffect transition="in" filter="wipe(down)">
                                          <p:cBhvr>
                                            <p:cTn id="141" dur="500"/>
                                            <p:tgtEl>
                                              <p:spTgt spid="143"/>
                                            </p:tgtEl>
                                          </p:cBhvr>
                                        </p:animEffect>
                                      </p:childTnLst>
                                    </p:cTn>
                                  </p:par>
                                  <p:par>
                                    <p:cTn id="142" presetID="22" presetClass="entr" presetSubtype="4" fill="hold" grpId="0" nodeType="withEffect">
                                      <p:stCondLst>
                                        <p:cond delay="250"/>
                                      </p:stCondLst>
                                      <p:childTnLst>
                                        <p:set>
                                          <p:cBhvr>
                                            <p:cTn id="143" dur="1" fill="hold">
                                              <p:stCondLst>
                                                <p:cond delay="0"/>
                                              </p:stCondLst>
                                            </p:cTn>
                                            <p:tgtEl>
                                              <p:spTgt spid="144"/>
                                            </p:tgtEl>
                                            <p:attrNameLst>
                                              <p:attrName>style.visibility</p:attrName>
                                            </p:attrNameLst>
                                          </p:cBhvr>
                                          <p:to>
                                            <p:strVal val="visible"/>
                                          </p:to>
                                        </p:set>
                                        <p:animEffect transition="in" filter="wipe(down)">
                                          <p:cBhvr>
                                            <p:cTn id="144" dur="500"/>
                                            <p:tgtEl>
                                              <p:spTgt spid="144"/>
                                            </p:tgtEl>
                                          </p:cBhvr>
                                        </p:animEffect>
                                      </p:childTnLst>
                                    </p:cTn>
                                  </p:par>
                                  <p:par>
                                    <p:cTn id="145" presetID="22" presetClass="entr" presetSubtype="4" fill="hold" grpId="0" nodeType="withEffect">
                                      <p:stCondLst>
                                        <p:cond delay="250"/>
                                      </p:stCondLst>
                                      <p:childTnLst>
                                        <p:set>
                                          <p:cBhvr>
                                            <p:cTn id="146" dur="1" fill="hold">
                                              <p:stCondLst>
                                                <p:cond delay="0"/>
                                              </p:stCondLst>
                                            </p:cTn>
                                            <p:tgtEl>
                                              <p:spTgt spid="145"/>
                                            </p:tgtEl>
                                            <p:attrNameLst>
                                              <p:attrName>style.visibility</p:attrName>
                                            </p:attrNameLst>
                                          </p:cBhvr>
                                          <p:to>
                                            <p:strVal val="visible"/>
                                          </p:to>
                                        </p:set>
                                        <p:animEffect transition="in" filter="wipe(down)">
                                          <p:cBhvr>
                                            <p:cTn id="147" dur="500"/>
                                            <p:tgtEl>
                                              <p:spTgt spid="145"/>
                                            </p:tgtEl>
                                          </p:cBhvr>
                                        </p:animEffect>
                                      </p:childTnLst>
                                    </p:cTn>
                                  </p:par>
                                  <p:par>
                                    <p:cTn id="148" presetID="22" presetClass="entr" presetSubtype="4" fill="hold" grpId="0" nodeType="withEffect">
                                      <p:stCondLst>
                                        <p:cond delay="250"/>
                                      </p:stCondLst>
                                      <p:childTnLst>
                                        <p:set>
                                          <p:cBhvr>
                                            <p:cTn id="149" dur="1" fill="hold">
                                              <p:stCondLst>
                                                <p:cond delay="0"/>
                                              </p:stCondLst>
                                            </p:cTn>
                                            <p:tgtEl>
                                              <p:spTgt spid="146"/>
                                            </p:tgtEl>
                                            <p:attrNameLst>
                                              <p:attrName>style.visibility</p:attrName>
                                            </p:attrNameLst>
                                          </p:cBhvr>
                                          <p:to>
                                            <p:strVal val="visible"/>
                                          </p:to>
                                        </p:set>
                                        <p:animEffect transition="in" filter="wipe(down)">
                                          <p:cBhvr>
                                            <p:cTn id="150" dur="500"/>
                                            <p:tgtEl>
                                              <p:spTgt spid="146"/>
                                            </p:tgtEl>
                                          </p:cBhvr>
                                        </p:animEffect>
                                      </p:childTnLst>
                                    </p:cTn>
                                  </p:par>
                                  <p:par>
                                    <p:cTn id="151" presetID="22" presetClass="entr" presetSubtype="4" fill="hold" grpId="0" nodeType="withEffect">
                                      <p:stCondLst>
                                        <p:cond delay="250"/>
                                      </p:stCondLst>
                                      <p:childTnLst>
                                        <p:set>
                                          <p:cBhvr>
                                            <p:cTn id="152" dur="1" fill="hold">
                                              <p:stCondLst>
                                                <p:cond delay="0"/>
                                              </p:stCondLst>
                                            </p:cTn>
                                            <p:tgtEl>
                                              <p:spTgt spid="147"/>
                                            </p:tgtEl>
                                            <p:attrNameLst>
                                              <p:attrName>style.visibility</p:attrName>
                                            </p:attrNameLst>
                                          </p:cBhvr>
                                          <p:to>
                                            <p:strVal val="visible"/>
                                          </p:to>
                                        </p:set>
                                        <p:animEffect transition="in" filter="wipe(down)">
                                          <p:cBhvr>
                                            <p:cTn id="153" dur="500"/>
                                            <p:tgtEl>
                                              <p:spTgt spid="147"/>
                                            </p:tgtEl>
                                          </p:cBhvr>
                                        </p:animEffect>
                                      </p:childTnLst>
                                    </p:cTn>
                                  </p:par>
                                  <p:par>
                                    <p:cTn id="154" presetID="22" presetClass="entr" presetSubtype="4" fill="hold" grpId="0" nodeType="withEffect">
                                      <p:stCondLst>
                                        <p:cond delay="250"/>
                                      </p:stCondLst>
                                      <p:childTnLst>
                                        <p:set>
                                          <p:cBhvr>
                                            <p:cTn id="155" dur="1" fill="hold">
                                              <p:stCondLst>
                                                <p:cond delay="0"/>
                                              </p:stCondLst>
                                            </p:cTn>
                                            <p:tgtEl>
                                              <p:spTgt spid="148"/>
                                            </p:tgtEl>
                                            <p:attrNameLst>
                                              <p:attrName>style.visibility</p:attrName>
                                            </p:attrNameLst>
                                          </p:cBhvr>
                                          <p:to>
                                            <p:strVal val="visible"/>
                                          </p:to>
                                        </p:set>
                                        <p:animEffect transition="in" filter="wipe(down)">
                                          <p:cBhvr>
                                            <p:cTn id="156" dur="500"/>
                                            <p:tgtEl>
                                              <p:spTgt spid="148"/>
                                            </p:tgtEl>
                                          </p:cBhvr>
                                        </p:animEffect>
                                      </p:childTnLst>
                                    </p:cTn>
                                  </p:par>
                                  <p:par>
                                    <p:cTn id="157" presetID="22" presetClass="entr" presetSubtype="4" fill="hold" grpId="0" nodeType="withEffect">
                                      <p:stCondLst>
                                        <p:cond delay="250"/>
                                      </p:stCondLst>
                                      <p:childTnLst>
                                        <p:set>
                                          <p:cBhvr>
                                            <p:cTn id="158" dur="1" fill="hold">
                                              <p:stCondLst>
                                                <p:cond delay="0"/>
                                              </p:stCondLst>
                                            </p:cTn>
                                            <p:tgtEl>
                                              <p:spTgt spid="149"/>
                                            </p:tgtEl>
                                            <p:attrNameLst>
                                              <p:attrName>style.visibility</p:attrName>
                                            </p:attrNameLst>
                                          </p:cBhvr>
                                          <p:to>
                                            <p:strVal val="visible"/>
                                          </p:to>
                                        </p:set>
                                        <p:animEffect transition="in" filter="wipe(down)">
                                          <p:cBhvr>
                                            <p:cTn id="159" dur="500"/>
                                            <p:tgtEl>
                                              <p:spTgt spid="149"/>
                                            </p:tgtEl>
                                          </p:cBhvr>
                                        </p:animEffect>
                                      </p:childTnLst>
                                    </p:cTn>
                                  </p:par>
                                  <p:par>
                                    <p:cTn id="160" presetID="22" presetClass="entr" presetSubtype="4" fill="hold" grpId="0" nodeType="withEffect">
                                      <p:stCondLst>
                                        <p:cond delay="250"/>
                                      </p:stCondLst>
                                      <p:childTnLst>
                                        <p:set>
                                          <p:cBhvr>
                                            <p:cTn id="161" dur="1" fill="hold">
                                              <p:stCondLst>
                                                <p:cond delay="0"/>
                                              </p:stCondLst>
                                            </p:cTn>
                                            <p:tgtEl>
                                              <p:spTgt spid="150"/>
                                            </p:tgtEl>
                                            <p:attrNameLst>
                                              <p:attrName>style.visibility</p:attrName>
                                            </p:attrNameLst>
                                          </p:cBhvr>
                                          <p:to>
                                            <p:strVal val="visible"/>
                                          </p:to>
                                        </p:set>
                                        <p:animEffect transition="in" filter="wipe(down)">
                                          <p:cBhvr>
                                            <p:cTn id="162" dur="500"/>
                                            <p:tgtEl>
                                              <p:spTgt spid="150"/>
                                            </p:tgtEl>
                                          </p:cBhvr>
                                        </p:animEffect>
                                      </p:childTnLst>
                                    </p:cTn>
                                  </p:par>
                                  <p:par>
                                    <p:cTn id="163" presetID="22" presetClass="entr" presetSubtype="4" fill="hold" grpId="0" nodeType="withEffect">
                                      <p:stCondLst>
                                        <p:cond delay="250"/>
                                      </p:stCondLst>
                                      <p:childTnLst>
                                        <p:set>
                                          <p:cBhvr>
                                            <p:cTn id="164" dur="1" fill="hold">
                                              <p:stCondLst>
                                                <p:cond delay="0"/>
                                              </p:stCondLst>
                                            </p:cTn>
                                            <p:tgtEl>
                                              <p:spTgt spid="151"/>
                                            </p:tgtEl>
                                            <p:attrNameLst>
                                              <p:attrName>style.visibility</p:attrName>
                                            </p:attrNameLst>
                                          </p:cBhvr>
                                          <p:to>
                                            <p:strVal val="visible"/>
                                          </p:to>
                                        </p:set>
                                        <p:animEffect transition="in" filter="wipe(down)">
                                          <p:cBhvr>
                                            <p:cTn id="165" dur="500"/>
                                            <p:tgtEl>
                                              <p:spTgt spid="151"/>
                                            </p:tgtEl>
                                          </p:cBhvr>
                                        </p:animEffect>
                                      </p:childTnLst>
                                    </p:cTn>
                                  </p:par>
                                  <p:par>
                                    <p:cTn id="166" presetID="22" presetClass="entr" presetSubtype="4" fill="hold" grpId="0" nodeType="withEffect">
                                      <p:stCondLst>
                                        <p:cond delay="250"/>
                                      </p:stCondLst>
                                      <p:childTnLst>
                                        <p:set>
                                          <p:cBhvr>
                                            <p:cTn id="167" dur="1" fill="hold">
                                              <p:stCondLst>
                                                <p:cond delay="0"/>
                                              </p:stCondLst>
                                            </p:cTn>
                                            <p:tgtEl>
                                              <p:spTgt spid="152"/>
                                            </p:tgtEl>
                                            <p:attrNameLst>
                                              <p:attrName>style.visibility</p:attrName>
                                            </p:attrNameLst>
                                          </p:cBhvr>
                                          <p:to>
                                            <p:strVal val="visible"/>
                                          </p:to>
                                        </p:set>
                                        <p:animEffect transition="in" filter="wipe(down)">
                                          <p:cBhvr>
                                            <p:cTn id="168" dur="500"/>
                                            <p:tgtEl>
                                              <p:spTgt spid="152"/>
                                            </p:tgtEl>
                                          </p:cBhvr>
                                        </p:animEffect>
                                      </p:childTnLst>
                                    </p:cTn>
                                  </p:par>
                                  <p:par>
                                    <p:cTn id="169" presetID="22" presetClass="entr" presetSubtype="4" fill="hold" grpId="0" nodeType="withEffect">
                                      <p:stCondLst>
                                        <p:cond delay="250"/>
                                      </p:stCondLst>
                                      <p:childTnLst>
                                        <p:set>
                                          <p:cBhvr>
                                            <p:cTn id="170" dur="1" fill="hold">
                                              <p:stCondLst>
                                                <p:cond delay="0"/>
                                              </p:stCondLst>
                                            </p:cTn>
                                            <p:tgtEl>
                                              <p:spTgt spid="153"/>
                                            </p:tgtEl>
                                            <p:attrNameLst>
                                              <p:attrName>style.visibility</p:attrName>
                                            </p:attrNameLst>
                                          </p:cBhvr>
                                          <p:to>
                                            <p:strVal val="visible"/>
                                          </p:to>
                                        </p:set>
                                        <p:animEffect transition="in" filter="wipe(down)">
                                          <p:cBhvr>
                                            <p:cTn id="171" dur="500"/>
                                            <p:tgtEl>
                                              <p:spTgt spid="153"/>
                                            </p:tgtEl>
                                          </p:cBhvr>
                                        </p:animEffect>
                                      </p:childTnLst>
                                    </p:cTn>
                                  </p:par>
                                  <p:par>
                                    <p:cTn id="172" presetID="22" presetClass="entr" presetSubtype="4" fill="hold" grpId="0" nodeType="withEffect">
                                      <p:stCondLst>
                                        <p:cond delay="250"/>
                                      </p:stCondLst>
                                      <p:childTnLst>
                                        <p:set>
                                          <p:cBhvr>
                                            <p:cTn id="173" dur="1" fill="hold">
                                              <p:stCondLst>
                                                <p:cond delay="0"/>
                                              </p:stCondLst>
                                            </p:cTn>
                                            <p:tgtEl>
                                              <p:spTgt spid="154"/>
                                            </p:tgtEl>
                                            <p:attrNameLst>
                                              <p:attrName>style.visibility</p:attrName>
                                            </p:attrNameLst>
                                          </p:cBhvr>
                                          <p:to>
                                            <p:strVal val="visible"/>
                                          </p:to>
                                        </p:set>
                                        <p:animEffect transition="in" filter="wipe(down)">
                                          <p:cBhvr>
                                            <p:cTn id="174" dur="500"/>
                                            <p:tgtEl>
                                              <p:spTgt spid="154"/>
                                            </p:tgtEl>
                                          </p:cBhvr>
                                        </p:animEffect>
                                      </p:childTnLst>
                                    </p:cTn>
                                  </p:par>
                                  <p:par>
                                    <p:cTn id="175" presetID="22" presetClass="entr" presetSubtype="4" fill="hold" grpId="0" nodeType="withEffect">
                                      <p:stCondLst>
                                        <p:cond delay="250"/>
                                      </p:stCondLst>
                                      <p:childTnLst>
                                        <p:set>
                                          <p:cBhvr>
                                            <p:cTn id="176" dur="1" fill="hold">
                                              <p:stCondLst>
                                                <p:cond delay="0"/>
                                              </p:stCondLst>
                                            </p:cTn>
                                            <p:tgtEl>
                                              <p:spTgt spid="155"/>
                                            </p:tgtEl>
                                            <p:attrNameLst>
                                              <p:attrName>style.visibility</p:attrName>
                                            </p:attrNameLst>
                                          </p:cBhvr>
                                          <p:to>
                                            <p:strVal val="visible"/>
                                          </p:to>
                                        </p:set>
                                        <p:animEffect transition="in" filter="wipe(down)">
                                          <p:cBhvr>
                                            <p:cTn id="177" dur="500"/>
                                            <p:tgtEl>
                                              <p:spTgt spid="155"/>
                                            </p:tgtEl>
                                          </p:cBhvr>
                                        </p:animEffect>
                                      </p:childTnLst>
                                    </p:cTn>
                                  </p:par>
                                  <p:par>
                                    <p:cTn id="178" presetID="22" presetClass="entr" presetSubtype="4" fill="hold" grpId="0" nodeType="withEffect">
                                      <p:stCondLst>
                                        <p:cond delay="250"/>
                                      </p:stCondLst>
                                      <p:childTnLst>
                                        <p:set>
                                          <p:cBhvr>
                                            <p:cTn id="179" dur="1" fill="hold">
                                              <p:stCondLst>
                                                <p:cond delay="0"/>
                                              </p:stCondLst>
                                            </p:cTn>
                                            <p:tgtEl>
                                              <p:spTgt spid="156"/>
                                            </p:tgtEl>
                                            <p:attrNameLst>
                                              <p:attrName>style.visibility</p:attrName>
                                            </p:attrNameLst>
                                          </p:cBhvr>
                                          <p:to>
                                            <p:strVal val="visible"/>
                                          </p:to>
                                        </p:set>
                                        <p:animEffect transition="in" filter="wipe(down)">
                                          <p:cBhvr>
                                            <p:cTn id="180" dur="500"/>
                                            <p:tgtEl>
                                              <p:spTgt spid="156"/>
                                            </p:tgtEl>
                                          </p:cBhvr>
                                        </p:animEffect>
                                      </p:childTnLst>
                                    </p:cTn>
                                  </p:par>
                                  <p:par>
                                    <p:cTn id="181" presetID="22" presetClass="entr" presetSubtype="4" fill="hold" grpId="0" nodeType="withEffect">
                                      <p:stCondLst>
                                        <p:cond delay="250"/>
                                      </p:stCondLst>
                                      <p:childTnLst>
                                        <p:set>
                                          <p:cBhvr>
                                            <p:cTn id="182" dur="1" fill="hold">
                                              <p:stCondLst>
                                                <p:cond delay="0"/>
                                              </p:stCondLst>
                                            </p:cTn>
                                            <p:tgtEl>
                                              <p:spTgt spid="157"/>
                                            </p:tgtEl>
                                            <p:attrNameLst>
                                              <p:attrName>style.visibility</p:attrName>
                                            </p:attrNameLst>
                                          </p:cBhvr>
                                          <p:to>
                                            <p:strVal val="visible"/>
                                          </p:to>
                                        </p:set>
                                        <p:animEffect transition="in" filter="wipe(down)">
                                          <p:cBhvr>
                                            <p:cTn id="183" dur="500"/>
                                            <p:tgtEl>
                                              <p:spTgt spid="157"/>
                                            </p:tgtEl>
                                          </p:cBhvr>
                                        </p:animEffect>
                                      </p:childTnLst>
                                    </p:cTn>
                                  </p:par>
                                  <p:par>
                                    <p:cTn id="184" presetID="22" presetClass="entr" presetSubtype="4" fill="hold" grpId="0" nodeType="withEffect">
                                      <p:stCondLst>
                                        <p:cond delay="250"/>
                                      </p:stCondLst>
                                      <p:childTnLst>
                                        <p:set>
                                          <p:cBhvr>
                                            <p:cTn id="185" dur="1" fill="hold">
                                              <p:stCondLst>
                                                <p:cond delay="0"/>
                                              </p:stCondLst>
                                            </p:cTn>
                                            <p:tgtEl>
                                              <p:spTgt spid="158"/>
                                            </p:tgtEl>
                                            <p:attrNameLst>
                                              <p:attrName>style.visibility</p:attrName>
                                            </p:attrNameLst>
                                          </p:cBhvr>
                                          <p:to>
                                            <p:strVal val="visible"/>
                                          </p:to>
                                        </p:set>
                                        <p:animEffect transition="in" filter="wipe(down)">
                                          <p:cBhvr>
                                            <p:cTn id="186" dur="500"/>
                                            <p:tgtEl>
                                              <p:spTgt spid="158"/>
                                            </p:tgtEl>
                                          </p:cBhvr>
                                        </p:animEffect>
                                      </p:childTnLst>
                                    </p:cTn>
                                  </p:par>
                                  <p:par>
                                    <p:cTn id="187" presetID="22" presetClass="entr" presetSubtype="4" fill="hold" grpId="0" nodeType="withEffect">
                                      <p:stCondLst>
                                        <p:cond delay="250"/>
                                      </p:stCondLst>
                                      <p:childTnLst>
                                        <p:set>
                                          <p:cBhvr>
                                            <p:cTn id="188" dur="1" fill="hold">
                                              <p:stCondLst>
                                                <p:cond delay="0"/>
                                              </p:stCondLst>
                                            </p:cTn>
                                            <p:tgtEl>
                                              <p:spTgt spid="159"/>
                                            </p:tgtEl>
                                            <p:attrNameLst>
                                              <p:attrName>style.visibility</p:attrName>
                                            </p:attrNameLst>
                                          </p:cBhvr>
                                          <p:to>
                                            <p:strVal val="visible"/>
                                          </p:to>
                                        </p:set>
                                        <p:animEffect transition="in" filter="wipe(down)">
                                          <p:cBhvr>
                                            <p:cTn id="189" dur="500"/>
                                            <p:tgtEl>
                                              <p:spTgt spid="159"/>
                                            </p:tgtEl>
                                          </p:cBhvr>
                                        </p:animEffect>
                                      </p:childTnLst>
                                    </p:cTn>
                                  </p:par>
                                  <p:par>
                                    <p:cTn id="190" presetID="22" presetClass="entr" presetSubtype="4" fill="hold" grpId="0" nodeType="withEffect">
                                      <p:stCondLst>
                                        <p:cond delay="250"/>
                                      </p:stCondLst>
                                      <p:childTnLst>
                                        <p:set>
                                          <p:cBhvr>
                                            <p:cTn id="191" dur="1" fill="hold">
                                              <p:stCondLst>
                                                <p:cond delay="0"/>
                                              </p:stCondLst>
                                            </p:cTn>
                                            <p:tgtEl>
                                              <p:spTgt spid="160"/>
                                            </p:tgtEl>
                                            <p:attrNameLst>
                                              <p:attrName>style.visibility</p:attrName>
                                            </p:attrNameLst>
                                          </p:cBhvr>
                                          <p:to>
                                            <p:strVal val="visible"/>
                                          </p:to>
                                        </p:set>
                                        <p:animEffect transition="in" filter="wipe(down)">
                                          <p:cBhvr>
                                            <p:cTn id="192" dur="500"/>
                                            <p:tgtEl>
                                              <p:spTgt spid="160"/>
                                            </p:tgtEl>
                                          </p:cBhvr>
                                        </p:animEffect>
                                      </p:childTnLst>
                                    </p:cTn>
                                  </p:par>
                                  <p:par>
                                    <p:cTn id="193" presetID="22" presetClass="entr" presetSubtype="4" fill="hold" grpId="0" nodeType="withEffect">
                                      <p:stCondLst>
                                        <p:cond delay="250"/>
                                      </p:stCondLst>
                                      <p:childTnLst>
                                        <p:set>
                                          <p:cBhvr>
                                            <p:cTn id="194" dur="1" fill="hold">
                                              <p:stCondLst>
                                                <p:cond delay="0"/>
                                              </p:stCondLst>
                                            </p:cTn>
                                            <p:tgtEl>
                                              <p:spTgt spid="161"/>
                                            </p:tgtEl>
                                            <p:attrNameLst>
                                              <p:attrName>style.visibility</p:attrName>
                                            </p:attrNameLst>
                                          </p:cBhvr>
                                          <p:to>
                                            <p:strVal val="visible"/>
                                          </p:to>
                                        </p:set>
                                        <p:animEffect transition="in" filter="wipe(down)">
                                          <p:cBhvr>
                                            <p:cTn id="195" dur="500"/>
                                            <p:tgtEl>
                                              <p:spTgt spid="161"/>
                                            </p:tgtEl>
                                          </p:cBhvr>
                                        </p:animEffect>
                                      </p:childTnLst>
                                    </p:cTn>
                                  </p:par>
                                  <p:par>
                                    <p:cTn id="196" presetID="22" presetClass="entr" presetSubtype="4" fill="hold" grpId="0" nodeType="withEffect">
                                      <p:stCondLst>
                                        <p:cond delay="250"/>
                                      </p:stCondLst>
                                      <p:childTnLst>
                                        <p:set>
                                          <p:cBhvr>
                                            <p:cTn id="197" dur="1" fill="hold">
                                              <p:stCondLst>
                                                <p:cond delay="0"/>
                                              </p:stCondLst>
                                            </p:cTn>
                                            <p:tgtEl>
                                              <p:spTgt spid="162"/>
                                            </p:tgtEl>
                                            <p:attrNameLst>
                                              <p:attrName>style.visibility</p:attrName>
                                            </p:attrNameLst>
                                          </p:cBhvr>
                                          <p:to>
                                            <p:strVal val="visible"/>
                                          </p:to>
                                        </p:set>
                                        <p:animEffect transition="in" filter="wipe(down)">
                                          <p:cBhvr>
                                            <p:cTn id="198" dur="500"/>
                                            <p:tgtEl>
                                              <p:spTgt spid="162"/>
                                            </p:tgtEl>
                                          </p:cBhvr>
                                        </p:animEffect>
                                      </p:childTnLst>
                                    </p:cTn>
                                  </p:par>
                                  <p:par>
                                    <p:cTn id="199" presetID="22" presetClass="entr" presetSubtype="4" fill="hold" grpId="0" nodeType="withEffect">
                                      <p:stCondLst>
                                        <p:cond delay="250"/>
                                      </p:stCondLst>
                                      <p:childTnLst>
                                        <p:set>
                                          <p:cBhvr>
                                            <p:cTn id="200" dur="1" fill="hold">
                                              <p:stCondLst>
                                                <p:cond delay="0"/>
                                              </p:stCondLst>
                                            </p:cTn>
                                            <p:tgtEl>
                                              <p:spTgt spid="163"/>
                                            </p:tgtEl>
                                            <p:attrNameLst>
                                              <p:attrName>style.visibility</p:attrName>
                                            </p:attrNameLst>
                                          </p:cBhvr>
                                          <p:to>
                                            <p:strVal val="visible"/>
                                          </p:to>
                                        </p:set>
                                        <p:animEffect transition="in" filter="wipe(down)">
                                          <p:cBhvr>
                                            <p:cTn id="201" dur="500"/>
                                            <p:tgtEl>
                                              <p:spTgt spid="163"/>
                                            </p:tgtEl>
                                          </p:cBhvr>
                                        </p:animEffect>
                                      </p:childTnLst>
                                    </p:cTn>
                                  </p:par>
                                  <p:par>
                                    <p:cTn id="202" presetID="22" presetClass="entr" presetSubtype="4" fill="hold" grpId="0" nodeType="withEffect">
                                      <p:stCondLst>
                                        <p:cond delay="250"/>
                                      </p:stCondLst>
                                      <p:childTnLst>
                                        <p:set>
                                          <p:cBhvr>
                                            <p:cTn id="203" dur="1" fill="hold">
                                              <p:stCondLst>
                                                <p:cond delay="0"/>
                                              </p:stCondLst>
                                            </p:cTn>
                                            <p:tgtEl>
                                              <p:spTgt spid="164"/>
                                            </p:tgtEl>
                                            <p:attrNameLst>
                                              <p:attrName>style.visibility</p:attrName>
                                            </p:attrNameLst>
                                          </p:cBhvr>
                                          <p:to>
                                            <p:strVal val="visible"/>
                                          </p:to>
                                        </p:set>
                                        <p:animEffect transition="in" filter="wipe(down)">
                                          <p:cBhvr>
                                            <p:cTn id="204" dur="500"/>
                                            <p:tgtEl>
                                              <p:spTgt spid="164"/>
                                            </p:tgtEl>
                                          </p:cBhvr>
                                        </p:animEffect>
                                      </p:childTnLst>
                                    </p:cTn>
                                  </p:par>
                                  <p:par>
                                    <p:cTn id="205" presetID="22" presetClass="entr" presetSubtype="4" fill="hold" grpId="0" nodeType="withEffect">
                                      <p:stCondLst>
                                        <p:cond delay="250"/>
                                      </p:stCondLst>
                                      <p:childTnLst>
                                        <p:set>
                                          <p:cBhvr>
                                            <p:cTn id="206" dur="1" fill="hold">
                                              <p:stCondLst>
                                                <p:cond delay="0"/>
                                              </p:stCondLst>
                                            </p:cTn>
                                            <p:tgtEl>
                                              <p:spTgt spid="165"/>
                                            </p:tgtEl>
                                            <p:attrNameLst>
                                              <p:attrName>style.visibility</p:attrName>
                                            </p:attrNameLst>
                                          </p:cBhvr>
                                          <p:to>
                                            <p:strVal val="visible"/>
                                          </p:to>
                                        </p:set>
                                        <p:animEffect transition="in" filter="wipe(down)">
                                          <p:cBhvr>
                                            <p:cTn id="207" dur="500"/>
                                            <p:tgtEl>
                                              <p:spTgt spid="165"/>
                                            </p:tgtEl>
                                          </p:cBhvr>
                                        </p:animEffect>
                                      </p:childTnLst>
                                    </p:cTn>
                                  </p:par>
                                  <p:par>
                                    <p:cTn id="208" presetID="22" presetClass="entr" presetSubtype="4" fill="hold" grpId="0" nodeType="withEffect">
                                      <p:stCondLst>
                                        <p:cond delay="250"/>
                                      </p:stCondLst>
                                      <p:childTnLst>
                                        <p:set>
                                          <p:cBhvr>
                                            <p:cTn id="209" dur="1" fill="hold">
                                              <p:stCondLst>
                                                <p:cond delay="0"/>
                                              </p:stCondLst>
                                            </p:cTn>
                                            <p:tgtEl>
                                              <p:spTgt spid="166"/>
                                            </p:tgtEl>
                                            <p:attrNameLst>
                                              <p:attrName>style.visibility</p:attrName>
                                            </p:attrNameLst>
                                          </p:cBhvr>
                                          <p:to>
                                            <p:strVal val="visible"/>
                                          </p:to>
                                        </p:set>
                                        <p:animEffect transition="in" filter="wipe(down)">
                                          <p:cBhvr>
                                            <p:cTn id="210" dur="500"/>
                                            <p:tgtEl>
                                              <p:spTgt spid="166"/>
                                            </p:tgtEl>
                                          </p:cBhvr>
                                        </p:animEffect>
                                      </p:childTnLst>
                                    </p:cTn>
                                  </p:par>
                                  <p:par>
                                    <p:cTn id="211" presetID="22" presetClass="entr" presetSubtype="4" fill="hold" grpId="0" nodeType="withEffect">
                                      <p:stCondLst>
                                        <p:cond delay="250"/>
                                      </p:stCondLst>
                                      <p:childTnLst>
                                        <p:set>
                                          <p:cBhvr>
                                            <p:cTn id="212" dur="1" fill="hold">
                                              <p:stCondLst>
                                                <p:cond delay="0"/>
                                              </p:stCondLst>
                                            </p:cTn>
                                            <p:tgtEl>
                                              <p:spTgt spid="167"/>
                                            </p:tgtEl>
                                            <p:attrNameLst>
                                              <p:attrName>style.visibility</p:attrName>
                                            </p:attrNameLst>
                                          </p:cBhvr>
                                          <p:to>
                                            <p:strVal val="visible"/>
                                          </p:to>
                                        </p:set>
                                        <p:animEffect transition="in" filter="wipe(down)">
                                          <p:cBhvr>
                                            <p:cTn id="213" dur="500"/>
                                            <p:tgtEl>
                                              <p:spTgt spid="167"/>
                                            </p:tgtEl>
                                          </p:cBhvr>
                                        </p:animEffect>
                                      </p:childTnLst>
                                    </p:cTn>
                                  </p:par>
                                  <p:par>
                                    <p:cTn id="214" presetID="22" presetClass="entr" presetSubtype="4" fill="hold" grpId="0" nodeType="withEffect">
                                      <p:stCondLst>
                                        <p:cond delay="250"/>
                                      </p:stCondLst>
                                      <p:childTnLst>
                                        <p:set>
                                          <p:cBhvr>
                                            <p:cTn id="215" dur="1" fill="hold">
                                              <p:stCondLst>
                                                <p:cond delay="0"/>
                                              </p:stCondLst>
                                            </p:cTn>
                                            <p:tgtEl>
                                              <p:spTgt spid="168"/>
                                            </p:tgtEl>
                                            <p:attrNameLst>
                                              <p:attrName>style.visibility</p:attrName>
                                            </p:attrNameLst>
                                          </p:cBhvr>
                                          <p:to>
                                            <p:strVal val="visible"/>
                                          </p:to>
                                        </p:set>
                                        <p:animEffect transition="in" filter="wipe(down)">
                                          <p:cBhvr>
                                            <p:cTn id="216" dur="500"/>
                                            <p:tgtEl>
                                              <p:spTgt spid="168"/>
                                            </p:tgtEl>
                                          </p:cBhvr>
                                        </p:animEffect>
                                      </p:childTnLst>
                                    </p:cTn>
                                  </p:par>
                                  <p:par>
                                    <p:cTn id="217" presetID="22" presetClass="entr" presetSubtype="4" fill="hold" grpId="0" nodeType="withEffect">
                                      <p:stCondLst>
                                        <p:cond delay="250"/>
                                      </p:stCondLst>
                                      <p:childTnLst>
                                        <p:set>
                                          <p:cBhvr>
                                            <p:cTn id="218" dur="1" fill="hold">
                                              <p:stCondLst>
                                                <p:cond delay="0"/>
                                              </p:stCondLst>
                                            </p:cTn>
                                            <p:tgtEl>
                                              <p:spTgt spid="169"/>
                                            </p:tgtEl>
                                            <p:attrNameLst>
                                              <p:attrName>style.visibility</p:attrName>
                                            </p:attrNameLst>
                                          </p:cBhvr>
                                          <p:to>
                                            <p:strVal val="visible"/>
                                          </p:to>
                                        </p:set>
                                        <p:animEffect transition="in" filter="wipe(down)">
                                          <p:cBhvr>
                                            <p:cTn id="219" dur="500"/>
                                            <p:tgtEl>
                                              <p:spTgt spid="169"/>
                                            </p:tgtEl>
                                          </p:cBhvr>
                                        </p:animEffect>
                                      </p:childTnLst>
                                    </p:cTn>
                                  </p:par>
                                  <p:par>
                                    <p:cTn id="220" presetID="22" presetClass="entr" presetSubtype="4" fill="hold" grpId="0" nodeType="withEffect">
                                      <p:stCondLst>
                                        <p:cond delay="250"/>
                                      </p:stCondLst>
                                      <p:childTnLst>
                                        <p:set>
                                          <p:cBhvr>
                                            <p:cTn id="221" dur="1" fill="hold">
                                              <p:stCondLst>
                                                <p:cond delay="0"/>
                                              </p:stCondLst>
                                            </p:cTn>
                                            <p:tgtEl>
                                              <p:spTgt spid="170"/>
                                            </p:tgtEl>
                                            <p:attrNameLst>
                                              <p:attrName>style.visibility</p:attrName>
                                            </p:attrNameLst>
                                          </p:cBhvr>
                                          <p:to>
                                            <p:strVal val="visible"/>
                                          </p:to>
                                        </p:set>
                                        <p:animEffect transition="in" filter="wipe(down)">
                                          <p:cBhvr>
                                            <p:cTn id="222" dur="500"/>
                                            <p:tgtEl>
                                              <p:spTgt spid="170"/>
                                            </p:tgtEl>
                                          </p:cBhvr>
                                        </p:animEffect>
                                      </p:childTnLst>
                                    </p:cTn>
                                  </p:par>
                                  <p:par>
                                    <p:cTn id="223" presetID="22" presetClass="entr" presetSubtype="4" fill="hold" grpId="0" nodeType="withEffect">
                                      <p:stCondLst>
                                        <p:cond delay="250"/>
                                      </p:stCondLst>
                                      <p:childTnLst>
                                        <p:set>
                                          <p:cBhvr>
                                            <p:cTn id="224" dur="1" fill="hold">
                                              <p:stCondLst>
                                                <p:cond delay="0"/>
                                              </p:stCondLst>
                                            </p:cTn>
                                            <p:tgtEl>
                                              <p:spTgt spid="171"/>
                                            </p:tgtEl>
                                            <p:attrNameLst>
                                              <p:attrName>style.visibility</p:attrName>
                                            </p:attrNameLst>
                                          </p:cBhvr>
                                          <p:to>
                                            <p:strVal val="visible"/>
                                          </p:to>
                                        </p:set>
                                        <p:animEffect transition="in" filter="wipe(down)">
                                          <p:cBhvr>
                                            <p:cTn id="225" dur="500"/>
                                            <p:tgtEl>
                                              <p:spTgt spid="171"/>
                                            </p:tgtEl>
                                          </p:cBhvr>
                                        </p:animEffect>
                                      </p:childTnLst>
                                    </p:cTn>
                                  </p:par>
                                  <p:par>
                                    <p:cTn id="226" presetID="22" presetClass="entr" presetSubtype="4" fill="hold" grpId="0" nodeType="withEffect">
                                      <p:stCondLst>
                                        <p:cond delay="250"/>
                                      </p:stCondLst>
                                      <p:childTnLst>
                                        <p:set>
                                          <p:cBhvr>
                                            <p:cTn id="227" dur="1" fill="hold">
                                              <p:stCondLst>
                                                <p:cond delay="0"/>
                                              </p:stCondLst>
                                            </p:cTn>
                                            <p:tgtEl>
                                              <p:spTgt spid="172"/>
                                            </p:tgtEl>
                                            <p:attrNameLst>
                                              <p:attrName>style.visibility</p:attrName>
                                            </p:attrNameLst>
                                          </p:cBhvr>
                                          <p:to>
                                            <p:strVal val="visible"/>
                                          </p:to>
                                        </p:set>
                                        <p:animEffect transition="in" filter="wipe(down)">
                                          <p:cBhvr>
                                            <p:cTn id="228" dur="500"/>
                                            <p:tgtEl>
                                              <p:spTgt spid="172"/>
                                            </p:tgtEl>
                                          </p:cBhvr>
                                        </p:animEffect>
                                      </p:childTnLst>
                                    </p:cTn>
                                  </p:par>
                                  <p:par>
                                    <p:cTn id="229" presetID="22" presetClass="entr" presetSubtype="4" fill="hold" grpId="0" nodeType="withEffect">
                                      <p:stCondLst>
                                        <p:cond delay="250"/>
                                      </p:stCondLst>
                                      <p:childTnLst>
                                        <p:set>
                                          <p:cBhvr>
                                            <p:cTn id="230" dur="1" fill="hold">
                                              <p:stCondLst>
                                                <p:cond delay="0"/>
                                              </p:stCondLst>
                                            </p:cTn>
                                            <p:tgtEl>
                                              <p:spTgt spid="173"/>
                                            </p:tgtEl>
                                            <p:attrNameLst>
                                              <p:attrName>style.visibility</p:attrName>
                                            </p:attrNameLst>
                                          </p:cBhvr>
                                          <p:to>
                                            <p:strVal val="visible"/>
                                          </p:to>
                                        </p:set>
                                        <p:animEffect transition="in" filter="wipe(down)">
                                          <p:cBhvr>
                                            <p:cTn id="231" dur="500"/>
                                            <p:tgtEl>
                                              <p:spTgt spid="173"/>
                                            </p:tgtEl>
                                          </p:cBhvr>
                                        </p:animEffect>
                                      </p:childTnLst>
                                    </p:cTn>
                                  </p:par>
                                  <p:par>
                                    <p:cTn id="232" presetID="22" presetClass="entr" presetSubtype="4" fill="hold" grpId="0" nodeType="withEffect">
                                      <p:stCondLst>
                                        <p:cond delay="250"/>
                                      </p:stCondLst>
                                      <p:childTnLst>
                                        <p:set>
                                          <p:cBhvr>
                                            <p:cTn id="233" dur="1" fill="hold">
                                              <p:stCondLst>
                                                <p:cond delay="0"/>
                                              </p:stCondLst>
                                            </p:cTn>
                                            <p:tgtEl>
                                              <p:spTgt spid="174"/>
                                            </p:tgtEl>
                                            <p:attrNameLst>
                                              <p:attrName>style.visibility</p:attrName>
                                            </p:attrNameLst>
                                          </p:cBhvr>
                                          <p:to>
                                            <p:strVal val="visible"/>
                                          </p:to>
                                        </p:set>
                                        <p:animEffect transition="in" filter="wipe(down)">
                                          <p:cBhvr>
                                            <p:cTn id="234" dur="500"/>
                                            <p:tgtEl>
                                              <p:spTgt spid="174"/>
                                            </p:tgtEl>
                                          </p:cBhvr>
                                        </p:animEffect>
                                      </p:childTnLst>
                                    </p:cTn>
                                  </p:par>
                                  <p:par>
                                    <p:cTn id="235" presetID="22" presetClass="entr" presetSubtype="4" fill="hold" grpId="0" nodeType="withEffect">
                                      <p:stCondLst>
                                        <p:cond delay="250"/>
                                      </p:stCondLst>
                                      <p:childTnLst>
                                        <p:set>
                                          <p:cBhvr>
                                            <p:cTn id="236" dur="1" fill="hold">
                                              <p:stCondLst>
                                                <p:cond delay="0"/>
                                              </p:stCondLst>
                                            </p:cTn>
                                            <p:tgtEl>
                                              <p:spTgt spid="175"/>
                                            </p:tgtEl>
                                            <p:attrNameLst>
                                              <p:attrName>style.visibility</p:attrName>
                                            </p:attrNameLst>
                                          </p:cBhvr>
                                          <p:to>
                                            <p:strVal val="visible"/>
                                          </p:to>
                                        </p:set>
                                        <p:animEffect transition="in" filter="wipe(down)">
                                          <p:cBhvr>
                                            <p:cTn id="237" dur="500"/>
                                            <p:tgtEl>
                                              <p:spTgt spid="175"/>
                                            </p:tgtEl>
                                          </p:cBhvr>
                                        </p:animEffect>
                                      </p:childTnLst>
                                    </p:cTn>
                                  </p:par>
                                  <p:par>
                                    <p:cTn id="238" presetID="22" presetClass="entr" presetSubtype="4" fill="hold" grpId="0" nodeType="withEffect">
                                      <p:stCondLst>
                                        <p:cond delay="250"/>
                                      </p:stCondLst>
                                      <p:childTnLst>
                                        <p:set>
                                          <p:cBhvr>
                                            <p:cTn id="239" dur="1" fill="hold">
                                              <p:stCondLst>
                                                <p:cond delay="0"/>
                                              </p:stCondLst>
                                            </p:cTn>
                                            <p:tgtEl>
                                              <p:spTgt spid="176"/>
                                            </p:tgtEl>
                                            <p:attrNameLst>
                                              <p:attrName>style.visibility</p:attrName>
                                            </p:attrNameLst>
                                          </p:cBhvr>
                                          <p:to>
                                            <p:strVal val="visible"/>
                                          </p:to>
                                        </p:set>
                                        <p:animEffect transition="in" filter="wipe(down)">
                                          <p:cBhvr>
                                            <p:cTn id="240" dur="500"/>
                                            <p:tgtEl>
                                              <p:spTgt spid="176"/>
                                            </p:tgtEl>
                                          </p:cBhvr>
                                        </p:animEffect>
                                      </p:childTnLst>
                                    </p:cTn>
                                  </p:par>
                                  <p:par>
                                    <p:cTn id="241" presetID="22" presetClass="entr" presetSubtype="4" fill="hold" grpId="0" nodeType="withEffect">
                                      <p:stCondLst>
                                        <p:cond delay="250"/>
                                      </p:stCondLst>
                                      <p:childTnLst>
                                        <p:set>
                                          <p:cBhvr>
                                            <p:cTn id="242" dur="1" fill="hold">
                                              <p:stCondLst>
                                                <p:cond delay="0"/>
                                              </p:stCondLst>
                                            </p:cTn>
                                            <p:tgtEl>
                                              <p:spTgt spid="177"/>
                                            </p:tgtEl>
                                            <p:attrNameLst>
                                              <p:attrName>style.visibility</p:attrName>
                                            </p:attrNameLst>
                                          </p:cBhvr>
                                          <p:to>
                                            <p:strVal val="visible"/>
                                          </p:to>
                                        </p:set>
                                        <p:animEffect transition="in" filter="wipe(down)">
                                          <p:cBhvr>
                                            <p:cTn id="243" dur="500"/>
                                            <p:tgtEl>
                                              <p:spTgt spid="177"/>
                                            </p:tgtEl>
                                          </p:cBhvr>
                                        </p:animEffect>
                                      </p:childTnLst>
                                    </p:cTn>
                                  </p:par>
                                  <p:par>
                                    <p:cTn id="244" presetID="22" presetClass="entr" presetSubtype="4" fill="hold" grpId="0" nodeType="withEffect">
                                      <p:stCondLst>
                                        <p:cond delay="250"/>
                                      </p:stCondLst>
                                      <p:childTnLst>
                                        <p:set>
                                          <p:cBhvr>
                                            <p:cTn id="245" dur="1" fill="hold">
                                              <p:stCondLst>
                                                <p:cond delay="0"/>
                                              </p:stCondLst>
                                            </p:cTn>
                                            <p:tgtEl>
                                              <p:spTgt spid="178"/>
                                            </p:tgtEl>
                                            <p:attrNameLst>
                                              <p:attrName>style.visibility</p:attrName>
                                            </p:attrNameLst>
                                          </p:cBhvr>
                                          <p:to>
                                            <p:strVal val="visible"/>
                                          </p:to>
                                        </p:set>
                                        <p:animEffect transition="in" filter="wipe(down)">
                                          <p:cBhvr>
                                            <p:cTn id="246" dur="500"/>
                                            <p:tgtEl>
                                              <p:spTgt spid="178"/>
                                            </p:tgtEl>
                                          </p:cBhvr>
                                        </p:animEffect>
                                      </p:childTnLst>
                                    </p:cTn>
                                  </p:par>
                                  <p:par>
                                    <p:cTn id="247" presetID="22" presetClass="entr" presetSubtype="4" fill="hold" grpId="0" nodeType="withEffect">
                                      <p:stCondLst>
                                        <p:cond delay="250"/>
                                      </p:stCondLst>
                                      <p:childTnLst>
                                        <p:set>
                                          <p:cBhvr>
                                            <p:cTn id="248" dur="1" fill="hold">
                                              <p:stCondLst>
                                                <p:cond delay="0"/>
                                              </p:stCondLst>
                                            </p:cTn>
                                            <p:tgtEl>
                                              <p:spTgt spid="179"/>
                                            </p:tgtEl>
                                            <p:attrNameLst>
                                              <p:attrName>style.visibility</p:attrName>
                                            </p:attrNameLst>
                                          </p:cBhvr>
                                          <p:to>
                                            <p:strVal val="visible"/>
                                          </p:to>
                                        </p:set>
                                        <p:animEffect transition="in" filter="wipe(down)">
                                          <p:cBhvr>
                                            <p:cTn id="249" dur="500"/>
                                            <p:tgtEl>
                                              <p:spTgt spid="179"/>
                                            </p:tgtEl>
                                          </p:cBhvr>
                                        </p:animEffect>
                                      </p:childTnLst>
                                    </p:cTn>
                                  </p:par>
                                  <p:par>
                                    <p:cTn id="250" presetID="22" presetClass="entr" presetSubtype="4" fill="hold" grpId="0" nodeType="withEffect">
                                      <p:stCondLst>
                                        <p:cond delay="250"/>
                                      </p:stCondLst>
                                      <p:childTnLst>
                                        <p:set>
                                          <p:cBhvr>
                                            <p:cTn id="251" dur="1" fill="hold">
                                              <p:stCondLst>
                                                <p:cond delay="0"/>
                                              </p:stCondLst>
                                            </p:cTn>
                                            <p:tgtEl>
                                              <p:spTgt spid="180"/>
                                            </p:tgtEl>
                                            <p:attrNameLst>
                                              <p:attrName>style.visibility</p:attrName>
                                            </p:attrNameLst>
                                          </p:cBhvr>
                                          <p:to>
                                            <p:strVal val="visible"/>
                                          </p:to>
                                        </p:set>
                                        <p:animEffect transition="in" filter="wipe(down)">
                                          <p:cBhvr>
                                            <p:cTn id="252" dur="500"/>
                                            <p:tgtEl>
                                              <p:spTgt spid="180"/>
                                            </p:tgtEl>
                                          </p:cBhvr>
                                        </p:animEffect>
                                      </p:childTnLst>
                                    </p:cTn>
                                  </p:par>
                                  <p:par>
                                    <p:cTn id="253" presetID="22" presetClass="entr" presetSubtype="4" fill="hold" grpId="0" nodeType="withEffect">
                                      <p:stCondLst>
                                        <p:cond delay="250"/>
                                      </p:stCondLst>
                                      <p:childTnLst>
                                        <p:set>
                                          <p:cBhvr>
                                            <p:cTn id="254" dur="1" fill="hold">
                                              <p:stCondLst>
                                                <p:cond delay="0"/>
                                              </p:stCondLst>
                                            </p:cTn>
                                            <p:tgtEl>
                                              <p:spTgt spid="181"/>
                                            </p:tgtEl>
                                            <p:attrNameLst>
                                              <p:attrName>style.visibility</p:attrName>
                                            </p:attrNameLst>
                                          </p:cBhvr>
                                          <p:to>
                                            <p:strVal val="visible"/>
                                          </p:to>
                                        </p:set>
                                        <p:animEffect transition="in" filter="wipe(down)">
                                          <p:cBhvr>
                                            <p:cTn id="255" dur="500"/>
                                            <p:tgtEl>
                                              <p:spTgt spid="181"/>
                                            </p:tgtEl>
                                          </p:cBhvr>
                                        </p:animEffect>
                                      </p:childTnLst>
                                    </p:cTn>
                                  </p:par>
                                  <p:par>
                                    <p:cTn id="256" presetID="22" presetClass="entr" presetSubtype="4" fill="hold" grpId="0" nodeType="withEffect">
                                      <p:stCondLst>
                                        <p:cond delay="250"/>
                                      </p:stCondLst>
                                      <p:childTnLst>
                                        <p:set>
                                          <p:cBhvr>
                                            <p:cTn id="257" dur="1" fill="hold">
                                              <p:stCondLst>
                                                <p:cond delay="0"/>
                                              </p:stCondLst>
                                            </p:cTn>
                                            <p:tgtEl>
                                              <p:spTgt spid="182"/>
                                            </p:tgtEl>
                                            <p:attrNameLst>
                                              <p:attrName>style.visibility</p:attrName>
                                            </p:attrNameLst>
                                          </p:cBhvr>
                                          <p:to>
                                            <p:strVal val="visible"/>
                                          </p:to>
                                        </p:set>
                                        <p:animEffect transition="in" filter="wipe(down)">
                                          <p:cBhvr>
                                            <p:cTn id="258" dur="500"/>
                                            <p:tgtEl>
                                              <p:spTgt spid="182"/>
                                            </p:tgtEl>
                                          </p:cBhvr>
                                        </p:animEffect>
                                      </p:childTnLst>
                                    </p:cTn>
                                  </p:par>
                                  <p:par>
                                    <p:cTn id="259" presetID="22" presetClass="entr" presetSubtype="4" fill="hold" grpId="0" nodeType="withEffect">
                                      <p:stCondLst>
                                        <p:cond delay="250"/>
                                      </p:stCondLst>
                                      <p:childTnLst>
                                        <p:set>
                                          <p:cBhvr>
                                            <p:cTn id="260" dur="1" fill="hold">
                                              <p:stCondLst>
                                                <p:cond delay="0"/>
                                              </p:stCondLst>
                                            </p:cTn>
                                            <p:tgtEl>
                                              <p:spTgt spid="183"/>
                                            </p:tgtEl>
                                            <p:attrNameLst>
                                              <p:attrName>style.visibility</p:attrName>
                                            </p:attrNameLst>
                                          </p:cBhvr>
                                          <p:to>
                                            <p:strVal val="visible"/>
                                          </p:to>
                                        </p:set>
                                        <p:animEffect transition="in" filter="wipe(down)">
                                          <p:cBhvr>
                                            <p:cTn id="261" dur="500"/>
                                            <p:tgtEl>
                                              <p:spTgt spid="183"/>
                                            </p:tgtEl>
                                          </p:cBhvr>
                                        </p:animEffect>
                                      </p:childTnLst>
                                    </p:cTn>
                                  </p:par>
                                  <p:par>
                                    <p:cTn id="262" presetID="22" presetClass="entr" presetSubtype="4" fill="hold" grpId="0" nodeType="withEffect">
                                      <p:stCondLst>
                                        <p:cond delay="250"/>
                                      </p:stCondLst>
                                      <p:childTnLst>
                                        <p:set>
                                          <p:cBhvr>
                                            <p:cTn id="263" dur="1" fill="hold">
                                              <p:stCondLst>
                                                <p:cond delay="0"/>
                                              </p:stCondLst>
                                            </p:cTn>
                                            <p:tgtEl>
                                              <p:spTgt spid="184"/>
                                            </p:tgtEl>
                                            <p:attrNameLst>
                                              <p:attrName>style.visibility</p:attrName>
                                            </p:attrNameLst>
                                          </p:cBhvr>
                                          <p:to>
                                            <p:strVal val="visible"/>
                                          </p:to>
                                        </p:set>
                                        <p:animEffect transition="in" filter="wipe(down)">
                                          <p:cBhvr>
                                            <p:cTn id="264" dur="500"/>
                                            <p:tgtEl>
                                              <p:spTgt spid="184"/>
                                            </p:tgtEl>
                                          </p:cBhvr>
                                        </p:animEffect>
                                      </p:childTnLst>
                                    </p:cTn>
                                  </p:par>
                                  <p:par>
                                    <p:cTn id="265" presetID="22" presetClass="entr" presetSubtype="4" fill="hold" grpId="0" nodeType="withEffect">
                                      <p:stCondLst>
                                        <p:cond delay="250"/>
                                      </p:stCondLst>
                                      <p:childTnLst>
                                        <p:set>
                                          <p:cBhvr>
                                            <p:cTn id="266" dur="1" fill="hold">
                                              <p:stCondLst>
                                                <p:cond delay="0"/>
                                              </p:stCondLst>
                                            </p:cTn>
                                            <p:tgtEl>
                                              <p:spTgt spid="185"/>
                                            </p:tgtEl>
                                            <p:attrNameLst>
                                              <p:attrName>style.visibility</p:attrName>
                                            </p:attrNameLst>
                                          </p:cBhvr>
                                          <p:to>
                                            <p:strVal val="visible"/>
                                          </p:to>
                                        </p:set>
                                        <p:animEffect transition="in" filter="wipe(down)">
                                          <p:cBhvr>
                                            <p:cTn id="267" dur="500"/>
                                            <p:tgtEl>
                                              <p:spTgt spid="185"/>
                                            </p:tgtEl>
                                          </p:cBhvr>
                                        </p:animEffect>
                                      </p:childTnLst>
                                    </p:cTn>
                                  </p:par>
                                  <p:par>
                                    <p:cTn id="268" presetID="22" presetClass="entr" presetSubtype="4" fill="hold" grpId="0" nodeType="withEffect">
                                      <p:stCondLst>
                                        <p:cond delay="250"/>
                                      </p:stCondLst>
                                      <p:childTnLst>
                                        <p:set>
                                          <p:cBhvr>
                                            <p:cTn id="269" dur="1" fill="hold">
                                              <p:stCondLst>
                                                <p:cond delay="0"/>
                                              </p:stCondLst>
                                            </p:cTn>
                                            <p:tgtEl>
                                              <p:spTgt spid="186"/>
                                            </p:tgtEl>
                                            <p:attrNameLst>
                                              <p:attrName>style.visibility</p:attrName>
                                            </p:attrNameLst>
                                          </p:cBhvr>
                                          <p:to>
                                            <p:strVal val="visible"/>
                                          </p:to>
                                        </p:set>
                                        <p:animEffect transition="in" filter="wipe(down)">
                                          <p:cBhvr>
                                            <p:cTn id="270" dur="500"/>
                                            <p:tgtEl>
                                              <p:spTgt spid="186"/>
                                            </p:tgtEl>
                                          </p:cBhvr>
                                        </p:animEffect>
                                      </p:childTnLst>
                                    </p:cTn>
                                  </p:par>
                                  <p:par>
                                    <p:cTn id="271" presetID="22" presetClass="entr" presetSubtype="4" fill="hold" grpId="0" nodeType="withEffect">
                                      <p:stCondLst>
                                        <p:cond delay="250"/>
                                      </p:stCondLst>
                                      <p:childTnLst>
                                        <p:set>
                                          <p:cBhvr>
                                            <p:cTn id="272" dur="1" fill="hold">
                                              <p:stCondLst>
                                                <p:cond delay="0"/>
                                              </p:stCondLst>
                                            </p:cTn>
                                            <p:tgtEl>
                                              <p:spTgt spid="187"/>
                                            </p:tgtEl>
                                            <p:attrNameLst>
                                              <p:attrName>style.visibility</p:attrName>
                                            </p:attrNameLst>
                                          </p:cBhvr>
                                          <p:to>
                                            <p:strVal val="visible"/>
                                          </p:to>
                                        </p:set>
                                        <p:animEffect transition="in" filter="wipe(down)">
                                          <p:cBhvr>
                                            <p:cTn id="273" dur="500"/>
                                            <p:tgtEl>
                                              <p:spTgt spid="187"/>
                                            </p:tgtEl>
                                          </p:cBhvr>
                                        </p:animEffect>
                                      </p:childTnLst>
                                    </p:cTn>
                                  </p:par>
                                  <p:par>
                                    <p:cTn id="274" presetID="22" presetClass="entr" presetSubtype="4" fill="hold" grpId="0" nodeType="withEffect">
                                      <p:stCondLst>
                                        <p:cond delay="250"/>
                                      </p:stCondLst>
                                      <p:childTnLst>
                                        <p:set>
                                          <p:cBhvr>
                                            <p:cTn id="275" dur="1" fill="hold">
                                              <p:stCondLst>
                                                <p:cond delay="0"/>
                                              </p:stCondLst>
                                            </p:cTn>
                                            <p:tgtEl>
                                              <p:spTgt spid="188"/>
                                            </p:tgtEl>
                                            <p:attrNameLst>
                                              <p:attrName>style.visibility</p:attrName>
                                            </p:attrNameLst>
                                          </p:cBhvr>
                                          <p:to>
                                            <p:strVal val="visible"/>
                                          </p:to>
                                        </p:set>
                                        <p:animEffect transition="in" filter="wipe(down)">
                                          <p:cBhvr>
                                            <p:cTn id="276" dur="500"/>
                                            <p:tgtEl>
                                              <p:spTgt spid="188"/>
                                            </p:tgtEl>
                                          </p:cBhvr>
                                        </p:animEffect>
                                      </p:childTnLst>
                                    </p:cTn>
                                  </p:par>
                                  <p:par>
                                    <p:cTn id="277" presetID="22" presetClass="entr" presetSubtype="4" fill="hold" grpId="0" nodeType="withEffect">
                                      <p:stCondLst>
                                        <p:cond delay="250"/>
                                      </p:stCondLst>
                                      <p:childTnLst>
                                        <p:set>
                                          <p:cBhvr>
                                            <p:cTn id="278" dur="1" fill="hold">
                                              <p:stCondLst>
                                                <p:cond delay="0"/>
                                              </p:stCondLst>
                                            </p:cTn>
                                            <p:tgtEl>
                                              <p:spTgt spid="189"/>
                                            </p:tgtEl>
                                            <p:attrNameLst>
                                              <p:attrName>style.visibility</p:attrName>
                                            </p:attrNameLst>
                                          </p:cBhvr>
                                          <p:to>
                                            <p:strVal val="visible"/>
                                          </p:to>
                                        </p:set>
                                        <p:animEffect transition="in" filter="wipe(down)">
                                          <p:cBhvr>
                                            <p:cTn id="279" dur="500"/>
                                            <p:tgtEl>
                                              <p:spTgt spid="189"/>
                                            </p:tgtEl>
                                          </p:cBhvr>
                                        </p:animEffect>
                                      </p:childTnLst>
                                    </p:cTn>
                                  </p:par>
                                  <p:par>
                                    <p:cTn id="280" presetID="22" presetClass="entr" presetSubtype="4" fill="hold" grpId="0" nodeType="withEffect">
                                      <p:stCondLst>
                                        <p:cond delay="250"/>
                                      </p:stCondLst>
                                      <p:childTnLst>
                                        <p:set>
                                          <p:cBhvr>
                                            <p:cTn id="281" dur="1" fill="hold">
                                              <p:stCondLst>
                                                <p:cond delay="0"/>
                                              </p:stCondLst>
                                            </p:cTn>
                                            <p:tgtEl>
                                              <p:spTgt spid="190"/>
                                            </p:tgtEl>
                                            <p:attrNameLst>
                                              <p:attrName>style.visibility</p:attrName>
                                            </p:attrNameLst>
                                          </p:cBhvr>
                                          <p:to>
                                            <p:strVal val="visible"/>
                                          </p:to>
                                        </p:set>
                                        <p:animEffect transition="in" filter="wipe(down)">
                                          <p:cBhvr>
                                            <p:cTn id="282" dur="500"/>
                                            <p:tgtEl>
                                              <p:spTgt spid="190"/>
                                            </p:tgtEl>
                                          </p:cBhvr>
                                        </p:animEffect>
                                      </p:childTnLst>
                                    </p:cTn>
                                  </p:par>
                                  <p:par>
                                    <p:cTn id="283" presetID="22" presetClass="entr" presetSubtype="4" fill="hold" grpId="0" nodeType="withEffect">
                                      <p:stCondLst>
                                        <p:cond delay="250"/>
                                      </p:stCondLst>
                                      <p:childTnLst>
                                        <p:set>
                                          <p:cBhvr>
                                            <p:cTn id="284" dur="1" fill="hold">
                                              <p:stCondLst>
                                                <p:cond delay="0"/>
                                              </p:stCondLst>
                                            </p:cTn>
                                            <p:tgtEl>
                                              <p:spTgt spid="191"/>
                                            </p:tgtEl>
                                            <p:attrNameLst>
                                              <p:attrName>style.visibility</p:attrName>
                                            </p:attrNameLst>
                                          </p:cBhvr>
                                          <p:to>
                                            <p:strVal val="visible"/>
                                          </p:to>
                                        </p:set>
                                        <p:animEffect transition="in" filter="wipe(down)">
                                          <p:cBhvr>
                                            <p:cTn id="285" dur="500"/>
                                            <p:tgtEl>
                                              <p:spTgt spid="191"/>
                                            </p:tgtEl>
                                          </p:cBhvr>
                                        </p:animEffect>
                                      </p:childTnLst>
                                    </p:cTn>
                                  </p:par>
                                  <p:par>
                                    <p:cTn id="286" presetID="22" presetClass="entr" presetSubtype="4" fill="hold" grpId="0" nodeType="withEffect">
                                      <p:stCondLst>
                                        <p:cond delay="250"/>
                                      </p:stCondLst>
                                      <p:childTnLst>
                                        <p:set>
                                          <p:cBhvr>
                                            <p:cTn id="287" dur="1" fill="hold">
                                              <p:stCondLst>
                                                <p:cond delay="0"/>
                                              </p:stCondLst>
                                            </p:cTn>
                                            <p:tgtEl>
                                              <p:spTgt spid="192"/>
                                            </p:tgtEl>
                                            <p:attrNameLst>
                                              <p:attrName>style.visibility</p:attrName>
                                            </p:attrNameLst>
                                          </p:cBhvr>
                                          <p:to>
                                            <p:strVal val="visible"/>
                                          </p:to>
                                        </p:set>
                                        <p:animEffect transition="in" filter="wipe(down)">
                                          <p:cBhvr>
                                            <p:cTn id="288" dur="500"/>
                                            <p:tgtEl>
                                              <p:spTgt spid="192"/>
                                            </p:tgtEl>
                                          </p:cBhvr>
                                        </p:animEffect>
                                      </p:childTnLst>
                                    </p:cTn>
                                  </p:par>
                                  <p:par>
                                    <p:cTn id="289" presetID="22" presetClass="entr" presetSubtype="4" fill="hold" grpId="0" nodeType="withEffect">
                                      <p:stCondLst>
                                        <p:cond delay="250"/>
                                      </p:stCondLst>
                                      <p:childTnLst>
                                        <p:set>
                                          <p:cBhvr>
                                            <p:cTn id="290" dur="1" fill="hold">
                                              <p:stCondLst>
                                                <p:cond delay="0"/>
                                              </p:stCondLst>
                                            </p:cTn>
                                            <p:tgtEl>
                                              <p:spTgt spid="193"/>
                                            </p:tgtEl>
                                            <p:attrNameLst>
                                              <p:attrName>style.visibility</p:attrName>
                                            </p:attrNameLst>
                                          </p:cBhvr>
                                          <p:to>
                                            <p:strVal val="visible"/>
                                          </p:to>
                                        </p:set>
                                        <p:animEffect transition="in" filter="wipe(down)">
                                          <p:cBhvr>
                                            <p:cTn id="291" dur="500"/>
                                            <p:tgtEl>
                                              <p:spTgt spid="193"/>
                                            </p:tgtEl>
                                          </p:cBhvr>
                                        </p:animEffect>
                                      </p:childTnLst>
                                    </p:cTn>
                                  </p:par>
                                  <p:par>
                                    <p:cTn id="292" presetID="22" presetClass="entr" presetSubtype="4" fill="hold" grpId="0" nodeType="withEffect">
                                      <p:stCondLst>
                                        <p:cond delay="250"/>
                                      </p:stCondLst>
                                      <p:childTnLst>
                                        <p:set>
                                          <p:cBhvr>
                                            <p:cTn id="293" dur="1" fill="hold">
                                              <p:stCondLst>
                                                <p:cond delay="0"/>
                                              </p:stCondLst>
                                            </p:cTn>
                                            <p:tgtEl>
                                              <p:spTgt spid="194"/>
                                            </p:tgtEl>
                                            <p:attrNameLst>
                                              <p:attrName>style.visibility</p:attrName>
                                            </p:attrNameLst>
                                          </p:cBhvr>
                                          <p:to>
                                            <p:strVal val="visible"/>
                                          </p:to>
                                        </p:set>
                                        <p:animEffect transition="in" filter="wipe(down)">
                                          <p:cBhvr>
                                            <p:cTn id="294" dur="500"/>
                                            <p:tgtEl>
                                              <p:spTgt spid="194"/>
                                            </p:tgtEl>
                                          </p:cBhvr>
                                        </p:animEffect>
                                      </p:childTnLst>
                                    </p:cTn>
                                  </p:par>
                                  <p:par>
                                    <p:cTn id="295" presetID="22" presetClass="entr" presetSubtype="4" fill="hold" grpId="0" nodeType="withEffect">
                                      <p:stCondLst>
                                        <p:cond delay="250"/>
                                      </p:stCondLst>
                                      <p:childTnLst>
                                        <p:set>
                                          <p:cBhvr>
                                            <p:cTn id="296" dur="1" fill="hold">
                                              <p:stCondLst>
                                                <p:cond delay="0"/>
                                              </p:stCondLst>
                                            </p:cTn>
                                            <p:tgtEl>
                                              <p:spTgt spid="195"/>
                                            </p:tgtEl>
                                            <p:attrNameLst>
                                              <p:attrName>style.visibility</p:attrName>
                                            </p:attrNameLst>
                                          </p:cBhvr>
                                          <p:to>
                                            <p:strVal val="visible"/>
                                          </p:to>
                                        </p:set>
                                        <p:animEffect transition="in" filter="wipe(down)">
                                          <p:cBhvr>
                                            <p:cTn id="297" dur="500"/>
                                            <p:tgtEl>
                                              <p:spTgt spid="195"/>
                                            </p:tgtEl>
                                          </p:cBhvr>
                                        </p:animEffect>
                                      </p:childTnLst>
                                    </p:cTn>
                                  </p:par>
                                  <p:par>
                                    <p:cTn id="298" presetID="22" presetClass="entr" presetSubtype="4" fill="hold" grpId="0" nodeType="withEffect">
                                      <p:stCondLst>
                                        <p:cond delay="250"/>
                                      </p:stCondLst>
                                      <p:childTnLst>
                                        <p:set>
                                          <p:cBhvr>
                                            <p:cTn id="299" dur="1" fill="hold">
                                              <p:stCondLst>
                                                <p:cond delay="0"/>
                                              </p:stCondLst>
                                            </p:cTn>
                                            <p:tgtEl>
                                              <p:spTgt spid="196"/>
                                            </p:tgtEl>
                                            <p:attrNameLst>
                                              <p:attrName>style.visibility</p:attrName>
                                            </p:attrNameLst>
                                          </p:cBhvr>
                                          <p:to>
                                            <p:strVal val="visible"/>
                                          </p:to>
                                        </p:set>
                                        <p:animEffect transition="in" filter="wipe(down)">
                                          <p:cBhvr>
                                            <p:cTn id="300" dur="500"/>
                                            <p:tgtEl>
                                              <p:spTgt spid="196"/>
                                            </p:tgtEl>
                                          </p:cBhvr>
                                        </p:animEffect>
                                      </p:childTnLst>
                                    </p:cTn>
                                  </p:par>
                                  <p:par>
                                    <p:cTn id="301" presetID="22" presetClass="entr" presetSubtype="4" fill="hold" grpId="0" nodeType="withEffect">
                                      <p:stCondLst>
                                        <p:cond delay="250"/>
                                      </p:stCondLst>
                                      <p:childTnLst>
                                        <p:set>
                                          <p:cBhvr>
                                            <p:cTn id="302" dur="1" fill="hold">
                                              <p:stCondLst>
                                                <p:cond delay="0"/>
                                              </p:stCondLst>
                                            </p:cTn>
                                            <p:tgtEl>
                                              <p:spTgt spid="197"/>
                                            </p:tgtEl>
                                            <p:attrNameLst>
                                              <p:attrName>style.visibility</p:attrName>
                                            </p:attrNameLst>
                                          </p:cBhvr>
                                          <p:to>
                                            <p:strVal val="visible"/>
                                          </p:to>
                                        </p:set>
                                        <p:animEffect transition="in" filter="wipe(down)">
                                          <p:cBhvr>
                                            <p:cTn id="303" dur="500"/>
                                            <p:tgtEl>
                                              <p:spTgt spid="197"/>
                                            </p:tgtEl>
                                          </p:cBhvr>
                                        </p:animEffect>
                                      </p:childTnLst>
                                    </p:cTn>
                                  </p:par>
                                  <p:par>
                                    <p:cTn id="304" presetID="22" presetClass="entr" presetSubtype="4" fill="hold" grpId="0" nodeType="withEffect">
                                      <p:stCondLst>
                                        <p:cond delay="250"/>
                                      </p:stCondLst>
                                      <p:childTnLst>
                                        <p:set>
                                          <p:cBhvr>
                                            <p:cTn id="305" dur="1" fill="hold">
                                              <p:stCondLst>
                                                <p:cond delay="0"/>
                                              </p:stCondLst>
                                            </p:cTn>
                                            <p:tgtEl>
                                              <p:spTgt spid="198"/>
                                            </p:tgtEl>
                                            <p:attrNameLst>
                                              <p:attrName>style.visibility</p:attrName>
                                            </p:attrNameLst>
                                          </p:cBhvr>
                                          <p:to>
                                            <p:strVal val="visible"/>
                                          </p:to>
                                        </p:set>
                                        <p:animEffect transition="in" filter="wipe(down)">
                                          <p:cBhvr>
                                            <p:cTn id="306" dur="500"/>
                                            <p:tgtEl>
                                              <p:spTgt spid="198"/>
                                            </p:tgtEl>
                                          </p:cBhvr>
                                        </p:animEffect>
                                      </p:childTnLst>
                                    </p:cTn>
                                  </p:par>
                                  <p:par>
                                    <p:cTn id="307" presetID="22" presetClass="entr" presetSubtype="4" fill="hold" grpId="0" nodeType="withEffect">
                                      <p:stCondLst>
                                        <p:cond delay="250"/>
                                      </p:stCondLst>
                                      <p:childTnLst>
                                        <p:set>
                                          <p:cBhvr>
                                            <p:cTn id="308" dur="1" fill="hold">
                                              <p:stCondLst>
                                                <p:cond delay="0"/>
                                              </p:stCondLst>
                                            </p:cTn>
                                            <p:tgtEl>
                                              <p:spTgt spid="199"/>
                                            </p:tgtEl>
                                            <p:attrNameLst>
                                              <p:attrName>style.visibility</p:attrName>
                                            </p:attrNameLst>
                                          </p:cBhvr>
                                          <p:to>
                                            <p:strVal val="visible"/>
                                          </p:to>
                                        </p:set>
                                        <p:animEffect transition="in" filter="wipe(down)">
                                          <p:cBhvr>
                                            <p:cTn id="309" dur="500"/>
                                            <p:tgtEl>
                                              <p:spTgt spid="199"/>
                                            </p:tgtEl>
                                          </p:cBhvr>
                                        </p:animEffect>
                                      </p:childTnLst>
                                    </p:cTn>
                                  </p:par>
                                  <p:par>
                                    <p:cTn id="310" presetID="22" presetClass="entr" presetSubtype="4" fill="hold" grpId="0" nodeType="withEffect">
                                      <p:stCondLst>
                                        <p:cond delay="250"/>
                                      </p:stCondLst>
                                      <p:childTnLst>
                                        <p:set>
                                          <p:cBhvr>
                                            <p:cTn id="311" dur="1" fill="hold">
                                              <p:stCondLst>
                                                <p:cond delay="0"/>
                                              </p:stCondLst>
                                            </p:cTn>
                                            <p:tgtEl>
                                              <p:spTgt spid="200"/>
                                            </p:tgtEl>
                                            <p:attrNameLst>
                                              <p:attrName>style.visibility</p:attrName>
                                            </p:attrNameLst>
                                          </p:cBhvr>
                                          <p:to>
                                            <p:strVal val="visible"/>
                                          </p:to>
                                        </p:set>
                                        <p:animEffect transition="in" filter="wipe(down)">
                                          <p:cBhvr>
                                            <p:cTn id="312" dur="500"/>
                                            <p:tgtEl>
                                              <p:spTgt spid="200"/>
                                            </p:tgtEl>
                                          </p:cBhvr>
                                        </p:animEffect>
                                      </p:childTnLst>
                                    </p:cTn>
                                  </p:par>
                                  <p:par>
                                    <p:cTn id="313" presetID="22" presetClass="entr" presetSubtype="4" fill="hold" grpId="0" nodeType="withEffect">
                                      <p:stCondLst>
                                        <p:cond delay="250"/>
                                      </p:stCondLst>
                                      <p:childTnLst>
                                        <p:set>
                                          <p:cBhvr>
                                            <p:cTn id="314" dur="1" fill="hold">
                                              <p:stCondLst>
                                                <p:cond delay="0"/>
                                              </p:stCondLst>
                                            </p:cTn>
                                            <p:tgtEl>
                                              <p:spTgt spid="201"/>
                                            </p:tgtEl>
                                            <p:attrNameLst>
                                              <p:attrName>style.visibility</p:attrName>
                                            </p:attrNameLst>
                                          </p:cBhvr>
                                          <p:to>
                                            <p:strVal val="visible"/>
                                          </p:to>
                                        </p:set>
                                        <p:animEffect transition="in" filter="wipe(down)">
                                          <p:cBhvr>
                                            <p:cTn id="315" dur="500"/>
                                            <p:tgtEl>
                                              <p:spTgt spid="201"/>
                                            </p:tgtEl>
                                          </p:cBhvr>
                                        </p:animEffect>
                                      </p:childTnLst>
                                    </p:cTn>
                                  </p:par>
                                  <p:par>
                                    <p:cTn id="316" presetID="22" presetClass="entr" presetSubtype="4" fill="hold" grpId="0" nodeType="withEffect">
                                      <p:stCondLst>
                                        <p:cond delay="250"/>
                                      </p:stCondLst>
                                      <p:childTnLst>
                                        <p:set>
                                          <p:cBhvr>
                                            <p:cTn id="317" dur="1" fill="hold">
                                              <p:stCondLst>
                                                <p:cond delay="0"/>
                                              </p:stCondLst>
                                            </p:cTn>
                                            <p:tgtEl>
                                              <p:spTgt spid="202"/>
                                            </p:tgtEl>
                                            <p:attrNameLst>
                                              <p:attrName>style.visibility</p:attrName>
                                            </p:attrNameLst>
                                          </p:cBhvr>
                                          <p:to>
                                            <p:strVal val="visible"/>
                                          </p:to>
                                        </p:set>
                                        <p:animEffect transition="in" filter="wipe(down)">
                                          <p:cBhvr>
                                            <p:cTn id="318" dur="500"/>
                                            <p:tgtEl>
                                              <p:spTgt spid="202"/>
                                            </p:tgtEl>
                                          </p:cBhvr>
                                        </p:animEffect>
                                      </p:childTnLst>
                                    </p:cTn>
                                  </p:par>
                                  <p:par>
                                    <p:cTn id="319" presetID="22" presetClass="entr" presetSubtype="4" fill="hold" grpId="0" nodeType="withEffect">
                                      <p:stCondLst>
                                        <p:cond delay="250"/>
                                      </p:stCondLst>
                                      <p:childTnLst>
                                        <p:set>
                                          <p:cBhvr>
                                            <p:cTn id="320" dur="1" fill="hold">
                                              <p:stCondLst>
                                                <p:cond delay="0"/>
                                              </p:stCondLst>
                                            </p:cTn>
                                            <p:tgtEl>
                                              <p:spTgt spid="203"/>
                                            </p:tgtEl>
                                            <p:attrNameLst>
                                              <p:attrName>style.visibility</p:attrName>
                                            </p:attrNameLst>
                                          </p:cBhvr>
                                          <p:to>
                                            <p:strVal val="visible"/>
                                          </p:to>
                                        </p:set>
                                        <p:animEffect transition="in" filter="wipe(down)">
                                          <p:cBhvr>
                                            <p:cTn id="321" dur="500"/>
                                            <p:tgtEl>
                                              <p:spTgt spid="203"/>
                                            </p:tgtEl>
                                          </p:cBhvr>
                                        </p:animEffect>
                                      </p:childTnLst>
                                    </p:cTn>
                                  </p:par>
                                  <p:par>
                                    <p:cTn id="322" presetID="22" presetClass="entr" presetSubtype="4" fill="hold" grpId="0" nodeType="withEffect">
                                      <p:stCondLst>
                                        <p:cond delay="250"/>
                                      </p:stCondLst>
                                      <p:childTnLst>
                                        <p:set>
                                          <p:cBhvr>
                                            <p:cTn id="323" dur="1" fill="hold">
                                              <p:stCondLst>
                                                <p:cond delay="0"/>
                                              </p:stCondLst>
                                            </p:cTn>
                                            <p:tgtEl>
                                              <p:spTgt spid="204"/>
                                            </p:tgtEl>
                                            <p:attrNameLst>
                                              <p:attrName>style.visibility</p:attrName>
                                            </p:attrNameLst>
                                          </p:cBhvr>
                                          <p:to>
                                            <p:strVal val="visible"/>
                                          </p:to>
                                        </p:set>
                                        <p:animEffect transition="in" filter="wipe(down)">
                                          <p:cBhvr>
                                            <p:cTn id="324" dur="500"/>
                                            <p:tgtEl>
                                              <p:spTgt spid="204"/>
                                            </p:tgtEl>
                                          </p:cBhvr>
                                        </p:animEffect>
                                      </p:childTnLst>
                                    </p:cTn>
                                  </p:par>
                                  <p:par>
                                    <p:cTn id="325" presetID="22" presetClass="entr" presetSubtype="4" fill="hold" grpId="0" nodeType="withEffect">
                                      <p:stCondLst>
                                        <p:cond delay="250"/>
                                      </p:stCondLst>
                                      <p:childTnLst>
                                        <p:set>
                                          <p:cBhvr>
                                            <p:cTn id="326" dur="1" fill="hold">
                                              <p:stCondLst>
                                                <p:cond delay="0"/>
                                              </p:stCondLst>
                                            </p:cTn>
                                            <p:tgtEl>
                                              <p:spTgt spid="205"/>
                                            </p:tgtEl>
                                            <p:attrNameLst>
                                              <p:attrName>style.visibility</p:attrName>
                                            </p:attrNameLst>
                                          </p:cBhvr>
                                          <p:to>
                                            <p:strVal val="visible"/>
                                          </p:to>
                                        </p:set>
                                        <p:animEffect transition="in" filter="wipe(down)">
                                          <p:cBhvr>
                                            <p:cTn id="327" dur="500"/>
                                            <p:tgtEl>
                                              <p:spTgt spid="205"/>
                                            </p:tgtEl>
                                          </p:cBhvr>
                                        </p:animEffect>
                                      </p:childTnLst>
                                    </p:cTn>
                                  </p:par>
                                  <p:par>
                                    <p:cTn id="328" presetID="22" presetClass="entr" presetSubtype="4" fill="hold" grpId="0" nodeType="withEffect">
                                      <p:stCondLst>
                                        <p:cond delay="250"/>
                                      </p:stCondLst>
                                      <p:childTnLst>
                                        <p:set>
                                          <p:cBhvr>
                                            <p:cTn id="329" dur="1" fill="hold">
                                              <p:stCondLst>
                                                <p:cond delay="0"/>
                                              </p:stCondLst>
                                            </p:cTn>
                                            <p:tgtEl>
                                              <p:spTgt spid="206"/>
                                            </p:tgtEl>
                                            <p:attrNameLst>
                                              <p:attrName>style.visibility</p:attrName>
                                            </p:attrNameLst>
                                          </p:cBhvr>
                                          <p:to>
                                            <p:strVal val="visible"/>
                                          </p:to>
                                        </p:set>
                                        <p:animEffect transition="in" filter="wipe(down)">
                                          <p:cBhvr>
                                            <p:cTn id="330" dur="500"/>
                                            <p:tgtEl>
                                              <p:spTgt spid="206"/>
                                            </p:tgtEl>
                                          </p:cBhvr>
                                        </p:animEffect>
                                      </p:childTnLst>
                                    </p:cTn>
                                  </p:par>
                                  <p:par>
                                    <p:cTn id="331" presetID="22" presetClass="entr" presetSubtype="4" fill="hold" grpId="0" nodeType="withEffect">
                                      <p:stCondLst>
                                        <p:cond delay="250"/>
                                      </p:stCondLst>
                                      <p:childTnLst>
                                        <p:set>
                                          <p:cBhvr>
                                            <p:cTn id="332" dur="1" fill="hold">
                                              <p:stCondLst>
                                                <p:cond delay="0"/>
                                              </p:stCondLst>
                                            </p:cTn>
                                            <p:tgtEl>
                                              <p:spTgt spid="207"/>
                                            </p:tgtEl>
                                            <p:attrNameLst>
                                              <p:attrName>style.visibility</p:attrName>
                                            </p:attrNameLst>
                                          </p:cBhvr>
                                          <p:to>
                                            <p:strVal val="visible"/>
                                          </p:to>
                                        </p:set>
                                        <p:animEffect transition="in" filter="wipe(down)">
                                          <p:cBhvr>
                                            <p:cTn id="333" dur="500"/>
                                            <p:tgtEl>
                                              <p:spTgt spid="207"/>
                                            </p:tgtEl>
                                          </p:cBhvr>
                                        </p:animEffect>
                                      </p:childTnLst>
                                    </p:cTn>
                                  </p:par>
                                  <p:par>
                                    <p:cTn id="334" presetID="10" presetClass="entr" presetSubtype="0" fill="hold" nodeType="withEffect">
                                      <p:stCondLst>
                                        <p:cond delay="1250"/>
                                      </p:stCondLst>
                                      <p:childTnLst>
                                        <p:set>
                                          <p:cBhvr>
                                            <p:cTn id="335" dur="1" fill="hold">
                                              <p:stCondLst>
                                                <p:cond delay="0"/>
                                              </p:stCondLst>
                                            </p:cTn>
                                            <p:tgtEl>
                                              <p:spTgt spid="215"/>
                                            </p:tgtEl>
                                            <p:attrNameLst>
                                              <p:attrName>style.visibility</p:attrName>
                                            </p:attrNameLst>
                                          </p:cBhvr>
                                          <p:to>
                                            <p:strVal val="visible"/>
                                          </p:to>
                                        </p:set>
                                        <p:animEffect transition="in" filter="fade">
                                          <p:cBhvr>
                                            <p:cTn id="336" dur="500"/>
                                            <p:tgtEl>
                                              <p:spTgt spid="215"/>
                                            </p:tgtEl>
                                          </p:cBhvr>
                                        </p:animEffect>
                                      </p:childTnLst>
                                    </p:cTn>
                                  </p:par>
                                  <p:par>
                                    <p:cTn id="337" presetID="53" presetClass="entr" presetSubtype="16" fill="hold" grpId="0" nodeType="withEffect">
                                      <p:stCondLst>
                                        <p:cond delay="1750"/>
                                      </p:stCondLst>
                                      <p:childTnLst>
                                        <p:set>
                                          <p:cBhvr>
                                            <p:cTn id="338" dur="1" fill="hold">
                                              <p:stCondLst>
                                                <p:cond delay="0"/>
                                              </p:stCondLst>
                                            </p:cTn>
                                            <p:tgtEl>
                                              <p:spTgt spid="216"/>
                                            </p:tgtEl>
                                            <p:attrNameLst>
                                              <p:attrName>style.visibility</p:attrName>
                                            </p:attrNameLst>
                                          </p:cBhvr>
                                          <p:to>
                                            <p:strVal val="visible"/>
                                          </p:to>
                                        </p:set>
                                        <p:anim calcmode="lin" valueType="num">
                                          <p:cBhvr>
                                            <p:cTn id="339" dur="500" fill="hold"/>
                                            <p:tgtEl>
                                              <p:spTgt spid="216"/>
                                            </p:tgtEl>
                                            <p:attrNameLst>
                                              <p:attrName>ppt_w</p:attrName>
                                            </p:attrNameLst>
                                          </p:cBhvr>
                                          <p:tavLst>
                                            <p:tav tm="0">
                                              <p:val>
                                                <p:fltVal val="0"/>
                                              </p:val>
                                            </p:tav>
                                            <p:tav tm="100000">
                                              <p:val>
                                                <p:strVal val="#ppt_w"/>
                                              </p:val>
                                            </p:tav>
                                          </p:tavLst>
                                        </p:anim>
                                        <p:anim calcmode="lin" valueType="num">
                                          <p:cBhvr>
                                            <p:cTn id="340" dur="500" fill="hold"/>
                                            <p:tgtEl>
                                              <p:spTgt spid="216"/>
                                            </p:tgtEl>
                                            <p:attrNameLst>
                                              <p:attrName>ppt_h</p:attrName>
                                            </p:attrNameLst>
                                          </p:cBhvr>
                                          <p:tavLst>
                                            <p:tav tm="0">
                                              <p:val>
                                                <p:fltVal val="0"/>
                                              </p:val>
                                            </p:tav>
                                            <p:tav tm="100000">
                                              <p:val>
                                                <p:strVal val="#ppt_h"/>
                                              </p:val>
                                            </p:tav>
                                          </p:tavLst>
                                        </p:anim>
                                        <p:animEffect transition="in" filter="fade">
                                          <p:cBhvr>
                                            <p:cTn id="341" dur="500"/>
                                            <p:tgtEl>
                                              <p:spTgt spid="216"/>
                                            </p:tgtEl>
                                          </p:cBhvr>
                                        </p:animEffect>
                                      </p:childTnLst>
                                    </p:cTn>
                                  </p:par>
                                  <p:par>
                                    <p:cTn id="342" presetID="6" presetClass="emph" presetSubtype="0" accel="50000" decel="50000" fill="hold" nodeType="withEffect">
                                      <p:stCondLst>
                                        <p:cond delay="1400"/>
                                      </p:stCondLst>
                                      <p:childTnLst>
                                        <p:animScale>
                                          <p:cBhvr>
                                            <p:cTn id="343" dur="2000" fill="hold"/>
                                            <p:tgtEl>
                                              <p:spTgt spid="215"/>
                                            </p:tgtEl>
                                          </p:cBhvr>
                                          <p:by x="110000" y="110000"/>
                                        </p:animScale>
                                      </p:childTnLst>
                                    </p:cTn>
                                  </p:par>
                                  <p:par>
                                    <p:cTn id="344" presetID="6" presetClass="emph" presetSubtype="0" repeatCount="indefinite" accel="50000" fill="hold" grpId="1" nodeType="withEffect">
                                      <p:stCondLst>
                                        <p:cond delay="750"/>
                                      </p:stCondLst>
                                      <p:childTnLst>
                                        <p:animScale>
                                          <p:cBhvr>
                                            <p:cTn id="345" dur="2000" fill="hold"/>
                                            <p:tgtEl>
                                              <p:spTgt spid="202"/>
                                            </p:tgtEl>
                                          </p:cBhvr>
                                          <p:by x="150000" y="150000"/>
                                        </p:animScale>
                                      </p:childTnLst>
                                    </p:cTn>
                                  </p:par>
                                  <p:par>
                                    <p:cTn id="346" presetID="6" presetClass="emph" presetSubtype="0" repeatCount="indefinite" accel="50000" fill="hold" grpId="1" nodeType="withEffect">
                                      <p:stCondLst>
                                        <p:cond delay="1300"/>
                                      </p:stCondLst>
                                      <p:childTnLst>
                                        <p:animScale>
                                          <p:cBhvr>
                                            <p:cTn id="347" dur="2000" fill="hold"/>
                                            <p:tgtEl>
                                              <p:spTgt spid="203"/>
                                            </p:tgtEl>
                                          </p:cBhvr>
                                          <p:by x="150000" y="150000"/>
                                        </p:animScale>
                                      </p:childTnLst>
                                    </p:cTn>
                                  </p:par>
                                  <p:par>
                                    <p:cTn id="348" presetID="6" presetClass="emph" presetSubtype="0" repeatCount="indefinite" accel="50000" fill="hold" grpId="1" nodeType="withEffect">
                                      <p:stCondLst>
                                        <p:cond delay="1800"/>
                                      </p:stCondLst>
                                      <p:childTnLst>
                                        <p:animScale>
                                          <p:cBhvr>
                                            <p:cTn id="349" dur="2000" fill="hold"/>
                                            <p:tgtEl>
                                              <p:spTgt spid="204"/>
                                            </p:tgtEl>
                                          </p:cBhvr>
                                          <p:by x="150000" y="150000"/>
                                        </p:animScale>
                                      </p:childTnLst>
                                    </p:cTn>
                                  </p:par>
                                  <p:par>
                                    <p:cTn id="350" presetID="6" presetClass="emph" presetSubtype="0" repeatCount="indefinite" accel="50000" fill="hold" grpId="1" nodeType="withEffect">
                                      <p:stCondLst>
                                        <p:cond delay="1000"/>
                                      </p:stCondLst>
                                      <p:childTnLst>
                                        <p:animScale>
                                          <p:cBhvr>
                                            <p:cTn id="351" dur="2000" fill="hold"/>
                                            <p:tgtEl>
                                              <p:spTgt spid="205"/>
                                            </p:tgtEl>
                                          </p:cBhvr>
                                          <p:by x="150000" y="150000"/>
                                        </p:animScale>
                                      </p:childTnLst>
                                    </p:cTn>
                                  </p:par>
                                  <p:par>
                                    <p:cTn id="352" presetID="6" presetClass="emph" presetSubtype="0" repeatCount="indefinite" accel="50000" fill="hold" grpId="1" nodeType="withEffect">
                                      <p:stCondLst>
                                        <p:cond delay="1500"/>
                                      </p:stCondLst>
                                      <p:childTnLst>
                                        <p:animScale>
                                          <p:cBhvr>
                                            <p:cTn id="353" dur="2000" fill="hold"/>
                                            <p:tgtEl>
                                              <p:spTgt spid="206"/>
                                            </p:tgtEl>
                                          </p:cBhvr>
                                          <p:by x="150000" y="150000"/>
                                        </p:animScale>
                                      </p:childTnLst>
                                    </p:cTn>
                                  </p:par>
                                  <p:par>
                                    <p:cTn id="354" presetID="6" presetClass="emph" presetSubtype="0" repeatCount="indefinite" accel="50000" fill="hold" grpId="1" nodeType="withEffect">
                                      <p:stCondLst>
                                        <p:cond delay="1900"/>
                                      </p:stCondLst>
                                      <p:childTnLst>
                                        <p:animScale>
                                          <p:cBhvr>
                                            <p:cTn id="355" dur="2000" fill="hold"/>
                                            <p:tgtEl>
                                              <p:spTgt spid="20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2" grpId="1" animBg="1"/>
          <p:bldP spid="203" grpId="0" animBg="1"/>
          <p:bldP spid="203" grpId="1" animBg="1"/>
          <p:bldP spid="204" grpId="0" animBg="1"/>
          <p:bldP spid="204" grpId="1" animBg="1"/>
          <p:bldP spid="205" grpId="0" animBg="1"/>
          <p:bldP spid="205" grpId="1" animBg="1"/>
          <p:bldP spid="206" grpId="0" animBg="1"/>
          <p:bldP spid="206" grpId="1" animBg="1"/>
          <p:bldP spid="207" grpId="0" animBg="1"/>
          <p:bldP spid="207" grpId="1" animBg="1"/>
          <p:bldP spid="216" grpId="0" animBg="1"/>
          <p:bldP spid="208" grpId="0"/>
          <p:bldP spid="208" grpId="1"/>
          <p:bldP spid="209" grpId="0"/>
          <p:bldP spid="22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2403" y="496076"/>
            <a:ext cx="3603572"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设计构思</a:t>
            </a:r>
          </a:p>
        </p:txBody>
      </p:sp>
      <p:grpSp>
        <p:nvGrpSpPr>
          <p:cNvPr id="3" name="组合 2"/>
          <p:cNvGrpSpPr/>
          <p:nvPr/>
        </p:nvGrpSpPr>
        <p:grpSpPr>
          <a:xfrm>
            <a:off x="129528" y="1027009"/>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文本框 1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2</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grpSp>
        <p:nvGrpSpPr>
          <p:cNvPr id="162" name="组合 16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1262355" y="2094192"/>
            <a:ext cx="676317" cy="676317"/>
            <a:chOff x="4219467" y="1552467"/>
            <a:chExt cx="3753064" cy="3753064"/>
          </a:xfrm>
        </p:grpSpPr>
        <p:pic>
          <p:nvPicPr>
            <p:cNvPr id="163" name="图片 1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64" name="图片 1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165" name="组合 16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1262355" y="3512299"/>
            <a:ext cx="676317" cy="676317"/>
            <a:chOff x="4219467" y="1552467"/>
            <a:chExt cx="3753064" cy="3753064"/>
          </a:xfrm>
        </p:grpSpPr>
        <p:pic>
          <p:nvPicPr>
            <p:cNvPr id="166" name="图片 1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67" name="图片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168" name="组合 16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1262355" y="5004749"/>
            <a:ext cx="676317" cy="676317"/>
            <a:chOff x="4219467" y="1552467"/>
            <a:chExt cx="3753064" cy="3753064"/>
          </a:xfrm>
        </p:grpSpPr>
        <p:pic>
          <p:nvPicPr>
            <p:cNvPr id="169" name="图片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70" name="图片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sp>
        <p:nvSpPr>
          <p:cNvPr id="171" name="Shape 258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1471532" y="2319251"/>
            <a:ext cx="230302" cy="23030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172" name="Shape 257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1462649" y="3716790"/>
            <a:ext cx="239185" cy="23918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173" name="Shape 262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1462583" y="5228533"/>
            <a:ext cx="239251" cy="23918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174"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2319709" y="1785207"/>
            <a:ext cx="3446391" cy="1485407"/>
          </a:xfrm>
          <a:prstGeom prst="rect">
            <a:avLst/>
          </a:prstGeom>
        </p:spPr>
        <p:txBody>
          <a:bodyPr wrap="square">
            <a:spAutoFit/>
          </a:bodyPr>
          <a:lstStyle/>
          <a:p>
            <a:pPr>
              <a:lnSpc>
                <a:spcPct val="150000"/>
              </a:lnSpc>
            </a:pP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Nodejs </a:t>
            </a:r>
          </a:p>
          <a:p>
            <a:pPr>
              <a:lnSpc>
                <a:spcPct val="150000"/>
              </a:lnSpc>
            </a:pPr>
            <a:r>
              <a:rPr lang="en-US" altLang="zh-CN" sz="1200" b="1" dirty="0">
                <a:solidFill>
                  <a:schemeClr val="bg1"/>
                </a:solidFill>
                <a:latin typeface="微软雅黑" panose="020B0503020204020204" pitchFamily="34" charset="-122"/>
                <a:ea typeface="微软雅黑" panose="020B0503020204020204" pitchFamily="34" charset="-122"/>
                <a:cs typeface="+mn-ea"/>
                <a:sym typeface="+mn-lt"/>
              </a:rPr>
              <a:t>Nodejs</a:t>
            </a: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是</a:t>
            </a:r>
            <a:r>
              <a:rPr lang="zh-CN" altLang="en-US" sz="1200" b="1" dirty="0">
                <a:solidFill>
                  <a:schemeClr val="bg1"/>
                </a:solidFill>
                <a:latin typeface="微软雅黑" panose="020B0503020204020204" pitchFamily="34" charset="-122"/>
                <a:ea typeface="微软雅黑" panose="020B0503020204020204" pitchFamily="34" charset="-122"/>
              </a:rPr>
              <a:t>基于 </a:t>
            </a:r>
            <a:r>
              <a:rPr lang="en-US" altLang="zh-CN" sz="1200" b="1" dirty="0">
                <a:solidFill>
                  <a:schemeClr val="bg1"/>
                </a:solidFill>
                <a:latin typeface="微软雅黑" panose="020B0503020204020204" pitchFamily="34" charset="-122"/>
                <a:ea typeface="微软雅黑" panose="020B0503020204020204" pitchFamily="34" charset="-122"/>
              </a:rPr>
              <a:t>Chrome V8 </a:t>
            </a:r>
            <a:r>
              <a:rPr lang="zh-CN" altLang="en-US" sz="1200" b="1" dirty="0">
                <a:solidFill>
                  <a:schemeClr val="bg1"/>
                </a:solidFill>
                <a:latin typeface="微软雅黑" panose="020B0503020204020204" pitchFamily="34" charset="-122"/>
                <a:ea typeface="微软雅黑" panose="020B0503020204020204" pitchFamily="34" charset="-122"/>
              </a:rPr>
              <a:t>引擎的 </a:t>
            </a:r>
            <a:r>
              <a:rPr lang="en-US" altLang="zh-CN" sz="1200" b="1" dirty="0">
                <a:solidFill>
                  <a:schemeClr val="bg1"/>
                </a:solidFill>
                <a:latin typeface="微软雅黑" panose="020B0503020204020204" pitchFamily="34" charset="-122"/>
                <a:ea typeface="微软雅黑" panose="020B0503020204020204" pitchFamily="34" charset="-122"/>
              </a:rPr>
              <a:t>JavaScript </a:t>
            </a:r>
            <a:r>
              <a:rPr lang="zh-CN" altLang="en-US" sz="1200" b="1" dirty="0">
                <a:solidFill>
                  <a:schemeClr val="bg1"/>
                </a:solidFill>
                <a:latin typeface="微软雅黑" panose="020B0503020204020204" pitchFamily="34" charset="-122"/>
                <a:ea typeface="微软雅黑" panose="020B0503020204020204" pitchFamily="34" charset="-122"/>
              </a:rPr>
              <a:t>运行环境</a:t>
            </a: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，也</a:t>
            </a:r>
            <a:r>
              <a:rPr lang="zh-CN" altLang="en-US" sz="1200" b="1" dirty="0">
                <a:solidFill>
                  <a:schemeClr val="bg1"/>
                </a:solidFill>
                <a:latin typeface="微软雅黑" panose="020B0503020204020204" pitchFamily="34" charset="-122"/>
                <a:ea typeface="微软雅黑" panose="020B0503020204020204" pitchFamily="34" charset="-122"/>
              </a:rPr>
              <a:t>使用了事件驱动、非阻塞式 </a:t>
            </a:r>
            <a:r>
              <a:rPr lang="en-US" altLang="zh-CN" sz="1200" b="1" dirty="0">
                <a:solidFill>
                  <a:schemeClr val="bg1"/>
                </a:solidFill>
                <a:latin typeface="微软雅黑" panose="020B0503020204020204" pitchFamily="34" charset="-122"/>
                <a:ea typeface="微软雅黑" panose="020B0503020204020204" pitchFamily="34" charset="-122"/>
              </a:rPr>
              <a:t>I/O </a:t>
            </a:r>
            <a:r>
              <a:rPr lang="zh-CN" altLang="en-US" sz="1200" b="1" dirty="0">
                <a:solidFill>
                  <a:schemeClr val="bg1"/>
                </a:solidFill>
                <a:latin typeface="微软雅黑" panose="020B0503020204020204" pitchFamily="34" charset="-122"/>
                <a:ea typeface="微软雅黑" panose="020B0503020204020204" pitchFamily="34" charset="-122"/>
              </a:rPr>
              <a:t>的模型</a:t>
            </a:r>
            <a:r>
              <a:rPr lang="zh-CN" altLang="en-US" sz="1400" b="1" dirty="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5"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2319709" y="3247777"/>
            <a:ext cx="3446391" cy="1167692"/>
          </a:xfrm>
          <a:prstGeom prst="rect">
            <a:avLst/>
          </a:prstGeom>
        </p:spPr>
        <p:txBody>
          <a:bodyPr wrap="square">
            <a:spAutoFit/>
          </a:bodyPr>
          <a:lstStyle/>
          <a:p>
            <a:pPr>
              <a:lnSpc>
                <a:spcPct val="150000"/>
              </a:lnSpc>
            </a:pP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Egg</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服务器</a:t>
            </a:r>
            <a:endParaRPr lang="en-US" altLang="zh-CN" sz="2400" b="1"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200" b="1" dirty="0">
                <a:solidFill>
                  <a:schemeClr val="bg1"/>
                </a:solidFill>
                <a:latin typeface="微软雅黑" panose="020B0503020204020204" pitchFamily="34" charset="-122"/>
                <a:ea typeface="微软雅黑" panose="020B0503020204020204" pitchFamily="34" charset="-122"/>
                <a:cs typeface="+mn-ea"/>
                <a:sym typeface="+mn-lt"/>
              </a:rPr>
              <a:t>egg</a:t>
            </a: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是阿里开源的企业级 </a:t>
            </a:r>
            <a:r>
              <a:rPr lang="en-US" altLang="zh-CN" sz="1200" b="1" dirty="0">
                <a:solidFill>
                  <a:schemeClr val="bg1"/>
                </a:solidFill>
                <a:latin typeface="微软雅黑" panose="020B0503020204020204" pitchFamily="34" charset="-122"/>
                <a:ea typeface="微软雅黑" panose="020B0503020204020204" pitchFamily="34" charset="-122"/>
                <a:cs typeface="+mn-ea"/>
                <a:sym typeface="+mn-lt"/>
              </a:rPr>
              <a:t>Node.js </a:t>
            </a: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框架，专注于企业级框架和应用而生。</a:t>
            </a:r>
          </a:p>
        </p:txBody>
      </p:sp>
      <p:sp>
        <p:nvSpPr>
          <p:cNvPr id="176"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2319709" y="4710347"/>
            <a:ext cx="3446391" cy="1167692"/>
          </a:xfrm>
          <a:prstGeom prst="rect">
            <a:avLst/>
          </a:prstGeom>
        </p:spPr>
        <p:txBody>
          <a:bodyPr wrap="square">
            <a:spAutoFit/>
          </a:bodyPr>
          <a:lstStyle/>
          <a:p>
            <a:pPr>
              <a:lnSpc>
                <a:spcPct val="150000"/>
              </a:lnSpc>
            </a:pP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H5</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JS</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页面设计</a:t>
            </a:r>
            <a:endParaRPr lang="en-US" altLang="zh-CN" sz="2400" b="1"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基于</a:t>
            </a:r>
            <a:r>
              <a:rPr lang="en-US" altLang="zh-CN" sz="1200" b="1" dirty="0">
                <a:solidFill>
                  <a:schemeClr val="bg1"/>
                </a:solidFill>
                <a:latin typeface="微软雅黑" panose="020B0503020204020204" pitchFamily="34" charset="-122"/>
                <a:ea typeface="微软雅黑" panose="020B0503020204020204" pitchFamily="34" charset="-122"/>
                <a:cs typeface="+mn-ea"/>
                <a:sym typeface="+mn-lt"/>
              </a:rPr>
              <a:t>H5</a:t>
            </a: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200" b="1" dirty="0">
                <a:solidFill>
                  <a:schemeClr val="bg1"/>
                </a:solidFill>
                <a:latin typeface="微软雅黑" panose="020B0503020204020204" pitchFamily="34" charset="-122"/>
                <a:ea typeface="微软雅黑" panose="020B0503020204020204" pitchFamily="34" charset="-122"/>
                <a:cs typeface="+mn-ea"/>
                <a:sym typeface="+mn-lt"/>
              </a:rPr>
              <a:t>JS</a:t>
            </a: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的微信小程序开发平台，实现客户端界面的设计和美化。</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a16="http://schemas.microsoft.com/office/drawing/2014/main" id="{1784031F-CDB6-4DC5-9939-72473CC39113}"/>
              </a:ext>
            </a:extLst>
          </p:cNvPr>
          <p:cNvPicPr>
            <a:picLocks noChangeAspect="1"/>
          </p:cNvPicPr>
          <p:nvPr/>
        </p:nvPicPr>
        <p:blipFill rotWithShape="1">
          <a:blip r:embed="rId5"/>
          <a:srcRect t="3779"/>
          <a:stretch/>
        </p:blipFill>
        <p:spPr>
          <a:xfrm>
            <a:off x="7839729" y="374203"/>
            <a:ext cx="3748693" cy="6122269"/>
          </a:xfrm>
          <a:prstGeom prst="rect">
            <a:avLst/>
          </a:prstGeom>
        </p:spPr>
      </p:pic>
    </p:spTree>
    <p:extLst>
      <p:ext uri="{BB962C8B-B14F-4D97-AF65-F5344CB8AC3E}">
        <p14:creationId xmlns:p14="http://schemas.microsoft.com/office/powerpoint/2010/main" val="1875726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10" presetClass="entr" presetSubtype="0" fill="hold" nodeType="withEffect">
                                  <p:stCondLst>
                                    <p:cond delay="100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42" presetClass="path" presetSubtype="0" accel="50000" decel="50000" fill="hold" nodeType="withEffect">
                                  <p:stCondLst>
                                    <p:cond delay="1000"/>
                                  </p:stCondLst>
                                  <p:childTnLst>
                                    <p:animMotion origin="layout" path="M 0 0.17014 L 0 3.7037E-7 " pathEditMode="relative" rAng="0" ptsTypes="AA">
                                      <p:cBhvr>
                                        <p:cTn id="32" dur="1000" fill="hold"/>
                                        <p:tgtEl>
                                          <p:spTgt spid="162"/>
                                        </p:tgtEl>
                                        <p:attrNameLst>
                                          <p:attrName>ppt_x</p:attrName>
                                          <p:attrName>ppt_y</p:attrName>
                                        </p:attrNameLst>
                                      </p:cBhvr>
                                      <p:rCtr x="0" y="-8519"/>
                                    </p:animMotion>
                                  </p:childTnLst>
                                </p:cTn>
                              </p:par>
                              <p:par>
                                <p:cTn id="33" presetID="8" presetClass="emph" presetSubtype="0" repeatCount="indefinite" fill="hold" nodeType="withEffect">
                                  <p:stCondLst>
                                    <p:cond delay="1000"/>
                                  </p:stCondLst>
                                  <p:childTnLst>
                                    <p:animRot by="21600000">
                                      <p:cBhvr>
                                        <p:cTn id="34" dur="5000" fill="hold"/>
                                        <p:tgtEl>
                                          <p:spTgt spid="162"/>
                                        </p:tgtEl>
                                        <p:attrNameLst>
                                          <p:attrName>r</p:attrName>
                                        </p:attrNameLst>
                                      </p:cBhvr>
                                    </p:animRot>
                                  </p:childTnLst>
                                </p:cTn>
                              </p:par>
                              <p:par>
                                <p:cTn id="35" presetID="10" presetClass="entr" presetSubtype="0" fill="hold" nodeType="withEffect">
                                  <p:stCondLst>
                                    <p:cond delay="150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500"/>
                                        <p:tgtEl>
                                          <p:spTgt spid="165"/>
                                        </p:tgtEl>
                                      </p:cBhvr>
                                    </p:animEffect>
                                  </p:childTnLst>
                                </p:cTn>
                              </p:par>
                              <p:par>
                                <p:cTn id="38" presetID="42" presetClass="path" presetSubtype="0" accel="50000" decel="50000" fill="hold" nodeType="withEffect">
                                  <p:stCondLst>
                                    <p:cond delay="1500"/>
                                  </p:stCondLst>
                                  <p:childTnLst>
                                    <p:animMotion origin="layout" path="M 0 0.17014 L 0 -2.59259E-6 " pathEditMode="relative" rAng="0" ptsTypes="AA">
                                      <p:cBhvr>
                                        <p:cTn id="39" dur="1000" fill="hold"/>
                                        <p:tgtEl>
                                          <p:spTgt spid="165"/>
                                        </p:tgtEl>
                                        <p:attrNameLst>
                                          <p:attrName>ppt_x</p:attrName>
                                          <p:attrName>ppt_y</p:attrName>
                                        </p:attrNameLst>
                                      </p:cBhvr>
                                      <p:rCtr x="0" y="-8519"/>
                                    </p:animMotion>
                                  </p:childTnLst>
                                </p:cTn>
                              </p:par>
                              <p:par>
                                <p:cTn id="40" presetID="8" presetClass="emph" presetSubtype="0" repeatCount="indefinite" fill="hold" nodeType="withEffect">
                                  <p:stCondLst>
                                    <p:cond delay="1500"/>
                                  </p:stCondLst>
                                  <p:childTnLst>
                                    <p:animRot by="21600000">
                                      <p:cBhvr>
                                        <p:cTn id="41" dur="5000" fill="hold"/>
                                        <p:tgtEl>
                                          <p:spTgt spid="165"/>
                                        </p:tgtEl>
                                        <p:attrNameLst>
                                          <p:attrName>r</p:attrName>
                                        </p:attrNameLst>
                                      </p:cBhvr>
                                    </p:animRot>
                                  </p:childTnLst>
                                </p:cTn>
                              </p:par>
                              <p:par>
                                <p:cTn id="42" presetID="10" presetClass="entr" presetSubtype="0" fill="hold" nodeType="withEffect">
                                  <p:stCondLst>
                                    <p:cond delay="2000"/>
                                  </p:stCondLst>
                                  <p:childTnLst>
                                    <p:set>
                                      <p:cBhvr>
                                        <p:cTn id="43" dur="1" fill="hold">
                                          <p:stCondLst>
                                            <p:cond delay="0"/>
                                          </p:stCondLst>
                                        </p:cTn>
                                        <p:tgtEl>
                                          <p:spTgt spid="168"/>
                                        </p:tgtEl>
                                        <p:attrNameLst>
                                          <p:attrName>style.visibility</p:attrName>
                                        </p:attrNameLst>
                                      </p:cBhvr>
                                      <p:to>
                                        <p:strVal val="visible"/>
                                      </p:to>
                                    </p:set>
                                    <p:animEffect transition="in" filter="fade">
                                      <p:cBhvr>
                                        <p:cTn id="44" dur="500"/>
                                        <p:tgtEl>
                                          <p:spTgt spid="168"/>
                                        </p:tgtEl>
                                      </p:cBhvr>
                                    </p:animEffect>
                                  </p:childTnLst>
                                </p:cTn>
                              </p:par>
                              <p:par>
                                <p:cTn id="45" presetID="42" presetClass="path" presetSubtype="0" accel="50000" decel="50000" fill="hold" nodeType="withEffect">
                                  <p:stCondLst>
                                    <p:cond delay="2000"/>
                                  </p:stCondLst>
                                  <p:childTnLst>
                                    <p:animMotion origin="layout" path="M 0 0.17014 L 0 3.33333E-6 " pathEditMode="relative" rAng="0" ptsTypes="AA">
                                      <p:cBhvr>
                                        <p:cTn id="46" dur="1000" fill="hold"/>
                                        <p:tgtEl>
                                          <p:spTgt spid="168"/>
                                        </p:tgtEl>
                                        <p:attrNameLst>
                                          <p:attrName>ppt_x</p:attrName>
                                          <p:attrName>ppt_y</p:attrName>
                                        </p:attrNameLst>
                                      </p:cBhvr>
                                      <p:rCtr x="0" y="-8519"/>
                                    </p:animMotion>
                                  </p:childTnLst>
                                </p:cTn>
                              </p:par>
                              <p:par>
                                <p:cTn id="47" presetID="8" presetClass="emph" presetSubtype="0" repeatCount="indefinite" fill="hold" nodeType="withEffect">
                                  <p:stCondLst>
                                    <p:cond delay="2000"/>
                                  </p:stCondLst>
                                  <p:childTnLst>
                                    <p:animRot by="21600000">
                                      <p:cBhvr>
                                        <p:cTn id="48" dur="5000" fill="hold"/>
                                        <p:tgtEl>
                                          <p:spTgt spid="168"/>
                                        </p:tgtEl>
                                        <p:attrNameLst>
                                          <p:attrName>r</p:attrName>
                                        </p:attrNameLst>
                                      </p:cBhvr>
                                    </p:animRot>
                                  </p:childTnLst>
                                </p:cTn>
                              </p:par>
                              <p:par>
                                <p:cTn id="49" presetID="22" presetClass="entr" presetSubtype="8" fill="hold" grpId="0" nodeType="withEffect">
                                  <p:stCondLst>
                                    <p:cond delay="3000"/>
                                  </p:stCondLst>
                                  <p:childTnLst>
                                    <p:set>
                                      <p:cBhvr>
                                        <p:cTn id="50" dur="1" fill="hold">
                                          <p:stCondLst>
                                            <p:cond delay="0"/>
                                          </p:stCondLst>
                                        </p:cTn>
                                        <p:tgtEl>
                                          <p:spTgt spid="174"/>
                                        </p:tgtEl>
                                        <p:attrNameLst>
                                          <p:attrName>style.visibility</p:attrName>
                                        </p:attrNameLst>
                                      </p:cBhvr>
                                      <p:to>
                                        <p:strVal val="visible"/>
                                      </p:to>
                                    </p:set>
                                    <p:animEffect transition="in" filter="wipe(left)">
                                      <p:cBhvr>
                                        <p:cTn id="51" dur="1000"/>
                                        <p:tgtEl>
                                          <p:spTgt spid="174"/>
                                        </p:tgtEl>
                                      </p:cBhvr>
                                    </p:animEffect>
                                  </p:childTnLst>
                                </p:cTn>
                              </p:par>
                              <p:par>
                                <p:cTn id="52" presetID="22" presetClass="entr" presetSubtype="8" fill="hold" grpId="0" nodeType="withEffect">
                                  <p:stCondLst>
                                    <p:cond delay="3500"/>
                                  </p:stCondLst>
                                  <p:childTnLst>
                                    <p:set>
                                      <p:cBhvr>
                                        <p:cTn id="53" dur="1" fill="hold">
                                          <p:stCondLst>
                                            <p:cond delay="0"/>
                                          </p:stCondLst>
                                        </p:cTn>
                                        <p:tgtEl>
                                          <p:spTgt spid="175"/>
                                        </p:tgtEl>
                                        <p:attrNameLst>
                                          <p:attrName>style.visibility</p:attrName>
                                        </p:attrNameLst>
                                      </p:cBhvr>
                                      <p:to>
                                        <p:strVal val="visible"/>
                                      </p:to>
                                    </p:set>
                                    <p:animEffect transition="in" filter="wipe(left)">
                                      <p:cBhvr>
                                        <p:cTn id="54" dur="1000"/>
                                        <p:tgtEl>
                                          <p:spTgt spid="175"/>
                                        </p:tgtEl>
                                      </p:cBhvr>
                                    </p:animEffect>
                                  </p:childTnLst>
                                </p:cTn>
                              </p:par>
                              <p:par>
                                <p:cTn id="55" presetID="22" presetClass="entr" presetSubtype="8" fill="hold" grpId="0" nodeType="withEffect">
                                  <p:stCondLst>
                                    <p:cond delay="4000"/>
                                  </p:stCondLst>
                                  <p:childTnLst>
                                    <p:set>
                                      <p:cBhvr>
                                        <p:cTn id="56" dur="1" fill="hold">
                                          <p:stCondLst>
                                            <p:cond delay="0"/>
                                          </p:stCondLst>
                                        </p:cTn>
                                        <p:tgtEl>
                                          <p:spTgt spid="176"/>
                                        </p:tgtEl>
                                        <p:attrNameLst>
                                          <p:attrName>style.visibility</p:attrName>
                                        </p:attrNameLst>
                                      </p:cBhvr>
                                      <p:to>
                                        <p:strVal val="visible"/>
                                      </p:to>
                                    </p:set>
                                    <p:animEffect transition="in" filter="wipe(left)">
                                      <p:cBhvr>
                                        <p:cTn id="57" dur="1000"/>
                                        <p:tgtEl>
                                          <p:spTgt spid="176"/>
                                        </p:tgtEl>
                                      </p:cBhvr>
                                    </p:animEffect>
                                  </p:childTnLst>
                                </p:cTn>
                              </p:par>
                              <p:par>
                                <p:cTn id="58" presetID="53" presetClass="entr" presetSubtype="16" fill="hold" grpId="0" nodeType="withEffect">
                                  <p:stCondLst>
                                    <p:cond delay="1500"/>
                                  </p:stCondLst>
                                  <p:childTnLst>
                                    <p:set>
                                      <p:cBhvr>
                                        <p:cTn id="59" dur="1" fill="hold">
                                          <p:stCondLst>
                                            <p:cond delay="0"/>
                                          </p:stCondLst>
                                        </p:cTn>
                                        <p:tgtEl>
                                          <p:spTgt spid="171"/>
                                        </p:tgtEl>
                                        <p:attrNameLst>
                                          <p:attrName>style.visibility</p:attrName>
                                        </p:attrNameLst>
                                      </p:cBhvr>
                                      <p:to>
                                        <p:strVal val="visible"/>
                                      </p:to>
                                    </p:set>
                                    <p:anim calcmode="lin" valueType="num">
                                      <p:cBhvr>
                                        <p:cTn id="60" dur="500" fill="hold"/>
                                        <p:tgtEl>
                                          <p:spTgt spid="171"/>
                                        </p:tgtEl>
                                        <p:attrNameLst>
                                          <p:attrName>ppt_w</p:attrName>
                                        </p:attrNameLst>
                                      </p:cBhvr>
                                      <p:tavLst>
                                        <p:tav tm="0">
                                          <p:val>
                                            <p:fltVal val="0"/>
                                          </p:val>
                                        </p:tav>
                                        <p:tav tm="100000">
                                          <p:val>
                                            <p:strVal val="#ppt_w"/>
                                          </p:val>
                                        </p:tav>
                                      </p:tavLst>
                                    </p:anim>
                                    <p:anim calcmode="lin" valueType="num">
                                      <p:cBhvr>
                                        <p:cTn id="61" dur="500" fill="hold"/>
                                        <p:tgtEl>
                                          <p:spTgt spid="171"/>
                                        </p:tgtEl>
                                        <p:attrNameLst>
                                          <p:attrName>ppt_h</p:attrName>
                                        </p:attrNameLst>
                                      </p:cBhvr>
                                      <p:tavLst>
                                        <p:tav tm="0">
                                          <p:val>
                                            <p:fltVal val="0"/>
                                          </p:val>
                                        </p:tav>
                                        <p:tav tm="100000">
                                          <p:val>
                                            <p:strVal val="#ppt_h"/>
                                          </p:val>
                                        </p:tav>
                                      </p:tavLst>
                                    </p:anim>
                                    <p:animEffect transition="in" filter="fade">
                                      <p:cBhvr>
                                        <p:cTn id="62" dur="500"/>
                                        <p:tgtEl>
                                          <p:spTgt spid="171"/>
                                        </p:tgtEl>
                                      </p:cBhvr>
                                    </p:animEffect>
                                  </p:childTnLst>
                                </p:cTn>
                              </p:par>
                              <p:par>
                                <p:cTn id="63" presetID="53" presetClass="entr" presetSubtype="16" fill="hold" grpId="0" nodeType="withEffect">
                                  <p:stCondLst>
                                    <p:cond delay="2000"/>
                                  </p:stCondLst>
                                  <p:childTnLst>
                                    <p:set>
                                      <p:cBhvr>
                                        <p:cTn id="64" dur="1" fill="hold">
                                          <p:stCondLst>
                                            <p:cond delay="0"/>
                                          </p:stCondLst>
                                        </p:cTn>
                                        <p:tgtEl>
                                          <p:spTgt spid="172"/>
                                        </p:tgtEl>
                                        <p:attrNameLst>
                                          <p:attrName>style.visibility</p:attrName>
                                        </p:attrNameLst>
                                      </p:cBhvr>
                                      <p:to>
                                        <p:strVal val="visible"/>
                                      </p:to>
                                    </p:set>
                                    <p:anim calcmode="lin" valueType="num">
                                      <p:cBhvr>
                                        <p:cTn id="65" dur="500" fill="hold"/>
                                        <p:tgtEl>
                                          <p:spTgt spid="172"/>
                                        </p:tgtEl>
                                        <p:attrNameLst>
                                          <p:attrName>ppt_w</p:attrName>
                                        </p:attrNameLst>
                                      </p:cBhvr>
                                      <p:tavLst>
                                        <p:tav tm="0">
                                          <p:val>
                                            <p:fltVal val="0"/>
                                          </p:val>
                                        </p:tav>
                                        <p:tav tm="100000">
                                          <p:val>
                                            <p:strVal val="#ppt_w"/>
                                          </p:val>
                                        </p:tav>
                                      </p:tavLst>
                                    </p:anim>
                                    <p:anim calcmode="lin" valueType="num">
                                      <p:cBhvr>
                                        <p:cTn id="66" dur="500" fill="hold"/>
                                        <p:tgtEl>
                                          <p:spTgt spid="172"/>
                                        </p:tgtEl>
                                        <p:attrNameLst>
                                          <p:attrName>ppt_h</p:attrName>
                                        </p:attrNameLst>
                                      </p:cBhvr>
                                      <p:tavLst>
                                        <p:tav tm="0">
                                          <p:val>
                                            <p:fltVal val="0"/>
                                          </p:val>
                                        </p:tav>
                                        <p:tav tm="100000">
                                          <p:val>
                                            <p:strVal val="#ppt_h"/>
                                          </p:val>
                                        </p:tav>
                                      </p:tavLst>
                                    </p:anim>
                                    <p:animEffect transition="in" filter="fade">
                                      <p:cBhvr>
                                        <p:cTn id="67" dur="500"/>
                                        <p:tgtEl>
                                          <p:spTgt spid="172"/>
                                        </p:tgtEl>
                                      </p:cBhvr>
                                    </p:animEffect>
                                  </p:childTnLst>
                                </p:cTn>
                              </p:par>
                              <p:par>
                                <p:cTn id="68" presetID="53" presetClass="entr" presetSubtype="16" fill="hold" grpId="0" nodeType="withEffect">
                                  <p:stCondLst>
                                    <p:cond delay="2500"/>
                                  </p:stCondLst>
                                  <p:childTnLst>
                                    <p:set>
                                      <p:cBhvr>
                                        <p:cTn id="69" dur="1" fill="hold">
                                          <p:stCondLst>
                                            <p:cond delay="0"/>
                                          </p:stCondLst>
                                        </p:cTn>
                                        <p:tgtEl>
                                          <p:spTgt spid="173"/>
                                        </p:tgtEl>
                                        <p:attrNameLst>
                                          <p:attrName>style.visibility</p:attrName>
                                        </p:attrNameLst>
                                      </p:cBhvr>
                                      <p:to>
                                        <p:strVal val="visible"/>
                                      </p:to>
                                    </p:set>
                                    <p:anim calcmode="lin" valueType="num">
                                      <p:cBhvr>
                                        <p:cTn id="70" dur="500" fill="hold"/>
                                        <p:tgtEl>
                                          <p:spTgt spid="173"/>
                                        </p:tgtEl>
                                        <p:attrNameLst>
                                          <p:attrName>ppt_w</p:attrName>
                                        </p:attrNameLst>
                                      </p:cBhvr>
                                      <p:tavLst>
                                        <p:tav tm="0">
                                          <p:val>
                                            <p:fltVal val="0"/>
                                          </p:val>
                                        </p:tav>
                                        <p:tav tm="100000">
                                          <p:val>
                                            <p:strVal val="#ppt_w"/>
                                          </p:val>
                                        </p:tav>
                                      </p:tavLst>
                                    </p:anim>
                                    <p:anim calcmode="lin" valueType="num">
                                      <p:cBhvr>
                                        <p:cTn id="71" dur="500" fill="hold"/>
                                        <p:tgtEl>
                                          <p:spTgt spid="173"/>
                                        </p:tgtEl>
                                        <p:attrNameLst>
                                          <p:attrName>ppt_h</p:attrName>
                                        </p:attrNameLst>
                                      </p:cBhvr>
                                      <p:tavLst>
                                        <p:tav tm="0">
                                          <p:val>
                                            <p:fltVal val="0"/>
                                          </p:val>
                                        </p:tav>
                                        <p:tav tm="100000">
                                          <p:val>
                                            <p:strVal val="#ppt_h"/>
                                          </p:val>
                                        </p:tav>
                                      </p:tavLst>
                                    </p:anim>
                                    <p:animEffect transition="in" filter="fade">
                                      <p:cBhvr>
                                        <p:cTn id="72" dur="500"/>
                                        <p:tgtEl>
                                          <p:spTgt spid="173"/>
                                        </p:tgtEl>
                                      </p:cBhvr>
                                    </p:animEffect>
                                  </p:childTnLst>
                                </p:cTn>
                              </p:par>
                              <p:par>
                                <p:cTn id="73" presetID="42" presetClass="entr" presetSubtype="0" fill="hold" nodeType="withEffect">
                                  <p:stCondLst>
                                    <p:cond delay="250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1000"/>
                                        <p:tgtEl>
                                          <p:spTgt spid="13"/>
                                        </p:tgtEl>
                                      </p:cBhvr>
                                    </p:animEffect>
                                    <p:anim calcmode="lin" valueType="num">
                                      <p:cBhvr>
                                        <p:cTn id="76" dur="1000" fill="hold"/>
                                        <p:tgtEl>
                                          <p:spTgt spid="13"/>
                                        </p:tgtEl>
                                        <p:attrNameLst>
                                          <p:attrName>ppt_x</p:attrName>
                                        </p:attrNameLst>
                                      </p:cBhvr>
                                      <p:tavLst>
                                        <p:tav tm="0">
                                          <p:val>
                                            <p:strVal val="#ppt_x"/>
                                          </p:val>
                                        </p:tav>
                                        <p:tav tm="100000">
                                          <p:val>
                                            <p:strVal val="#ppt_x"/>
                                          </p:val>
                                        </p:tav>
                                      </p:tavLst>
                                    </p:anim>
                                    <p:anim calcmode="lin" valueType="num">
                                      <p:cBhvr>
                                        <p:cTn id="7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71" grpId="0" animBg="1"/>
      <p:bldP spid="172" grpId="0" animBg="1"/>
      <p:bldP spid="173" grpId="0" animBg="1"/>
      <p:bldP spid="174" grpId="0"/>
      <p:bldP spid="175" grpId="0"/>
      <p:bldP spid="1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前后端搭建"/>
          <p:cNvSpPr txBox="1"/>
          <p:nvPr/>
        </p:nvSpPr>
        <p:spPr>
          <a:xfrm>
            <a:off x="1252403" y="496076"/>
            <a:ext cx="3603572"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前后端搭建</a:t>
            </a:r>
          </a:p>
        </p:txBody>
      </p:sp>
      <p:grpSp>
        <p:nvGrpSpPr>
          <p:cNvPr id="3" name="组合 2"/>
          <p:cNvGrpSpPr/>
          <p:nvPr/>
        </p:nvGrpSpPr>
        <p:grpSpPr>
          <a:xfrm>
            <a:off x="129528" y="1027009"/>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文本框 1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3</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sp>
        <p:nvSpPr>
          <p:cNvPr id="1135" name="内容"/>
          <p:cNvSpPr/>
          <p:nvPr/>
        </p:nvSpPr>
        <p:spPr>
          <a:xfrm>
            <a:off x="750868" y="4640813"/>
            <a:ext cx="10690265" cy="1884618"/>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sym typeface="Arial"/>
              </a:rPr>
              <a:t>前后端搭建，前端指通过微信开发者工具进行开发，实现前端页面的展现，调用各平台开发的</a:t>
            </a:r>
            <a:r>
              <a:rPr lang="en-US" altLang="zh-CN" sz="2000" b="1" dirty="0">
                <a:solidFill>
                  <a:schemeClr val="bg1"/>
                </a:solidFill>
                <a:latin typeface="微软雅黑" panose="020B0503020204020204" pitchFamily="34" charset="-122"/>
                <a:ea typeface="微软雅黑" panose="020B0503020204020204" pitchFamily="34" charset="-122"/>
                <a:sym typeface="Arial"/>
              </a:rPr>
              <a:t>APPID</a:t>
            </a:r>
            <a:r>
              <a:rPr lang="zh-CN" altLang="en-US" sz="2000" b="1" dirty="0">
                <a:solidFill>
                  <a:schemeClr val="bg1"/>
                </a:solidFill>
                <a:latin typeface="微软雅黑" panose="020B0503020204020204" pitchFamily="34" charset="-122"/>
                <a:ea typeface="微软雅黑" panose="020B0503020204020204" pitchFamily="34" charset="-122"/>
                <a:sym typeface="Arial"/>
              </a:rPr>
              <a:t>接口，向后端发起请求，使用</a:t>
            </a:r>
            <a:r>
              <a:rPr lang="en-US" altLang="zh-CN" sz="2000" b="1" dirty="0">
                <a:solidFill>
                  <a:schemeClr val="bg1"/>
                </a:solidFill>
                <a:latin typeface="微软雅黑" panose="020B0503020204020204" pitchFamily="34" charset="-122"/>
                <a:ea typeface="微软雅黑" panose="020B0503020204020204" pitchFamily="34" charset="-122"/>
                <a:sym typeface="Arial"/>
              </a:rPr>
              <a:t>WXML</a:t>
            </a:r>
            <a:r>
              <a:rPr lang="zh-CN" altLang="en-US" sz="2000" b="1" dirty="0">
                <a:solidFill>
                  <a:schemeClr val="bg1"/>
                </a:solidFill>
                <a:latin typeface="微软雅黑" panose="020B0503020204020204" pitchFamily="34" charset="-122"/>
                <a:ea typeface="微软雅黑" panose="020B0503020204020204" pitchFamily="34" charset="-122"/>
                <a:sym typeface="Arial"/>
              </a:rPr>
              <a:t>，</a:t>
            </a:r>
            <a:r>
              <a:rPr lang="en-US" altLang="zh-CN" sz="2000" b="1" dirty="0">
                <a:solidFill>
                  <a:schemeClr val="bg1"/>
                </a:solidFill>
                <a:latin typeface="微软雅黑" panose="020B0503020204020204" pitchFamily="34" charset="-122"/>
                <a:ea typeface="微软雅黑" panose="020B0503020204020204" pitchFamily="34" charset="-122"/>
                <a:sym typeface="Arial"/>
              </a:rPr>
              <a:t>WXSS</a:t>
            </a:r>
            <a:r>
              <a:rPr lang="zh-CN" altLang="en-US" sz="2000" b="1" dirty="0">
                <a:solidFill>
                  <a:schemeClr val="bg1"/>
                </a:solidFill>
                <a:latin typeface="微软雅黑" panose="020B0503020204020204" pitchFamily="34" charset="-122"/>
                <a:ea typeface="微软雅黑" panose="020B0503020204020204" pitchFamily="34" charset="-122"/>
                <a:sym typeface="Arial"/>
              </a:rPr>
              <a:t>，</a:t>
            </a:r>
            <a:r>
              <a:rPr lang="en-US" altLang="zh-CN" sz="2000" b="1" dirty="0">
                <a:solidFill>
                  <a:schemeClr val="bg1"/>
                </a:solidFill>
                <a:latin typeface="微软雅黑" panose="020B0503020204020204" pitchFamily="34" charset="-122"/>
                <a:ea typeface="微软雅黑" panose="020B0503020204020204" pitchFamily="34" charset="-122"/>
                <a:sym typeface="Arial"/>
              </a:rPr>
              <a:t>JS</a:t>
            </a:r>
            <a:r>
              <a:rPr lang="zh-CN" altLang="en-US" sz="2000" b="1" dirty="0">
                <a:solidFill>
                  <a:schemeClr val="bg1"/>
                </a:solidFill>
                <a:latin typeface="微软雅黑" panose="020B0503020204020204" pitchFamily="34" charset="-122"/>
                <a:ea typeface="微软雅黑" panose="020B0503020204020204" pitchFamily="34" charset="-122"/>
                <a:sym typeface="Arial"/>
              </a:rPr>
              <a:t>，</a:t>
            </a:r>
            <a:r>
              <a:rPr lang="en-US" altLang="zh-CN" sz="2000" b="1" dirty="0">
                <a:solidFill>
                  <a:schemeClr val="bg1"/>
                </a:solidFill>
                <a:latin typeface="微软雅黑" panose="020B0503020204020204" pitchFamily="34" charset="-122"/>
                <a:ea typeface="微软雅黑" panose="020B0503020204020204" pitchFamily="34" charset="-122"/>
                <a:sym typeface="Arial"/>
              </a:rPr>
              <a:t>JSON</a:t>
            </a:r>
            <a:r>
              <a:rPr lang="zh-CN" altLang="en-US" sz="2000" b="1" dirty="0">
                <a:solidFill>
                  <a:schemeClr val="bg1"/>
                </a:solidFill>
                <a:latin typeface="微软雅黑" panose="020B0503020204020204" pitchFamily="34" charset="-122"/>
                <a:ea typeface="微软雅黑" panose="020B0503020204020204" pitchFamily="34" charset="-122"/>
                <a:sym typeface="Arial"/>
              </a:rPr>
              <a:t>语言进行设计。后端指通过用</a:t>
            </a:r>
            <a:r>
              <a:rPr lang="en-US" altLang="zh-CN" sz="2000" b="1" dirty="0">
                <a:solidFill>
                  <a:schemeClr val="bg1"/>
                </a:solidFill>
                <a:latin typeface="微软雅黑" panose="020B0503020204020204" pitchFamily="34" charset="-122"/>
                <a:ea typeface="微软雅黑" panose="020B0503020204020204" pitchFamily="34" charset="-122"/>
                <a:sym typeface="Arial"/>
              </a:rPr>
              <a:t>Node</a:t>
            </a:r>
            <a:r>
              <a:rPr lang="zh-CN" altLang="en-US" sz="2000" b="1" dirty="0">
                <a:solidFill>
                  <a:schemeClr val="bg1"/>
                </a:solidFill>
                <a:latin typeface="微软雅黑" panose="020B0503020204020204" pitchFamily="34" charset="-122"/>
                <a:ea typeface="微软雅黑" panose="020B0503020204020204" pitchFamily="34" charset="-122"/>
                <a:sym typeface="Arial"/>
              </a:rPr>
              <a:t>搭建</a:t>
            </a:r>
            <a:r>
              <a:rPr lang="en-US" altLang="zh-CN" sz="2000" b="1" dirty="0">
                <a:solidFill>
                  <a:schemeClr val="bg1"/>
                </a:solidFill>
                <a:latin typeface="微软雅黑" panose="020B0503020204020204" pitchFamily="34" charset="-122"/>
                <a:ea typeface="微软雅黑" panose="020B0503020204020204" pitchFamily="34" charset="-122"/>
              </a:rPr>
              <a:t>JavaScript</a:t>
            </a:r>
            <a:r>
              <a:rPr lang="zh-CN" altLang="en-US" sz="2000" b="1" dirty="0">
                <a:solidFill>
                  <a:schemeClr val="bg1"/>
                </a:solidFill>
                <a:latin typeface="微软雅黑" panose="020B0503020204020204" pitchFamily="34" charset="-122"/>
                <a:ea typeface="微软雅黑" panose="020B0503020204020204" pitchFamily="34" charset="-122"/>
              </a:rPr>
              <a:t>的运行环境，</a:t>
            </a:r>
            <a:r>
              <a:rPr lang="en-US" altLang="zh-CN" sz="2000" b="1" dirty="0">
                <a:solidFill>
                  <a:schemeClr val="bg1"/>
                </a:solidFill>
                <a:latin typeface="微软雅黑" panose="020B0503020204020204" pitchFamily="34" charset="-122"/>
                <a:ea typeface="微软雅黑" panose="020B0503020204020204" pitchFamily="34" charset="-122"/>
              </a:rPr>
              <a:t>Nodejs</a:t>
            </a:r>
            <a:r>
              <a:rPr lang="zh-CN" altLang="en-US" sz="2000" b="1" dirty="0">
                <a:solidFill>
                  <a:schemeClr val="bg1"/>
                </a:solidFill>
                <a:latin typeface="微软雅黑" panose="020B0503020204020204" pitchFamily="34" charset="-122"/>
                <a:ea typeface="微软雅黑" panose="020B0503020204020204" pitchFamily="34" charset="-122"/>
              </a:rPr>
              <a:t>使用了事件驱动、非阻塞式 </a:t>
            </a:r>
            <a:r>
              <a:rPr lang="en-US" altLang="zh-CN" sz="2000" b="1" dirty="0">
                <a:solidFill>
                  <a:schemeClr val="bg1"/>
                </a:solidFill>
                <a:latin typeface="微软雅黑" panose="020B0503020204020204" pitchFamily="34" charset="-122"/>
                <a:ea typeface="微软雅黑" panose="020B0503020204020204" pitchFamily="34" charset="-122"/>
              </a:rPr>
              <a:t>I/O </a:t>
            </a:r>
            <a:r>
              <a:rPr lang="zh-CN" altLang="en-US" sz="2000" b="1" dirty="0">
                <a:solidFill>
                  <a:schemeClr val="bg1"/>
                </a:solidFill>
                <a:latin typeface="微软雅黑" panose="020B0503020204020204" pitchFamily="34" charset="-122"/>
                <a:ea typeface="微软雅黑" panose="020B0503020204020204" pitchFamily="34" charset="-122"/>
              </a:rPr>
              <a:t>的模型，然后进行</a:t>
            </a:r>
            <a:r>
              <a:rPr lang="en-US" altLang="zh-CN" sz="2000" b="1" dirty="0">
                <a:solidFill>
                  <a:schemeClr val="bg1"/>
                </a:solidFill>
                <a:latin typeface="微软雅黑" panose="020B0503020204020204" pitchFamily="34" charset="-122"/>
                <a:ea typeface="微软雅黑" panose="020B0503020204020204" pitchFamily="34" charset="-122"/>
              </a:rPr>
              <a:t>Egg</a:t>
            </a:r>
            <a:r>
              <a:rPr lang="zh-CN" altLang="en-US" sz="2000" b="1" dirty="0">
                <a:solidFill>
                  <a:schemeClr val="bg1"/>
                </a:solidFill>
                <a:latin typeface="微软雅黑" panose="020B0503020204020204" pitchFamily="34" charset="-122"/>
                <a:ea typeface="微软雅黑" panose="020B0503020204020204" pitchFamily="34" charset="-122"/>
              </a:rPr>
              <a:t>服务器的部署，接收前端的请求并响应前端。</a:t>
            </a:r>
            <a:endParaRPr lang="zh-CN" altLang="en-US" sz="2000" b="1" dirty="0">
              <a:solidFill>
                <a:schemeClr val="bg1"/>
              </a:solidFill>
              <a:latin typeface="微软雅黑" panose="020B0503020204020204" pitchFamily="34" charset="-122"/>
              <a:ea typeface="微软雅黑" panose="020B0503020204020204" pitchFamily="34" charset="-122"/>
              <a:sym typeface="Arial"/>
            </a:endParaRPr>
          </a:p>
        </p:txBody>
      </p:sp>
      <p:sp>
        <p:nvSpPr>
          <p:cNvPr id="1133" name="Freeform 6"/>
          <p:cNvSpPr>
            <a:spLocks/>
          </p:cNvSpPr>
          <p:nvPr/>
        </p:nvSpPr>
        <p:spPr bwMode="auto">
          <a:xfrm>
            <a:off x="4128117" y="1399941"/>
            <a:ext cx="5121473" cy="865999"/>
          </a:xfrm>
          <a:custGeom>
            <a:avLst/>
            <a:gdLst>
              <a:gd name="T0" fmla="*/ 0 w 1324"/>
              <a:gd name="T1" fmla="*/ 232 h 239"/>
              <a:gd name="T2" fmla="*/ 291 w 1324"/>
              <a:gd name="T3" fmla="*/ 53 h 239"/>
              <a:gd name="T4" fmla="*/ 710 w 1324"/>
              <a:gd name="T5" fmla="*/ 25 h 239"/>
              <a:gd name="T6" fmla="*/ 1280 w 1324"/>
              <a:gd name="T7" fmla="*/ 207 h 239"/>
              <a:gd name="T8" fmla="*/ 1278 w 1324"/>
              <a:gd name="T9" fmla="*/ 239 h 239"/>
              <a:gd name="T10" fmla="*/ 0 w 1324"/>
              <a:gd name="T11" fmla="*/ 232 h 239"/>
              <a:gd name="connsiteX0" fmla="*/ 0 w 10210"/>
              <a:gd name="connsiteY0" fmla="*/ 9328 h 9621"/>
              <a:gd name="connsiteX1" fmla="*/ 2527 w 10210"/>
              <a:gd name="connsiteY1" fmla="*/ 1839 h 9621"/>
              <a:gd name="connsiteX2" fmla="*/ 5692 w 10210"/>
              <a:gd name="connsiteY2" fmla="*/ 667 h 9621"/>
              <a:gd name="connsiteX3" fmla="*/ 9997 w 10210"/>
              <a:gd name="connsiteY3" fmla="*/ 8282 h 9621"/>
              <a:gd name="connsiteX4" fmla="*/ 9982 w 10210"/>
              <a:gd name="connsiteY4" fmla="*/ 9621 h 9621"/>
              <a:gd name="connsiteX5" fmla="*/ 0 w 10210"/>
              <a:gd name="connsiteY5" fmla="*/ 9328 h 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0" h="9621">
                <a:moveTo>
                  <a:pt x="0" y="9328"/>
                </a:moveTo>
                <a:cubicBezTo>
                  <a:pt x="582" y="6818"/>
                  <a:pt x="1598" y="4349"/>
                  <a:pt x="2527" y="1839"/>
                </a:cubicBezTo>
                <a:cubicBezTo>
                  <a:pt x="3622" y="-337"/>
                  <a:pt x="4559" y="-379"/>
                  <a:pt x="5692" y="667"/>
                </a:cubicBezTo>
                <a:cubicBezTo>
                  <a:pt x="7580" y="2383"/>
                  <a:pt x="8766" y="5144"/>
                  <a:pt x="9997" y="8282"/>
                </a:cubicBezTo>
                <a:cubicBezTo>
                  <a:pt x="10238" y="8952"/>
                  <a:pt x="10329" y="9495"/>
                  <a:pt x="9982" y="9621"/>
                </a:cubicBezTo>
                <a:lnTo>
                  <a:pt x="0" y="9328"/>
                </a:lnTo>
                <a:close/>
              </a:path>
            </a:pathLst>
          </a:custGeom>
          <a:gradFill flip="none" rotWithShape="1">
            <a:gsLst>
              <a:gs pos="0">
                <a:schemeClr val="bg1"/>
              </a:gs>
              <a:gs pos="86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36" name="Freeform 5"/>
          <p:cNvSpPr>
            <a:spLocks/>
          </p:cNvSpPr>
          <p:nvPr/>
        </p:nvSpPr>
        <p:spPr bwMode="auto">
          <a:xfrm>
            <a:off x="530488" y="1015147"/>
            <a:ext cx="10905564" cy="1998733"/>
          </a:xfrm>
          <a:custGeom>
            <a:avLst/>
            <a:gdLst>
              <a:gd name="T0" fmla="*/ 2306 w 2478"/>
              <a:gd name="T1" fmla="*/ 309 h 451"/>
              <a:gd name="T2" fmla="*/ 1585 w 2478"/>
              <a:gd name="T3" fmla="*/ 68 h 451"/>
              <a:gd name="T4" fmla="*/ 1532 w 2478"/>
              <a:gd name="T5" fmla="*/ 60 h 451"/>
              <a:gd name="T6" fmla="*/ 705 w 2478"/>
              <a:gd name="T7" fmla="*/ 280 h 451"/>
              <a:gd name="T8" fmla="*/ 0 w 2478"/>
              <a:gd name="T9" fmla="*/ 451 h 451"/>
              <a:gd name="T10" fmla="*/ 703 w 2478"/>
              <a:gd name="T11" fmla="*/ 297 h 451"/>
              <a:gd name="T12" fmla="*/ 1512 w 2478"/>
              <a:gd name="T13" fmla="*/ 70 h 451"/>
              <a:gd name="T14" fmla="*/ 2288 w 2478"/>
              <a:gd name="T15" fmla="*/ 322 h 451"/>
              <a:gd name="T16" fmla="*/ 2478 w 2478"/>
              <a:gd name="T17" fmla="*/ 274 h 451"/>
              <a:gd name="T18" fmla="*/ 2306 w 2478"/>
              <a:gd name="T19" fmla="*/ 309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8" h="451">
                <a:moveTo>
                  <a:pt x="2306" y="309"/>
                </a:moveTo>
                <a:cubicBezTo>
                  <a:pt x="2068" y="193"/>
                  <a:pt x="1828" y="113"/>
                  <a:pt x="1585" y="68"/>
                </a:cubicBezTo>
                <a:cubicBezTo>
                  <a:pt x="1570" y="66"/>
                  <a:pt x="1535" y="60"/>
                  <a:pt x="1532" y="60"/>
                </a:cubicBezTo>
                <a:cubicBezTo>
                  <a:pt x="1150" y="0"/>
                  <a:pt x="968" y="134"/>
                  <a:pt x="705" y="280"/>
                </a:cubicBezTo>
                <a:cubicBezTo>
                  <a:pt x="388" y="304"/>
                  <a:pt x="74" y="329"/>
                  <a:pt x="0" y="451"/>
                </a:cubicBezTo>
                <a:cubicBezTo>
                  <a:pt x="88" y="345"/>
                  <a:pt x="369" y="312"/>
                  <a:pt x="703" y="297"/>
                </a:cubicBezTo>
                <a:cubicBezTo>
                  <a:pt x="1001" y="115"/>
                  <a:pt x="1228" y="18"/>
                  <a:pt x="1512" y="70"/>
                </a:cubicBezTo>
                <a:cubicBezTo>
                  <a:pt x="1805" y="115"/>
                  <a:pt x="2060" y="205"/>
                  <a:pt x="2288" y="322"/>
                </a:cubicBezTo>
                <a:cubicBezTo>
                  <a:pt x="2340" y="298"/>
                  <a:pt x="2402" y="285"/>
                  <a:pt x="2478" y="274"/>
                </a:cubicBezTo>
                <a:cubicBezTo>
                  <a:pt x="2412" y="273"/>
                  <a:pt x="2357" y="286"/>
                  <a:pt x="2306" y="309"/>
                </a:cubicBezTo>
                <a:close/>
              </a:path>
            </a:pathLst>
          </a:custGeom>
          <a:solidFill>
            <a:schemeClr val="bg1">
              <a:lumMod val="85000"/>
            </a:schemeClr>
          </a:solidFill>
          <a:ln>
            <a:noFill/>
          </a:ln>
          <a:effectLst>
            <a:glow rad="63500">
              <a:schemeClr val="accent1">
                <a:satMod val="175000"/>
                <a:alpha val="40000"/>
              </a:schemeClr>
            </a:glow>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Arial"/>
              <a:ea typeface="微软雅黑"/>
              <a:sym typeface="Arial"/>
            </a:endParaRPr>
          </a:p>
        </p:txBody>
      </p:sp>
      <p:sp>
        <p:nvSpPr>
          <p:cNvPr id="1137" name="Freeform 78"/>
          <p:cNvSpPr>
            <a:spLocks/>
          </p:cNvSpPr>
          <p:nvPr/>
        </p:nvSpPr>
        <p:spPr bwMode="auto">
          <a:xfrm flipH="1">
            <a:off x="5908564" y="3956429"/>
            <a:ext cx="7938" cy="1588"/>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3" y="1"/>
                  <a:pt x="1" y="1"/>
                  <a:pt x="0" y="0"/>
                </a:cubicBezTo>
                <a:cubicBezTo>
                  <a:pt x="1" y="0"/>
                  <a:pt x="2" y="1"/>
                  <a:pt x="3" y="1"/>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38" name="Freeform 79"/>
          <p:cNvSpPr>
            <a:spLocks/>
          </p:cNvSpPr>
          <p:nvPr/>
        </p:nvSpPr>
        <p:spPr bwMode="auto">
          <a:xfrm flipH="1">
            <a:off x="5916501" y="3956429"/>
            <a:ext cx="1588"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adFill flip="none" rotWithShape="1">
            <a:gsLst>
              <a:gs pos="8000">
                <a:srgbClr val="63BDEB"/>
              </a:gs>
              <a:gs pos="100000">
                <a:srgbClr val="FFFFFF"/>
              </a:gs>
            </a:gsLst>
            <a:path path="circle">
              <a:fillToRect t="100000" r="100000"/>
            </a:path>
            <a:tileRect l="-100000" b="-10000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pic>
        <p:nvPicPr>
          <p:cNvPr id="14" name="图片 13">
            <a:extLst>
              <a:ext uri="{FF2B5EF4-FFF2-40B4-BE49-F238E27FC236}">
                <a16:creationId xmlns:a16="http://schemas.microsoft.com/office/drawing/2014/main" id="{EADF957C-E92F-4A89-8828-D469C50D40C9}"/>
              </a:ext>
            </a:extLst>
          </p:cNvPr>
          <p:cNvPicPr>
            <a:picLocks noChangeAspect="1"/>
          </p:cNvPicPr>
          <p:nvPr/>
        </p:nvPicPr>
        <p:blipFill>
          <a:blip r:embed="rId3"/>
          <a:stretch>
            <a:fillRect/>
          </a:stretch>
        </p:blipFill>
        <p:spPr>
          <a:xfrm>
            <a:off x="8768038" y="2676058"/>
            <a:ext cx="1946767" cy="1879908"/>
          </a:xfrm>
          <a:prstGeom prst="flowChartConnector">
            <a:avLst/>
          </a:prstGeom>
          <a:effectLst>
            <a:glow rad="228600">
              <a:schemeClr val="accent1">
                <a:satMod val="175000"/>
                <a:alpha val="40000"/>
              </a:schemeClr>
            </a:glow>
          </a:effectLst>
        </p:spPr>
      </p:pic>
      <p:pic>
        <p:nvPicPr>
          <p:cNvPr id="15" name="图片 14">
            <a:extLst>
              <a:ext uri="{FF2B5EF4-FFF2-40B4-BE49-F238E27FC236}">
                <a16:creationId xmlns:a16="http://schemas.microsoft.com/office/drawing/2014/main" id="{9BD4F07D-A8BC-4BDE-A169-ACB29ECE01CA}"/>
              </a:ext>
            </a:extLst>
          </p:cNvPr>
          <p:cNvPicPr>
            <a:picLocks noChangeAspect="1"/>
          </p:cNvPicPr>
          <p:nvPr/>
        </p:nvPicPr>
        <p:blipFill>
          <a:blip r:embed="rId4"/>
          <a:stretch>
            <a:fillRect/>
          </a:stretch>
        </p:blipFill>
        <p:spPr>
          <a:xfrm>
            <a:off x="2209948" y="2671348"/>
            <a:ext cx="1946767" cy="1884618"/>
          </a:xfrm>
          <a:prstGeom prst="flowChartConnector">
            <a:avLst/>
          </a:prstGeom>
          <a:effectLst>
            <a:glow rad="228600">
              <a:schemeClr val="accent1">
                <a:satMod val="175000"/>
                <a:alpha val="40000"/>
              </a:schemeClr>
            </a:glow>
          </a:effectLst>
        </p:spPr>
      </p:pic>
    </p:spTree>
    <p:extLst>
      <p:ext uri="{BB962C8B-B14F-4D97-AF65-F5344CB8AC3E}">
        <p14:creationId xmlns:p14="http://schemas.microsoft.com/office/powerpoint/2010/main" val="33024991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par>
                          <p:cTn id="28" fill="hold">
                            <p:stCondLst>
                              <p:cond delay="1900"/>
                            </p:stCondLst>
                            <p:childTnLst>
                              <p:par>
                                <p:cTn id="29" presetID="22" presetClass="entr" presetSubtype="8" fill="hold" grpId="0" nodeType="afterEffect">
                                  <p:stCondLst>
                                    <p:cond delay="0"/>
                                  </p:stCondLst>
                                  <p:childTnLst>
                                    <p:set>
                                      <p:cBhvr>
                                        <p:cTn id="30" dur="1" fill="hold">
                                          <p:stCondLst>
                                            <p:cond delay="0"/>
                                          </p:stCondLst>
                                        </p:cTn>
                                        <p:tgtEl>
                                          <p:spTgt spid="1136"/>
                                        </p:tgtEl>
                                        <p:attrNameLst>
                                          <p:attrName>style.visibility</p:attrName>
                                        </p:attrNameLst>
                                      </p:cBhvr>
                                      <p:to>
                                        <p:strVal val="visible"/>
                                      </p:to>
                                    </p:set>
                                    <p:animEffect transition="in" filter="wipe(left)">
                                      <p:cBhvr>
                                        <p:cTn id="31" dur="500"/>
                                        <p:tgtEl>
                                          <p:spTgt spid="1136"/>
                                        </p:tgtEl>
                                      </p:cBhvr>
                                    </p:animEffect>
                                  </p:childTnLst>
                                </p:cTn>
                              </p:par>
                            </p:childTnLst>
                          </p:cTn>
                        </p:par>
                        <p:par>
                          <p:cTn id="32" fill="hold">
                            <p:stCondLst>
                              <p:cond delay="2400"/>
                            </p:stCondLst>
                            <p:childTnLst>
                              <p:par>
                                <p:cTn id="33" presetID="22" presetClass="entr" presetSubtype="8" fill="hold" grpId="0" nodeType="afterEffect">
                                  <p:stCondLst>
                                    <p:cond delay="0"/>
                                  </p:stCondLst>
                                  <p:childTnLst>
                                    <p:set>
                                      <p:cBhvr>
                                        <p:cTn id="34" dur="1" fill="hold">
                                          <p:stCondLst>
                                            <p:cond delay="0"/>
                                          </p:stCondLst>
                                        </p:cTn>
                                        <p:tgtEl>
                                          <p:spTgt spid="1133"/>
                                        </p:tgtEl>
                                        <p:attrNameLst>
                                          <p:attrName>style.visibility</p:attrName>
                                        </p:attrNameLst>
                                      </p:cBhvr>
                                      <p:to>
                                        <p:strVal val="visible"/>
                                      </p:to>
                                    </p:set>
                                    <p:animEffect transition="in" filter="wipe(left)">
                                      <p:cBhvr>
                                        <p:cTn id="35" dur="500"/>
                                        <p:tgtEl>
                                          <p:spTgt spid="1133"/>
                                        </p:tgtEl>
                                      </p:cBhvr>
                                    </p:animEffect>
                                  </p:childTnLst>
                                </p:cTn>
                              </p:par>
                            </p:childTnLst>
                          </p:cTn>
                        </p:par>
                        <p:par>
                          <p:cTn id="36" fill="hold">
                            <p:stCondLst>
                              <p:cond delay="2900"/>
                            </p:stCondLst>
                            <p:childTnLst>
                              <p:par>
                                <p:cTn id="37" presetID="22" presetClass="entr" presetSubtype="8"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par>
                                <p:cTn id="43" presetID="22" presetClass="entr" presetSubtype="4" fill="hold" grpId="0" nodeType="withEffect">
                                  <p:stCondLst>
                                    <p:cond delay="250"/>
                                  </p:stCondLst>
                                  <p:childTnLst>
                                    <p:set>
                                      <p:cBhvr>
                                        <p:cTn id="44" dur="1" fill="hold">
                                          <p:stCondLst>
                                            <p:cond delay="0"/>
                                          </p:stCondLst>
                                        </p:cTn>
                                        <p:tgtEl>
                                          <p:spTgt spid="1137"/>
                                        </p:tgtEl>
                                        <p:attrNameLst>
                                          <p:attrName>style.visibility</p:attrName>
                                        </p:attrNameLst>
                                      </p:cBhvr>
                                      <p:to>
                                        <p:strVal val="visible"/>
                                      </p:to>
                                    </p:set>
                                    <p:animEffect transition="in" filter="wipe(down)">
                                      <p:cBhvr>
                                        <p:cTn id="45" dur="500"/>
                                        <p:tgtEl>
                                          <p:spTgt spid="1137"/>
                                        </p:tgtEl>
                                      </p:cBhvr>
                                    </p:animEffect>
                                  </p:childTnLst>
                                </p:cTn>
                              </p:par>
                              <p:par>
                                <p:cTn id="46" presetID="22" presetClass="entr" presetSubtype="4" fill="hold" grpId="0" nodeType="withEffect">
                                  <p:stCondLst>
                                    <p:cond delay="250"/>
                                  </p:stCondLst>
                                  <p:childTnLst>
                                    <p:set>
                                      <p:cBhvr>
                                        <p:cTn id="47" dur="1" fill="hold">
                                          <p:stCondLst>
                                            <p:cond delay="0"/>
                                          </p:stCondLst>
                                        </p:cTn>
                                        <p:tgtEl>
                                          <p:spTgt spid="1138"/>
                                        </p:tgtEl>
                                        <p:attrNameLst>
                                          <p:attrName>style.visibility</p:attrName>
                                        </p:attrNameLst>
                                      </p:cBhvr>
                                      <p:to>
                                        <p:strVal val="visible"/>
                                      </p:to>
                                    </p:set>
                                    <p:animEffect transition="in" filter="wipe(down)">
                                      <p:cBhvr>
                                        <p:cTn id="48" dur="500"/>
                                        <p:tgtEl>
                                          <p:spTgt spid="1138"/>
                                        </p:tgtEl>
                                      </p:cBhvr>
                                    </p:animEffect>
                                  </p:childTnLst>
                                </p:cTn>
                              </p:par>
                            </p:childTnLst>
                          </p:cTn>
                        </p:par>
                        <p:par>
                          <p:cTn id="49" fill="hold">
                            <p:stCondLst>
                              <p:cond delay="3650"/>
                            </p:stCondLst>
                            <p:childTnLst>
                              <p:par>
                                <p:cTn id="50" presetID="1" presetClass="entr" presetSubtype="0" fill="hold" grpId="0" nodeType="afterEffect">
                                  <p:stCondLst>
                                    <p:cond delay="0"/>
                                  </p:stCondLst>
                                  <p:iterate type="lt">
                                    <p:tmAbs val="0"/>
                                  </p:iterate>
                                  <p:childTnLst>
                                    <p:set>
                                      <p:cBhvr>
                                        <p:cTn id="51" dur="1" fill="hold">
                                          <p:stCondLst>
                                            <p:cond delay="0"/>
                                          </p:stCondLst>
                                        </p:cTn>
                                        <p:tgtEl>
                                          <p:spTgt spid="1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135" grpId="0"/>
      <p:bldP spid="1133" grpId="0" animBg="1"/>
      <p:bldP spid="1136" grpId="0" animBg="1"/>
      <p:bldP spid="1137" grpId="0" animBg="1"/>
      <p:bldP spid="11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实现功能"/>
          <p:cNvSpPr txBox="1"/>
          <p:nvPr/>
        </p:nvSpPr>
        <p:spPr>
          <a:xfrm>
            <a:off x="1252403" y="496076"/>
            <a:ext cx="3603572" cy="584775"/>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r>
              <a:rPr lang="zh-CN" altLang="en-US" sz="4000" b="1" dirty="0">
                <a:effectLst>
                  <a:outerShdw blurRad="266700" algn="tl" rotWithShape="0">
                    <a:srgbClr val="44546A">
                      <a:lumMod val="40000"/>
                      <a:lumOff val="60000"/>
                      <a:alpha val="55000"/>
                    </a:srgbClr>
                  </a:outerShdw>
                </a:effectLst>
                <a:latin typeface="Arial"/>
                <a:ea typeface="微软雅黑"/>
                <a:sym typeface="Arial"/>
              </a:rPr>
              <a:t>四大功能</a:t>
            </a:r>
          </a:p>
        </p:txBody>
      </p:sp>
      <p:grpSp>
        <p:nvGrpSpPr>
          <p:cNvPr id="3" name="组合 2"/>
          <p:cNvGrpSpPr/>
          <p:nvPr/>
        </p:nvGrpSpPr>
        <p:grpSpPr>
          <a:xfrm>
            <a:off x="129528" y="1027009"/>
            <a:ext cx="5421791" cy="188158"/>
            <a:chOff x="2418427" y="5936509"/>
            <a:chExt cx="5421791" cy="499695"/>
          </a:xfrm>
        </p:grpSpPr>
        <p:sp>
          <p:nvSpPr>
            <p:cNvPr id="4" name="椭圆 10"/>
            <p:cNvSpPr/>
            <p:nvPr/>
          </p:nvSpPr>
          <p:spPr>
            <a:xfrm>
              <a:off x="3476871" y="5936509"/>
              <a:ext cx="3209372" cy="499695"/>
            </a:xfrm>
            <a:prstGeom prst="ellipse">
              <a:avLst/>
            </a:prstGeom>
            <a:gradFill flip="none" rotWithShape="1">
              <a:gsLst>
                <a:gs pos="0">
                  <a:srgbClr val="0063CA"/>
                </a:gs>
                <a:gs pos="85000">
                  <a:srgbClr val="0063CA">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5" name="椭圆 10"/>
            <p:cNvSpPr/>
            <p:nvPr/>
          </p:nvSpPr>
          <p:spPr>
            <a:xfrm>
              <a:off x="2418427" y="6123126"/>
              <a:ext cx="5421791" cy="115462"/>
            </a:xfrm>
            <a:prstGeom prst="ellipse">
              <a:avLst/>
            </a:prstGeom>
            <a:gradFill flip="none" rotWithShape="1">
              <a:gsLst>
                <a:gs pos="0">
                  <a:srgbClr val="00FFFF"/>
                </a:gs>
                <a:gs pos="85000">
                  <a:srgbClr val="00FFFF">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6" name="椭圆 10"/>
            <p:cNvSpPr/>
            <p:nvPr/>
          </p:nvSpPr>
          <p:spPr>
            <a:xfrm>
              <a:off x="2973070" y="5957211"/>
              <a:ext cx="4312504" cy="447292"/>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grpSp>
        <p:nvGrpSpPr>
          <p:cNvPr id="7" name="组合 6"/>
          <p:cNvGrpSpPr/>
          <p:nvPr/>
        </p:nvGrpSpPr>
        <p:grpSpPr>
          <a:xfrm>
            <a:off x="305399" y="374203"/>
            <a:ext cx="975509" cy="736188"/>
            <a:chOff x="7469353" y="4601379"/>
            <a:chExt cx="4643066" cy="1838028"/>
          </a:xfrm>
        </p:grpSpPr>
        <p:sp>
          <p:nvSpPr>
            <p:cNvPr id="8" name="圆角矩形 7"/>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9" name="任意多边形 8"/>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sym typeface="Arial"/>
              </a:endParaRPr>
            </a:p>
          </p:txBody>
        </p:sp>
        <p:sp>
          <p:nvSpPr>
            <p:cNvPr id="10"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1"/>
          <p:cNvSpPr txBox="1"/>
          <p:nvPr/>
        </p:nvSpPr>
        <p:spPr>
          <a:xfrm>
            <a:off x="482362" y="488081"/>
            <a:ext cx="547631" cy="596830"/>
          </a:xfrm>
          <a:prstGeom prst="rect">
            <a:avLst/>
          </a:prstGeom>
          <a:noFill/>
        </p:spPr>
        <p:txBody>
          <a:bodyPr wrap="square" rtlCol="0">
            <a:spAutoFit/>
          </a:bodyPr>
          <a:lstStyle>
            <a:defPPr>
              <a:defRPr lang="zh-CN"/>
            </a:defPPr>
            <a:lvl1pPr marR="0" lvl="0" indent="0" fontAlgn="auto">
              <a:lnSpc>
                <a:spcPct val="80000"/>
              </a:lnSpc>
              <a:spcBef>
                <a:spcPts val="0"/>
              </a:spcBef>
              <a:spcAft>
                <a:spcPts val="0"/>
              </a:spcAft>
              <a:buClrTx/>
              <a:buSzTx/>
              <a:buFontTx/>
              <a:buNone/>
              <a:tabLst/>
              <a:defRPr kumimoji="0" sz="2400" b="0" i="0" u="none" strike="noStrike" kern="0" cap="none" spc="0" normalizeH="0" baseline="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itchFamily="34" charset="0"/>
                <a:ea typeface="微软雅黑" pitchFamily="34" charset="-122"/>
                <a:cs typeface="Times New Roman" pitchFamily="18" charset="0"/>
              </a:defRPr>
            </a:lvl1pPr>
          </a:lstStyle>
          <a:p>
            <a:pPr algn="ctr"/>
            <a:r>
              <a:rPr lang="en-US" altLang="zh-CN"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rPr>
              <a:t>4</a:t>
            </a:r>
            <a:endParaRPr lang="zh-CN" altLang="en-US" sz="4000" b="1" dirty="0">
              <a:effectLst>
                <a:outerShdw blurRad="266700" algn="tl" rotWithShape="0">
                  <a:srgbClr val="44546A">
                    <a:lumMod val="40000"/>
                    <a:lumOff val="60000"/>
                    <a:alpha val="55000"/>
                  </a:srgbClr>
                </a:outerShdw>
              </a:effectLst>
              <a:latin typeface="Arial Black" panose="020B0A04020102020204" pitchFamily="34" charset="0"/>
              <a:ea typeface="微软雅黑"/>
              <a:sym typeface="Arial"/>
            </a:endParaRPr>
          </a:p>
        </p:txBody>
      </p:sp>
      <p:grpSp>
        <p:nvGrpSpPr>
          <p:cNvPr id="54" name="组合 5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4397344" y="2224748"/>
            <a:ext cx="3345776" cy="3649428"/>
            <a:chOff x="4339294" y="2090277"/>
            <a:chExt cx="3345776" cy="3649428"/>
          </a:xfrm>
        </p:grpSpPr>
        <p:grpSp>
          <p:nvGrpSpPr>
            <p:cNvPr id="55" name="组合 54"/>
            <p:cNvGrpSpPr/>
            <p:nvPr/>
          </p:nvGrpSpPr>
          <p:grpSpPr>
            <a:xfrm>
              <a:off x="4339294" y="2090277"/>
              <a:ext cx="3345776" cy="3649428"/>
              <a:chOff x="4339294" y="2090277"/>
              <a:chExt cx="3345776" cy="3649428"/>
            </a:xfrm>
          </p:grpSpPr>
          <p:sp>
            <p:nvSpPr>
              <p:cNvPr id="124" name="Freeform 5"/>
              <p:cNvSpPr>
                <a:spLocks noEditPoints="1"/>
              </p:cNvSpPr>
              <p:nvPr/>
            </p:nvSpPr>
            <p:spPr bwMode="auto">
              <a:xfrm>
                <a:off x="4919949" y="2289439"/>
                <a:ext cx="59608" cy="59608"/>
              </a:xfrm>
              <a:custGeom>
                <a:avLst/>
                <a:gdLst>
                  <a:gd name="T0" fmla="*/ 32 w 36"/>
                  <a:gd name="T1" fmla="*/ 26 h 36"/>
                  <a:gd name="T2" fmla="*/ 10 w 36"/>
                  <a:gd name="T3" fmla="*/ 32 h 36"/>
                  <a:gd name="T4" fmla="*/ 5 w 36"/>
                  <a:gd name="T5" fmla="*/ 10 h 36"/>
                  <a:gd name="T6" fmla="*/ 26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5" y="10"/>
                    </a:cubicBezTo>
                    <a:cubicBezTo>
                      <a:pt x="9" y="2"/>
                      <a:pt x="19" y="0"/>
                      <a:pt x="26" y="5"/>
                    </a:cubicBezTo>
                    <a:cubicBezTo>
                      <a:pt x="34" y="9"/>
                      <a:pt x="36" y="19"/>
                      <a:pt x="32" y="26"/>
                    </a:cubicBezTo>
                    <a:close/>
                    <a:moveTo>
                      <a:pt x="28" y="24"/>
                    </a:moveTo>
                    <a:cubicBezTo>
                      <a:pt x="31" y="19"/>
                      <a:pt x="30" y="11"/>
                      <a:pt x="24" y="8"/>
                    </a:cubicBezTo>
                    <a:cubicBezTo>
                      <a:pt x="19" y="5"/>
                      <a:pt x="11" y="6"/>
                      <a:pt x="8" y="12"/>
                    </a:cubicBezTo>
                    <a:cubicBezTo>
                      <a:pt x="5" y="17"/>
                      <a:pt x="6" y="25"/>
                      <a:pt x="12" y="28"/>
                    </a:cubicBezTo>
                    <a:cubicBezTo>
                      <a:pt x="17"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5" name="Freeform 6"/>
              <p:cNvSpPr>
                <a:spLocks noEditPoints="1"/>
              </p:cNvSpPr>
              <p:nvPr/>
            </p:nvSpPr>
            <p:spPr bwMode="auto">
              <a:xfrm>
                <a:off x="4828082" y="2538391"/>
                <a:ext cx="60310" cy="58206"/>
              </a:xfrm>
              <a:custGeom>
                <a:avLst/>
                <a:gdLst>
                  <a:gd name="T0" fmla="*/ 27 w 36"/>
                  <a:gd name="T1" fmla="*/ 5 h 35"/>
                  <a:gd name="T2" fmla="*/ 26 w 36"/>
                  <a:gd name="T3" fmla="*/ 4 h 35"/>
                  <a:gd name="T4" fmla="*/ 24 w 36"/>
                  <a:gd name="T5" fmla="*/ 3 h 35"/>
                  <a:gd name="T6" fmla="*/ 4 w 36"/>
                  <a:gd name="T7" fmla="*/ 9 h 35"/>
                  <a:gd name="T8" fmla="*/ 7 w 36"/>
                  <a:gd name="T9" fmla="*/ 29 h 35"/>
                  <a:gd name="T10" fmla="*/ 10 w 36"/>
                  <a:gd name="T11" fmla="*/ 31 h 35"/>
                  <a:gd name="T12" fmla="*/ 11 w 36"/>
                  <a:gd name="T13" fmla="*/ 32 h 35"/>
                  <a:gd name="T14" fmla="*/ 31 w 36"/>
                  <a:gd name="T15" fmla="*/ 26 h 35"/>
                  <a:gd name="T16" fmla="*/ 27 w 36"/>
                  <a:gd name="T17" fmla="*/ 5 h 35"/>
                  <a:gd name="T18" fmla="*/ 28 w 36"/>
                  <a:gd name="T19" fmla="*/ 24 h 35"/>
                  <a:gd name="T20" fmla="*/ 13 w 36"/>
                  <a:gd name="T21" fmla="*/ 28 h 35"/>
                  <a:gd name="T22" fmla="*/ 12 w 36"/>
                  <a:gd name="T23" fmla="*/ 28 h 35"/>
                  <a:gd name="T24" fmla="*/ 10 w 36"/>
                  <a:gd name="T25" fmla="*/ 26 h 35"/>
                  <a:gd name="T26" fmla="*/ 8 w 36"/>
                  <a:gd name="T27" fmla="*/ 11 h 35"/>
                  <a:gd name="T28" fmla="*/ 22 w 36"/>
                  <a:gd name="T29" fmla="*/ 6 h 35"/>
                  <a:gd name="T30" fmla="*/ 24 w 36"/>
                  <a:gd name="T31" fmla="*/ 8 h 35"/>
                  <a:gd name="T32" fmla="*/ 25 w 36"/>
                  <a:gd name="T33" fmla="*/ 8 h 35"/>
                  <a:gd name="T34" fmla="*/ 28 w 36"/>
                  <a:gd name="T35"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5">
                    <a:moveTo>
                      <a:pt x="27" y="5"/>
                    </a:moveTo>
                    <a:cubicBezTo>
                      <a:pt x="27" y="5"/>
                      <a:pt x="27" y="4"/>
                      <a:pt x="26" y="4"/>
                    </a:cubicBezTo>
                    <a:cubicBezTo>
                      <a:pt x="25" y="4"/>
                      <a:pt x="25" y="3"/>
                      <a:pt x="24" y="3"/>
                    </a:cubicBezTo>
                    <a:cubicBezTo>
                      <a:pt x="17" y="0"/>
                      <a:pt x="8" y="3"/>
                      <a:pt x="4" y="9"/>
                    </a:cubicBezTo>
                    <a:cubicBezTo>
                      <a:pt x="0" y="16"/>
                      <a:pt x="2" y="25"/>
                      <a:pt x="7" y="29"/>
                    </a:cubicBezTo>
                    <a:cubicBezTo>
                      <a:pt x="8" y="30"/>
                      <a:pt x="9" y="31"/>
                      <a:pt x="10" y="31"/>
                    </a:cubicBezTo>
                    <a:cubicBezTo>
                      <a:pt x="10" y="31"/>
                      <a:pt x="10" y="32"/>
                      <a:pt x="11" y="32"/>
                    </a:cubicBezTo>
                    <a:cubicBezTo>
                      <a:pt x="18" y="35"/>
                      <a:pt x="27" y="33"/>
                      <a:pt x="31" y="26"/>
                    </a:cubicBezTo>
                    <a:cubicBezTo>
                      <a:pt x="36" y="19"/>
                      <a:pt x="34" y="10"/>
                      <a:pt x="27" y="5"/>
                    </a:cubicBezTo>
                    <a:close/>
                    <a:moveTo>
                      <a:pt x="28" y="24"/>
                    </a:moveTo>
                    <a:cubicBezTo>
                      <a:pt x="25" y="29"/>
                      <a:pt x="18" y="31"/>
                      <a:pt x="13" y="28"/>
                    </a:cubicBezTo>
                    <a:cubicBezTo>
                      <a:pt x="13" y="28"/>
                      <a:pt x="12" y="28"/>
                      <a:pt x="12" y="28"/>
                    </a:cubicBezTo>
                    <a:cubicBezTo>
                      <a:pt x="11" y="27"/>
                      <a:pt x="10" y="27"/>
                      <a:pt x="10" y="26"/>
                    </a:cubicBezTo>
                    <a:cubicBezTo>
                      <a:pt x="6" y="22"/>
                      <a:pt x="5" y="16"/>
                      <a:pt x="8" y="11"/>
                    </a:cubicBezTo>
                    <a:cubicBezTo>
                      <a:pt x="11" y="7"/>
                      <a:pt x="17" y="5"/>
                      <a:pt x="22" y="6"/>
                    </a:cubicBezTo>
                    <a:cubicBezTo>
                      <a:pt x="22" y="7"/>
                      <a:pt x="23" y="7"/>
                      <a:pt x="24" y="8"/>
                    </a:cubicBezTo>
                    <a:cubicBezTo>
                      <a:pt x="24" y="8"/>
                      <a:pt x="25" y="8"/>
                      <a:pt x="25" y="8"/>
                    </a:cubicBezTo>
                    <a:cubicBezTo>
                      <a:pt x="30" y="12"/>
                      <a:pt x="31" y="1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6" name="Freeform 7"/>
              <p:cNvSpPr>
                <a:spLocks noEditPoints="1"/>
              </p:cNvSpPr>
              <p:nvPr/>
            </p:nvSpPr>
            <p:spPr bwMode="auto">
              <a:xfrm>
                <a:off x="4687126" y="2832225"/>
                <a:ext cx="51894" cy="52596"/>
              </a:xfrm>
              <a:custGeom>
                <a:avLst/>
                <a:gdLst>
                  <a:gd name="T0" fmla="*/ 15 w 31"/>
                  <a:gd name="T1" fmla="*/ 32 h 32"/>
                  <a:gd name="T2" fmla="*/ 0 w 31"/>
                  <a:gd name="T3" fmla="*/ 16 h 32"/>
                  <a:gd name="T4" fmla="*/ 15 w 31"/>
                  <a:gd name="T5" fmla="*/ 0 h 32"/>
                  <a:gd name="T6" fmla="*/ 31 w 31"/>
                  <a:gd name="T7" fmla="*/ 16 h 32"/>
                  <a:gd name="T8" fmla="*/ 15 w 31"/>
                  <a:gd name="T9" fmla="*/ 32 h 32"/>
                  <a:gd name="T10" fmla="*/ 15 w 31"/>
                  <a:gd name="T11" fmla="*/ 4 h 32"/>
                  <a:gd name="T12" fmla="*/ 4 w 31"/>
                  <a:gd name="T13" fmla="*/ 16 h 32"/>
                  <a:gd name="T14" fmla="*/ 15 w 31"/>
                  <a:gd name="T15" fmla="*/ 28 h 32"/>
                  <a:gd name="T16" fmla="*/ 27 w 31"/>
                  <a:gd name="T17" fmla="*/ 16 h 32"/>
                  <a:gd name="T18" fmla="*/ 15 w 31"/>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32"/>
                    </a:moveTo>
                    <a:cubicBezTo>
                      <a:pt x="7" y="32"/>
                      <a:pt x="0" y="25"/>
                      <a:pt x="0" y="16"/>
                    </a:cubicBezTo>
                    <a:cubicBezTo>
                      <a:pt x="0" y="7"/>
                      <a:pt x="7" y="0"/>
                      <a:pt x="15" y="0"/>
                    </a:cubicBezTo>
                    <a:cubicBezTo>
                      <a:pt x="24" y="0"/>
                      <a:pt x="31" y="7"/>
                      <a:pt x="31" y="16"/>
                    </a:cubicBezTo>
                    <a:cubicBezTo>
                      <a:pt x="31" y="25"/>
                      <a:pt x="24" y="32"/>
                      <a:pt x="15" y="32"/>
                    </a:cubicBezTo>
                    <a:close/>
                    <a:moveTo>
                      <a:pt x="15" y="4"/>
                    </a:moveTo>
                    <a:cubicBezTo>
                      <a:pt x="9" y="4"/>
                      <a:pt x="4" y="10"/>
                      <a:pt x="4" y="16"/>
                    </a:cubicBezTo>
                    <a:cubicBezTo>
                      <a:pt x="4" y="23"/>
                      <a:pt x="9" y="28"/>
                      <a:pt x="15" y="28"/>
                    </a:cubicBezTo>
                    <a:cubicBezTo>
                      <a:pt x="22" y="28"/>
                      <a:pt x="27" y="23"/>
                      <a:pt x="27" y="16"/>
                    </a:cubicBezTo>
                    <a:cubicBezTo>
                      <a:pt x="27" y="10"/>
                      <a:pt x="22" y="4"/>
                      <a:pt x="15" y="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7" name="Freeform 8"/>
              <p:cNvSpPr>
                <a:spLocks/>
              </p:cNvSpPr>
              <p:nvPr/>
            </p:nvSpPr>
            <p:spPr bwMode="auto">
              <a:xfrm>
                <a:off x="4663984" y="2882015"/>
                <a:ext cx="53297" cy="246848"/>
              </a:xfrm>
              <a:custGeom>
                <a:avLst/>
                <a:gdLst>
                  <a:gd name="T0" fmla="*/ 32 w 32"/>
                  <a:gd name="T1" fmla="*/ 0 h 149"/>
                  <a:gd name="T2" fmla="*/ 32 w 32"/>
                  <a:gd name="T3" fmla="*/ 24 h 149"/>
                  <a:gd name="T4" fmla="*/ 22 w 32"/>
                  <a:gd name="T5" fmla="*/ 46 h 149"/>
                  <a:gd name="T6" fmla="*/ 13 w 32"/>
                  <a:gd name="T7" fmla="*/ 56 h 149"/>
                  <a:gd name="T8" fmla="*/ 5 w 32"/>
                  <a:gd name="T9" fmla="*/ 75 h 149"/>
                  <a:gd name="T10" fmla="*/ 5 w 32"/>
                  <a:gd name="T11" fmla="*/ 149 h 149"/>
                  <a:gd name="T12" fmla="*/ 2 w 32"/>
                  <a:gd name="T13" fmla="*/ 148 h 149"/>
                  <a:gd name="T14" fmla="*/ 0 w 32"/>
                  <a:gd name="T15" fmla="*/ 148 h 149"/>
                  <a:gd name="T16" fmla="*/ 0 w 32"/>
                  <a:gd name="T17" fmla="*/ 75 h 149"/>
                  <a:gd name="T18" fmla="*/ 10 w 32"/>
                  <a:gd name="T19" fmla="*/ 53 h 149"/>
                  <a:gd name="T20" fmla="*/ 19 w 32"/>
                  <a:gd name="T21" fmla="*/ 43 h 149"/>
                  <a:gd name="T22" fmla="*/ 27 w 32"/>
                  <a:gd name="T23" fmla="*/ 24 h 149"/>
                  <a:gd name="T24" fmla="*/ 27 w 32"/>
                  <a:gd name="T25" fmla="*/ 0 h 149"/>
                  <a:gd name="T26" fmla="*/ 32 w 32"/>
                  <a:gd name="T2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49">
                    <a:moveTo>
                      <a:pt x="32" y="0"/>
                    </a:moveTo>
                    <a:cubicBezTo>
                      <a:pt x="32" y="24"/>
                      <a:pt x="32" y="24"/>
                      <a:pt x="32" y="24"/>
                    </a:cubicBezTo>
                    <a:cubicBezTo>
                      <a:pt x="32" y="31"/>
                      <a:pt x="27" y="41"/>
                      <a:pt x="22" y="46"/>
                    </a:cubicBezTo>
                    <a:cubicBezTo>
                      <a:pt x="13" y="56"/>
                      <a:pt x="13" y="56"/>
                      <a:pt x="13" y="56"/>
                    </a:cubicBezTo>
                    <a:cubicBezTo>
                      <a:pt x="8" y="60"/>
                      <a:pt x="5" y="69"/>
                      <a:pt x="5" y="75"/>
                    </a:cubicBezTo>
                    <a:cubicBezTo>
                      <a:pt x="5" y="149"/>
                      <a:pt x="5" y="149"/>
                      <a:pt x="5" y="149"/>
                    </a:cubicBezTo>
                    <a:cubicBezTo>
                      <a:pt x="4" y="148"/>
                      <a:pt x="3" y="148"/>
                      <a:pt x="2" y="148"/>
                    </a:cubicBezTo>
                    <a:cubicBezTo>
                      <a:pt x="2" y="148"/>
                      <a:pt x="1" y="148"/>
                      <a:pt x="0" y="148"/>
                    </a:cubicBezTo>
                    <a:cubicBezTo>
                      <a:pt x="0" y="75"/>
                      <a:pt x="0" y="75"/>
                      <a:pt x="0" y="75"/>
                    </a:cubicBezTo>
                    <a:cubicBezTo>
                      <a:pt x="0" y="68"/>
                      <a:pt x="5" y="58"/>
                      <a:pt x="10" y="53"/>
                    </a:cubicBezTo>
                    <a:cubicBezTo>
                      <a:pt x="19" y="43"/>
                      <a:pt x="19" y="43"/>
                      <a:pt x="19" y="43"/>
                    </a:cubicBezTo>
                    <a:cubicBezTo>
                      <a:pt x="24" y="39"/>
                      <a:pt x="27" y="30"/>
                      <a:pt x="27" y="24"/>
                    </a:cubicBezTo>
                    <a:cubicBezTo>
                      <a:pt x="27" y="0"/>
                      <a:pt x="27" y="0"/>
                      <a:pt x="27" y="0"/>
                    </a:cubicBezTo>
                    <a:lnTo>
                      <a:pt x="32"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8" name="Freeform 9"/>
              <p:cNvSpPr>
                <a:spLocks noEditPoints="1"/>
              </p:cNvSpPr>
              <p:nvPr/>
            </p:nvSpPr>
            <p:spPr bwMode="auto">
              <a:xfrm>
                <a:off x="4634530" y="3127461"/>
                <a:ext cx="61011" cy="52596"/>
              </a:xfrm>
              <a:custGeom>
                <a:avLst/>
                <a:gdLst>
                  <a:gd name="T0" fmla="*/ 27 w 37"/>
                  <a:gd name="T1" fmla="*/ 2 h 32"/>
                  <a:gd name="T2" fmla="*/ 23 w 37"/>
                  <a:gd name="T3" fmla="*/ 1 h 32"/>
                  <a:gd name="T4" fmla="*/ 20 w 37"/>
                  <a:gd name="T5" fmla="*/ 0 h 32"/>
                  <a:gd name="T6" fmla="*/ 18 w 37"/>
                  <a:gd name="T7" fmla="*/ 0 h 32"/>
                  <a:gd name="T8" fmla="*/ 16 w 37"/>
                  <a:gd name="T9" fmla="*/ 0 h 32"/>
                  <a:gd name="T10" fmla="*/ 5 w 37"/>
                  <a:gd name="T11" fmla="*/ 7 h 32"/>
                  <a:gd name="T12" fmla="*/ 10 w 37"/>
                  <a:gd name="T13" fmla="*/ 29 h 32"/>
                  <a:gd name="T14" fmla="*/ 16 w 37"/>
                  <a:gd name="T15" fmla="*/ 31 h 32"/>
                  <a:gd name="T16" fmla="*/ 18 w 37"/>
                  <a:gd name="T17" fmla="*/ 32 h 32"/>
                  <a:gd name="T18" fmla="*/ 20 w 37"/>
                  <a:gd name="T19" fmla="*/ 32 h 32"/>
                  <a:gd name="T20" fmla="*/ 23 w 37"/>
                  <a:gd name="T21" fmla="*/ 31 h 32"/>
                  <a:gd name="T22" fmla="*/ 32 w 37"/>
                  <a:gd name="T23" fmla="*/ 24 h 32"/>
                  <a:gd name="T24" fmla="*/ 27 w 37"/>
                  <a:gd name="T25" fmla="*/ 2 h 32"/>
                  <a:gd name="T26" fmla="*/ 28 w 37"/>
                  <a:gd name="T27" fmla="*/ 22 h 32"/>
                  <a:gd name="T28" fmla="*/ 23 w 37"/>
                  <a:gd name="T29" fmla="*/ 27 h 32"/>
                  <a:gd name="T30" fmla="*/ 20 w 37"/>
                  <a:gd name="T31" fmla="*/ 27 h 32"/>
                  <a:gd name="T32" fmla="*/ 18 w 37"/>
                  <a:gd name="T33" fmla="*/ 28 h 32"/>
                  <a:gd name="T34" fmla="*/ 16 w 37"/>
                  <a:gd name="T35" fmla="*/ 27 h 32"/>
                  <a:gd name="T36" fmla="*/ 12 w 37"/>
                  <a:gd name="T37" fmla="*/ 26 h 32"/>
                  <a:gd name="T38" fmla="*/ 8 w 37"/>
                  <a:gd name="T39" fmla="*/ 10 h 32"/>
                  <a:gd name="T40" fmla="*/ 16 w 37"/>
                  <a:gd name="T41" fmla="*/ 4 h 32"/>
                  <a:gd name="T42" fmla="*/ 18 w 37"/>
                  <a:gd name="T43" fmla="*/ 4 h 32"/>
                  <a:gd name="T44" fmla="*/ 20 w 37"/>
                  <a:gd name="T45" fmla="*/ 4 h 32"/>
                  <a:gd name="T46" fmla="*/ 23 w 37"/>
                  <a:gd name="T47" fmla="*/ 5 h 32"/>
                  <a:gd name="T48" fmla="*/ 25 w 37"/>
                  <a:gd name="T49" fmla="*/ 6 h 32"/>
                  <a:gd name="T50" fmla="*/ 28 w 37"/>
                  <a:gd name="T5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2">
                    <a:moveTo>
                      <a:pt x="27" y="2"/>
                    </a:moveTo>
                    <a:cubicBezTo>
                      <a:pt x="25" y="1"/>
                      <a:pt x="24" y="1"/>
                      <a:pt x="23" y="1"/>
                    </a:cubicBezTo>
                    <a:cubicBezTo>
                      <a:pt x="22" y="0"/>
                      <a:pt x="21" y="0"/>
                      <a:pt x="20" y="0"/>
                    </a:cubicBezTo>
                    <a:cubicBezTo>
                      <a:pt x="20" y="0"/>
                      <a:pt x="19" y="0"/>
                      <a:pt x="18" y="0"/>
                    </a:cubicBezTo>
                    <a:cubicBezTo>
                      <a:pt x="18" y="0"/>
                      <a:pt x="17" y="0"/>
                      <a:pt x="16" y="0"/>
                    </a:cubicBezTo>
                    <a:cubicBezTo>
                      <a:pt x="12" y="1"/>
                      <a:pt x="7" y="3"/>
                      <a:pt x="5" y="7"/>
                    </a:cubicBezTo>
                    <a:cubicBezTo>
                      <a:pt x="0" y="15"/>
                      <a:pt x="3" y="25"/>
                      <a:pt x="10" y="29"/>
                    </a:cubicBezTo>
                    <a:cubicBezTo>
                      <a:pt x="12" y="30"/>
                      <a:pt x="14" y="31"/>
                      <a:pt x="16" y="31"/>
                    </a:cubicBezTo>
                    <a:cubicBezTo>
                      <a:pt x="17" y="32"/>
                      <a:pt x="18" y="32"/>
                      <a:pt x="18" y="32"/>
                    </a:cubicBezTo>
                    <a:cubicBezTo>
                      <a:pt x="19" y="32"/>
                      <a:pt x="20" y="32"/>
                      <a:pt x="20" y="32"/>
                    </a:cubicBezTo>
                    <a:cubicBezTo>
                      <a:pt x="21" y="31"/>
                      <a:pt x="22" y="31"/>
                      <a:pt x="23" y="31"/>
                    </a:cubicBezTo>
                    <a:cubicBezTo>
                      <a:pt x="26" y="30"/>
                      <a:pt x="30" y="28"/>
                      <a:pt x="32" y="24"/>
                    </a:cubicBezTo>
                    <a:cubicBezTo>
                      <a:pt x="37" y="17"/>
                      <a:pt x="34" y="7"/>
                      <a:pt x="27" y="2"/>
                    </a:cubicBezTo>
                    <a:close/>
                    <a:moveTo>
                      <a:pt x="28" y="22"/>
                    </a:moveTo>
                    <a:cubicBezTo>
                      <a:pt x="27" y="24"/>
                      <a:pt x="25" y="26"/>
                      <a:pt x="23" y="27"/>
                    </a:cubicBezTo>
                    <a:cubicBezTo>
                      <a:pt x="22" y="27"/>
                      <a:pt x="21" y="27"/>
                      <a:pt x="20" y="27"/>
                    </a:cubicBezTo>
                    <a:cubicBezTo>
                      <a:pt x="20" y="27"/>
                      <a:pt x="19" y="28"/>
                      <a:pt x="18" y="28"/>
                    </a:cubicBezTo>
                    <a:cubicBezTo>
                      <a:pt x="18" y="28"/>
                      <a:pt x="17" y="27"/>
                      <a:pt x="16" y="27"/>
                    </a:cubicBezTo>
                    <a:cubicBezTo>
                      <a:pt x="15" y="27"/>
                      <a:pt x="13" y="27"/>
                      <a:pt x="12" y="26"/>
                    </a:cubicBezTo>
                    <a:cubicBezTo>
                      <a:pt x="7" y="22"/>
                      <a:pt x="5" y="15"/>
                      <a:pt x="8" y="10"/>
                    </a:cubicBezTo>
                    <a:cubicBezTo>
                      <a:pt x="10" y="7"/>
                      <a:pt x="13" y="5"/>
                      <a:pt x="16" y="4"/>
                    </a:cubicBezTo>
                    <a:cubicBezTo>
                      <a:pt x="17" y="4"/>
                      <a:pt x="18" y="4"/>
                      <a:pt x="18" y="4"/>
                    </a:cubicBezTo>
                    <a:cubicBezTo>
                      <a:pt x="19" y="4"/>
                      <a:pt x="20" y="4"/>
                      <a:pt x="20" y="4"/>
                    </a:cubicBezTo>
                    <a:cubicBezTo>
                      <a:pt x="21" y="4"/>
                      <a:pt x="22" y="5"/>
                      <a:pt x="23" y="5"/>
                    </a:cubicBezTo>
                    <a:cubicBezTo>
                      <a:pt x="23" y="5"/>
                      <a:pt x="24" y="5"/>
                      <a:pt x="25" y="6"/>
                    </a:cubicBezTo>
                    <a:cubicBezTo>
                      <a:pt x="30" y="9"/>
                      <a:pt x="32" y="16"/>
                      <a:pt x="28" y="2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9" name="Freeform 10"/>
              <p:cNvSpPr>
                <a:spLocks noEditPoints="1"/>
              </p:cNvSpPr>
              <p:nvPr/>
            </p:nvSpPr>
            <p:spPr bwMode="auto">
              <a:xfrm>
                <a:off x="4753747" y="2833627"/>
                <a:ext cx="53297" cy="5329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4 h 32"/>
                  <a:gd name="T12" fmla="*/ 5 w 32"/>
                  <a:gd name="T13" fmla="*/ 16 h 32"/>
                  <a:gd name="T14" fmla="*/ 16 w 32"/>
                  <a:gd name="T15" fmla="*/ 28 h 32"/>
                  <a:gd name="T16" fmla="*/ 28 w 32"/>
                  <a:gd name="T17" fmla="*/ 16 h 32"/>
                  <a:gd name="T18" fmla="*/ 16 w 32"/>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8" y="32"/>
                      <a:pt x="0" y="25"/>
                      <a:pt x="0" y="16"/>
                    </a:cubicBezTo>
                    <a:cubicBezTo>
                      <a:pt x="0" y="7"/>
                      <a:pt x="8" y="0"/>
                      <a:pt x="16" y="0"/>
                    </a:cubicBezTo>
                    <a:cubicBezTo>
                      <a:pt x="25" y="0"/>
                      <a:pt x="32" y="7"/>
                      <a:pt x="32" y="16"/>
                    </a:cubicBezTo>
                    <a:cubicBezTo>
                      <a:pt x="32" y="25"/>
                      <a:pt x="25" y="32"/>
                      <a:pt x="16" y="32"/>
                    </a:cubicBezTo>
                    <a:close/>
                    <a:moveTo>
                      <a:pt x="16" y="4"/>
                    </a:moveTo>
                    <a:cubicBezTo>
                      <a:pt x="10" y="4"/>
                      <a:pt x="5" y="9"/>
                      <a:pt x="5" y="16"/>
                    </a:cubicBezTo>
                    <a:cubicBezTo>
                      <a:pt x="5" y="22"/>
                      <a:pt x="10" y="28"/>
                      <a:pt x="16" y="28"/>
                    </a:cubicBezTo>
                    <a:cubicBezTo>
                      <a:pt x="23" y="28"/>
                      <a:pt x="28" y="22"/>
                      <a:pt x="28" y="16"/>
                    </a:cubicBezTo>
                    <a:cubicBezTo>
                      <a:pt x="28" y="9"/>
                      <a:pt x="23" y="4"/>
                      <a:pt x="16" y="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0" name="Freeform 11"/>
              <p:cNvSpPr>
                <a:spLocks/>
              </p:cNvSpPr>
              <p:nvPr/>
            </p:nvSpPr>
            <p:spPr bwMode="auto">
              <a:xfrm>
                <a:off x="4732007" y="2883418"/>
                <a:ext cx="51894" cy="245446"/>
              </a:xfrm>
              <a:custGeom>
                <a:avLst/>
                <a:gdLst>
                  <a:gd name="T0" fmla="*/ 31 w 31"/>
                  <a:gd name="T1" fmla="*/ 0 h 148"/>
                  <a:gd name="T2" fmla="*/ 31 w 31"/>
                  <a:gd name="T3" fmla="*/ 23 h 148"/>
                  <a:gd name="T4" fmla="*/ 22 w 31"/>
                  <a:gd name="T5" fmla="*/ 46 h 148"/>
                  <a:gd name="T6" fmla="*/ 13 w 31"/>
                  <a:gd name="T7" fmla="*/ 55 h 148"/>
                  <a:gd name="T8" fmla="*/ 4 w 31"/>
                  <a:gd name="T9" fmla="*/ 75 h 148"/>
                  <a:gd name="T10" fmla="*/ 4 w 31"/>
                  <a:gd name="T11" fmla="*/ 148 h 148"/>
                  <a:gd name="T12" fmla="*/ 2 w 31"/>
                  <a:gd name="T13" fmla="*/ 148 h 148"/>
                  <a:gd name="T14" fmla="*/ 0 w 31"/>
                  <a:gd name="T15" fmla="*/ 148 h 148"/>
                  <a:gd name="T16" fmla="*/ 0 w 31"/>
                  <a:gd name="T17" fmla="*/ 75 h 148"/>
                  <a:gd name="T18" fmla="*/ 10 w 31"/>
                  <a:gd name="T19" fmla="*/ 52 h 148"/>
                  <a:gd name="T20" fmla="*/ 19 w 31"/>
                  <a:gd name="T21" fmla="*/ 43 h 148"/>
                  <a:gd name="T22" fmla="*/ 27 w 31"/>
                  <a:gd name="T23" fmla="*/ 23 h 148"/>
                  <a:gd name="T24" fmla="*/ 27 w 31"/>
                  <a:gd name="T25" fmla="*/ 0 h 148"/>
                  <a:gd name="T26" fmla="*/ 31 w 31"/>
                  <a:gd name="T2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48">
                    <a:moveTo>
                      <a:pt x="31" y="0"/>
                    </a:moveTo>
                    <a:cubicBezTo>
                      <a:pt x="31" y="23"/>
                      <a:pt x="31" y="23"/>
                      <a:pt x="31" y="23"/>
                    </a:cubicBezTo>
                    <a:cubicBezTo>
                      <a:pt x="31" y="31"/>
                      <a:pt x="27" y="41"/>
                      <a:pt x="22" y="46"/>
                    </a:cubicBezTo>
                    <a:cubicBezTo>
                      <a:pt x="13" y="55"/>
                      <a:pt x="13" y="55"/>
                      <a:pt x="13" y="55"/>
                    </a:cubicBezTo>
                    <a:cubicBezTo>
                      <a:pt x="8" y="60"/>
                      <a:pt x="4" y="69"/>
                      <a:pt x="4" y="75"/>
                    </a:cubicBezTo>
                    <a:cubicBezTo>
                      <a:pt x="4" y="148"/>
                      <a:pt x="4" y="148"/>
                      <a:pt x="4" y="148"/>
                    </a:cubicBezTo>
                    <a:cubicBezTo>
                      <a:pt x="4" y="148"/>
                      <a:pt x="3" y="148"/>
                      <a:pt x="2" y="148"/>
                    </a:cubicBezTo>
                    <a:cubicBezTo>
                      <a:pt x="1" y="148"/>
                      <a:pt x="1" y="148"/>
                      <a:pt x="0" y="148"/>
                    </a:cubicBezTo>
                    <a:cubicBezTo>
                      <a:pt x="0" y="75"/>
                      <a:pt x="0" y="75"/>
                      <a:pt x="0" y="75"/>
                    </a:cubicBezTo>
                    <a:cubicBezTo>
                      <a:pt x="0" y="68"/>
                      <a:pt x="4" y="58"/>
                      <a:pt x="10" y="52"/>
                    </a:cubicBezTo>
                    <a:cubicBezTo>
                      <a:pt x="19" y="43"/>
                      <a:pt x="19" y="43"/>
                      <a:pt x="19" y="43"/>
                    </a:cubicBezTo>
                    <a:cubicBezTo>
                      <a:pt x="23" y="39"/>
                      <a:pt x="27" y="30"/>
                      <a:pt x="27" y="23"/>
                    </a:cubicBezTo>
                    <a:cubicBezTo>
                      <a:pt x="27" y="0"/>
                      <a:pt x="27" y="0"/>
                      <a:pt x="27" y="0"/>
                    </a:cubicBezTo>
                    <a:lnTo>
                      <a:pt x="31"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1" name="Freeform 12"/>
              <p:cNvSpPr>
                <a:spLocks noEditPoints="1"/>
              </p:cNvSpPr>
              <p:nvPr/>
            </p:nvSpPr>
            <p:spPr bwMode="auto">
              <a:xfrm>
                <a:off x="4702554" y="3128863"/>
                <a:ext cx="59608" cy="51193"/>
              </a:xfrm>
              <a:custGeom>
                <a:avLst/>
                <a:gdLst>
                  <a:gd name="T0" fmla="*/ 27 w 36"/>
                  <a:gd name="T1" fmla="*/ 2 h 31"/>
                  <a:gd name="T2" fmla="*/ 22 w 36"/>
                  <a:gd name="T3" fmla="*/ 0 h 31"/>
                  <a:gd name="T4" fmla="*/ 20 w 36"/>
                  <a:gd name="T5" fmla="*/ 0 h 31"/>
                  <a:gd name="T6" fmla="*/ 18 w 36"/>
                  <a:gd name="T7" fmla="*/ 0 h 31"/>
                  <a:gd name="T8" fmla="*/ 16 w 36"/>
                  <a:gd name="T9" fmla="*/ 0 h 31"/>
                  <a:gd name="T10" fmla="*/ 5 w 36"/>
                  <a:gd name="T11" fmla="*/ 7 h 31"/>
                  <a:gd name="T12" fmla="*/ 10 w 36"/>
                  <a:gd name="T13" fmla="*/ 29 h 31"/>
                  <a:gd name="T14" fmla="*/ 16 w 36"/>
                  <a:gd name="T15" fmla="*/ 31 h 31"/>
                  <a:gd name="T16" fmla="*/ 18 w 36"/>
                  <a:gd name="T17" fmla="*/ 31 h 31"/>
                  <a:gd name="T18" fmla="*/ 20 w 36"/>
                  <a:gd name="T19" fmla="*/ 31 h 31"/>
                  <a:gd name="T20" fmla="*/ 22 w 36"/>
                  <a:gd name="T21" fmla="*/ 31 h 31"/>
                  <a:gd name="T22" fmla="*/ 32 w 36"/>
                  <a:gd name="T23" fmla="*/ 24 h 31"/>
                  <a:gd name="T24" fmla="*/ 27 w 36"/>
                  <a:gd name="T25" fmla="*/ 2 h 31"/>
                  <a:gd name="T26" fmla="*/ 28 w 36"/>
                  <a:gd name="T27" fmla="*/ 22 h 31"/>
                  <a:gd name="T28" fmla="*/ 22 w 36"/>
                  <a:gd name="T29" fmla="*/ 26 h 31"/>
                  <a:gd name="T30" fmla="*/ 20 w 36"/>
                  <a:gd name="T31" fmla="*/ 27 h 31"/>
                  <a:gd name="T32" fmla="*/ 18 w 36"/>
                  <a:gd name="T33" fmla="*/ 27 h 31"/>
                  <a:gd name="T34" fmla="*/ 16 w 36"/>
                  <a:gd name="T35" fmla="*/ 27 h 31"/>
                  <a:gd name="T36" fmla="*/ 12 w 36"/>
                  <a:gd name="T37" fmla="*/ 26 h 31"/>
                  <a:gd name="T38" fmla="*/ 8 w 36"/>
                  <a:gd name="T39" fmla="*/ 9 h 31"/>
                  <a:gd name="T40" fmla="*/ 16 w 36"/>
                  <a:gd name="T41" fmla="*/ 4 h 31"/>
                  <a:gd name="T42" fmla="*/ 18 w 36"/>
                  <a:gd name="T43" fmla="*/ 4 h 31"/>
                  <a:gd name="T44" fmla="*/ 20 w 36"/>
                  <a:gd name="T45" fmla="*/ 4 h 31"/>
                  <a:gd name="T46" fmla="*/ 22 w 36"/>
                  <a:gd name="T47" fmla="*/ 4 h 31"/>
                  <a:gd name="T48" fmla="*/ 24 w 36"/>
                  <a:gd name="T49" fmla="*/ 5 h 31"/>
                  <a:gd name="T50" fmla="*/ 28 w 36"/>
                  <a:gd name="T51"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1">
                    <a:moveTo>
                      <a:pt x="27" y="2"/>
                    </a:moveTo>
                    <a:cubicBezTo>
                      <a:pt x="25" y="1"/>
                      <a:pt x="24" y="1"/>
                      <a:pt x="22" y="0"/>
                    </a:cubicBezTo>
                    <a:cubicBezTo>
                      <a:pt x="22" y="0"/>
                      <a:pt x="21" y="0"/>
                      <a:pt x="20" y="0"/>
                    </a:cubicBezTo>
                    <a:cubicBezTo>
                      <a:pt x="19" y="0"/>
                      <a:pt x="19" y="0"/>
                      <a:pt x="18" y="0"/>
                    </a:cubicBezTo>
                    <a:cubicBezTo>
                      <a:pt x="17" y="0"/>
                      <a:pt x="17" y="0"/>
                      <a:pt x="16" y="0"/>
                    </a:cubicBezTo>
                    <a:cubicBezTo>
                      <a:pt x="11" y="0"/>
                      <a:pt x="7" y="3"/>
                      <a:pt x="5" y="7"/>
                    </a:cubicBezTo>
                    <a:cubicBezTo>
                      <a:pt x="0" y="15"/>
                      <a:pt x="2" y="24"/>
                      <a:pt x="10" y="29"/>
                    </a:cubicBezTo>
                    <a:cubicBezTo>
                      <a:pt x="12" y="30"/>
                      <a:pt x="14" y="31"/>
                      <a:pt x="16" y="31"/>
                    </a:cubicBezTo>
                    <a:cubicBezTo>
                      <a:pt x="17" y="31"/>
                      <a:pt x="17" y="31"/>
                      <a:pt x="18" y="31"/>
                    </a:cubicBezTo>
                    <a:cubicBezTo>
                      <a:pt x="19" y="31"/>
                      <a:pt x="19" y="31"/>
                      <a:pt x="20" y="31"/>
                    </a:cubicBezTo>
                    <a:cubicBezTo>
                      <a:pt x="21" y="31"/>
                      <a:pt x="22" y="31"/>
                      <a:pt x="22" y="31"/>
                    </a:cubicBezTo>
                    <a:cubicBezTo>
                      <a:pt x="26" y="30"/>
                      <a:pt x="30" y="27"/>
                      <a:pt x="32" y="24"/>
                    </a:cubicBezTo>
                    <a:cubicBezTo>
                      <a:pt x="36" y="16"/>
                      <a:pt x="34" y="7"/>
                      <a:pt x="27" y="2"/>
                    </a:cubicBezTo>
                    <a:close/>
                    <a:moveTo>
                      <a:pt x="28" y="22"/>
                    </a:moveTo>
                    <a:cubicBezTo>
                      <a:pt x="27" y="24"/>
                      <a:pt x="25" y="26"/>
                      <a:pt x="22" y="26"/>
                    </a:cubicBezTo>
                    <a:cubicBezTo>
                      <a:pt x="22" y="27"/>
                      <a:pt x="21" y="27"/>
                      <a:pt x="20" y="27"/>
                    </a:cubicBezTo>
                    <a:cubicBezTo>
                      <a:pt x="19" y="27"/>
                      <a:pt x="19" y="27"/>
                      <a:pt x="18" y="27"/>
                    </a:cubicBezTo>
                    <a:cubicBezTo>
                      <a:pt x="17" y="27"/>
                      <a:pt x="17" y="27"/>
                      <a:pt x="16" y="27"/>
                    </a:cubicBezTo>
                    <a:cubicBezTo>
                      <a:pt x="15" y="27"/>
                      <a:pt x="13" y="26"/>
                      <a:pt x="12" y="26"/>
                    </a:cubicBezTo>
                    <a:cubicBezTo>
                      <a:pt x="7" y="22"/>
                      <a:pt x="5" y="15"/>
                      <a:pt x="8" y="9"/>
                    </a:cubicBezTo>
                    <a:cubicBezTo>
                      <a:pt x="10" y="6"/>
                      <a:pt x="13" y="5"/>
                      <a:pt x="16" y="4"/>
                    </a:cubicBezTo>
                    <a:cubicBezTo>
                      <a:pt x="17" y="4"/>
                      <a:pt x="17" y="4"/>
                      <a:pt x="18" y="4"/>
                    </a:cubicBezTo>
                    <a:cubicBezTo>
                      <a:pt x="19" y="4"/>
                      <a:pt x="19" y="4"/>
                      <a:pt x="20" y="4"/>
                    </a:cubicBezTo>
                    <a:cubicBezTo>
                      <a:pt x="21" y="4"/>
                      <a:pt x="22" y="4"/>
                      <a:pt x="22" y="4"/>
                    </a:cubicBezTo>
                    <a:cubicBezTo>
                      <a:pt x="23" y="5"/>
                      <a:pt x="24" y="5"/>
                      <a:pt x="24" y="5"/>
                    </a:cubicBezTo>
                    <a:cubicBezTo>
                      <a:pt x="30" y="9"/>
                      <a:pt x="32" y="16"/>
                      <a:pt x="28" y="2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2" name="Freeform 13"/>
              <p:cNvSpPr>
                <a:spLocks noEditPoints="1"/>
              </p:cNvSpPr>
              <p:nvPr/>
            </p:nvSpPr>
            <p:spPr bwMode="auto">
              <a:xfrm>
                <a:off x="5596678" y="3499136"/>
                <a:ext cx="51193" cy="52596"/>
              </a:xfrm>
              <a:custGeom>
                <a:avLst/>
                <a:gdLst>
                  <a:gd name="T0" fmla="*/ 15 w 31"/>
                  <a:gd name="T1" fmla="*/ 32 h 32"/>
                  <a:gd name="T2" fmla="*/ 0 w 31"/>
                  <a:gd name="T3" fmla="*/ 16 h 32"/>
                  <a:gd name="T4" fmla="*/ 15 w 31"/>
                  <a:gd name="T5" fmla="*/ 0 h 32"/>
                  <a:gd name="T6" fmla="*/ 31 w 31"/>
                  <a:gd name="T7" fmla="*/ 16 h 32"/>
                  <a:gd name="T8" fmla="*/ 15 w 31"/>
                  <a:gd name="T9" fmla="*/ 32 h 32"/>
                  <a:gd name="T10" fmla="*/ 15 w 31"/>
                  <a:gd name="T11" fmla="*/ 4 h 32"/>
                  <a:gd name="T12" fmla="*/ 4 w 31"/>
                  <a:gd name="T13" fmla="*/ 16 h 32"/>
                  <a:gd name="T14" fmla="*/ 15 w 31"/>
                  <a:gd name="T15" fmla="*/ 27 h 32"/>
                  <a:gd name="T16" fmla="*/ 27 w 31"/>
                  <a:gd name="T17" fmla="*/ 16 h 32"/>
                  <a:gd name="T18" fmla="*/ 15 w 31"/>
                  <a:gd name="T1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32"/>
                    </a:moveTo>
                    <a:cubicBezTo>
                      <a:pt x="7" y="32"/>
                      <a:pt x="0" y="24"/>
                      <a:pt x="0" y="16"/>
                    </a:cubicBezTo>
                    <a:cubicBezTo>
                      <a:pt x="0" y="7"/>
                      <a:pt x="7" y="0"/>
                      <a:pt x="15" y="0"/>
                    </a:cubicBezTo>
                    <a:cubicBezTo>
                      <a:pt x="24" y="0"/>
                      <a:pt x="31" y="7"/>
                      <a:pt x="31" y="16"/>
                    </a:cubicBezTo>
                    <a:cubicBezTo>
                      <a:pt x="31" y="24"/>
                      <a:pt x="24" y="32"/>
                      <a:pt x="15" y="32"/>
                    </a:cubicBezTo>
                    <a:close/>
                    <a:moveTo>
                      <a:pt x="15" y="4"/>
                    </a:moveTo>
                    <a:cubicBezTo>
                      <a:pt x="9" y="4"/>
                      <a:pt x="4" y="9"/>
                      <a:pt x="4" y="16"/>
                    </a:cubicBezTo>
                    <a:cubicBezTo>
                      <a:pt x="4" y="22"/>
                      <a:pt x="9" y="27"/>
                      <a:pt x="15" y="27"/>
                    </a:cubicBezTo>
                    <a:cubicBezTo>
                      <a:pt x="22" y="27"/>
                      <a:pt x="27" y="22"/>
                      <a:pt x="27" y="16"/>
                    </a:cubicBezTo>
                    <a:cubicBezTo>
                      <a:pt x="27" y="9"/>
                      <a:pt x="22" y="4"/>
                      <a:pt x="15" y="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3" name="Freeform 14"/>
              <p:cNvSpPr>
                <a:spLocks/>
              </p:cNvSpPr>
              <p:nvPr/>
            </p:nvSpPr>
            <p:spPr bwMode="auto">
              <a:xfrm>
                <a:off x="5573536" y="3546823"/>
                <a:ext cx="51193" cy="247550"/>
              </a:xfrm>
              <a:custGeom>
                <a:avLst/>
                <a:gdLst>
                  <a:gd name="T0" fmla="*/ 31 w 31"/>
                  <a:gd name="T1" fmla="*/ 0 h 149"/>
                  <a:gd name="T2" fmla="*/ 31 w 31"/>
                  <a:gd name="T3" fmla="*/ 24 h 149"/>
                  <a:gd name="T4" fmla="*/ 22 w 31"/>
                  <a:gd name="T5" fmla="*/ 47 h 149"/>
                  <a:gd name="T6" fmla="*/ 13 w 31"/>
                  <a:gd name="T7" fmla="*/ 56 h 149"/>
                  <a:gd name="T8" fmla="*/ 5 w 31"/>
                  <a:gd name="T9" fmla="*/ 76 h 149"/>
                  <a:gd name="T10" fmla="*/ 5 w 31"/>
                  <a:gd name="T11" fmla="*/ 149 h 149"/>
                  <a:gd name="T12" fmla="*/ 2 w 31"/>
                  <a:gd name="T13" fmla="*/ 149 h 149"/>
                  <a:gd name="T14" fmla="*/ 0 w 31"/>
                  <a:gd name="T15" fmla="*/ 148 h 149"/>
                  <a:gd name="T16" fmla="*/ 0 w 31"/>
                  <a:gd name="T17" fmla="*/ 76 h 149"/>
                  <a:gd name="T18" fmla="*/ 10 w 31"/>
                  <a:gd name="T19" fmla="*/ 53 h 149"/>
                  <a:gd name="T20" fmla="*/ 19 w 31"/>
                  <a:gd name="T21" fmla="*/ 44 h 149"/>
                  <a:gd name="T22" fmla="*/ 27 w 31"/>
                  <a:gd name="T23" fmla="*/ 24 h 149"/>
                  <a:gd name="T24" fmla="*/ 27 w 31"/>
                  <a:gd name="T25" fmla="*/ 0 h 149"/>
                  <a:gd name="T26" fmla="*/ 31 w 31"/>
                  <a:gd name="T2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49">
                    <a:moveTo>
                      <a:pt x="31" y="0"/>
                    </a:moveTo>
                    <a:cubicBezTo>
                      <a:pt x="31" y="24"/>
                      <a:pt x="31" y="24"/>
                      <a:pt x="31" y="24"/>
                    </a:cubicBezTo>
                    <a:cubicBezTo>
                      <a:pt x="31" y="32"/>
                      <a:pt x="27" y="42"/>
                      <a:pt x="22" y="47"/>
                    </a:cubicBezTo>
                    <a:cubicBezTo>
                      <a:pt x="13" y="56"/>
                      <a:pt x="13" y="56"/>
                      <a:pt x="13" y="56"/>
                    </a:cubicBezTo>
                    <a:cubicBezTo>
                      <a:pt x="8" y="61"/>
                      <a:pt x="5" y="70"/>
                      <a:pt x="5" y="76"/>
                    </a:cubicBezTo>
                    <a:cubicBezTo>
                      <a:pt x="5" y="149"/>
                      <a:pt x="5" y="149"/>
                      <a:pt x="5" y="149"/>
                    </a:cubicBezTo>
                    <a:cubicBezTo>
                      <a:pt x="4" y="149"/>
                      <a:pt x="3" y="149"/>
                      <a:pt x="2" y="149"/>
                    </a:cubicBezTo>
                    <a:cubicBezTo>
                      <a:pt x="2" y="149"/>
                      <a:pt x="1" y="148"/>
                      <a:pt x="0" y="148"/>
                    </a:cubicBezTo>
                    <a:cubicBezTo>
                      <a:pt x="0" y="76"/>
                      <a:pt x="0" y="76"/>
                      <a:pt x="0" y="76"/>
                    </a:cubicBezTo>
                    <a:cubicBezTo>
                      <a:pt x="0" y="68"/>
                      <a:pt x="5" y="59"/>
                      <a:pt x="10" y="53"/>
                    </a:cubicBezTo>
                    <a:cubicBezTo>
                      <a:pt x="19" y="44"/>
                      <a:pt x="19" y="44"/>
                      <a:pt x="19" y="44"/>
                    </a:cubicBezTo>
                    <a:cubicBezTo>
                      <a:pt x="24" y="39"/>
                      <a:pt x="27" y="30"/>
                      <a:pt x="27" y="24"/>
                    </a:cubicBezTo>
                    <a:cubicBezTo>
                      <a:pt x="27" y="0"/>
                      <a:pt x="27" y="0"/>
                      <a:pt x="27" y="0"/>
                    </a:cubicBezTo>
                    <a:lnTo>
                      <a:pt x="31"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4" name="Freeform 15"/>
              <p:cNvSpPr>
                <a:spLocks noEditPoints="1"/>
              </p:cNvSpPr>
              <p:nvPr/>
            </p:nvSpPr>
            <p:spPr bwMode="auto">
              <a:xfrm>
                <a:off x="5543381" y="3792268"/>
                <a:ext cx="59608" cy="53297"/>
              </a:xfrm>
              <a:custGeom>
                <a:avLst/>
                <a:gdLst>
                  <a:gd name="T0" fmla="*/ 27 w 36"/>
                  <a:gd name="T1" fmla="*/ 3 h 32"/>
                  <a:gd name="T2" fmla="*/ 23 w 36"/>
                  <a:gd name="T3" fmla="*/ 1 h 32"/>
                  <a:gd name="T4" fmla="*/ 20 w 36"/>
                  <a:gd name="T5" fmla="*/ 1 h 32"/>
                  <a:gd name="T6" fmla="*/ 18 w 36"/>
                  <a:gd name="T7" fmla="*/ 0 h 32"/>
                  <a:gd name="T8" fmla="*/ 16 w 36"/>
                  <a:gd name="T9" fmla="*/ 1 h 32"/>
                  <a:gd name="T10" fmla="*/ 5 w 36"/>
                  <a:gd name="T11" fmla="*/ 8 h 32"/>
                  <a:gd name="T12" fmla="*/ 10 w 36"/>
                  <a:gd name="T13" fmla="*/ 30 h 32"/>
                  <a:gd name="T14" fmla="*/ 16 w 36"/>
                  <a:gd name="T15" fmla="*/ 32 h 32"/>
                  <a:gd name="T16" fmla="*/ 18 w 36"/>
                  <a:gd name="T17" fmla="*/ 32 h 32"/>
                  <a:gd name="T18" fmla="*/ 20 w 36"/>
                  <a:gd name="T19" fmla="*/ 32 h 32"/>
                  <a:gd name="T20" fmla="*/ 23 w 36"/>
                  <a:gd name="T21" fmla="*/ 32 h 32"/>
                  <a:gd name="T22" fmla="*/ 32 w 36"/>
                  <a:gd name="T23" fmla="*/ 25 h 32"/>
                  <a:gd name="T24" fmla="*/ 27 w 36"/>
                  <a:gd name="T25" fmla="*/ 3 h 32"/>
                  <a:gd name="T26" fmla="*/ 28 w 36"/>
                  <a:gd name="T27" fmla="*/ 22 h 32"/>
                  <a:gd name="T28" fmla="*/ 23 w 36"/>
                  <a:gd name="T29" fmla="*/ 27 h 32"/>
                  <a:gd name="T30" fmla="*/ 20 w 36"/>
                  <a:gd name="T31" fmla="*/ 28 h 32"/>
                  <a:gd name="T32" fmla="*/ 18 w 36"/>
                  <a:gd name="T33" fmla="*/ 28 h 32"/>
                  <a:gd name="T34" fmla="*/ 16 w 36"/>
                  <a:gd name="T35" fmla="*/ 28 h 32"/>
                  <a:gd name="T36" fmla="*/ 12 w 36"/>
                  <a:gd name="T37" fmla="*/ 26 h 32"/>
                  <a:gd name="T38" fmla="*/ 8 w 36"/>
                  <a:gd name="T39" fmla="*/ 10 h 32"/>
                  <a:gd name="T40" fmla="*/ 16 w 36"/>
                  <a:gd name="T41" fmla="*/ 5 h 32"/>
                  <a:gd name="T42" fmla="*/ 18 w 36"/>
                  <a:gd name="T43" fmla="*/ 5 h 32"/>
                  <a:gd name="T44" fmla="*/ 20 w 36"/>
                  <a:gd name="T45" fmla="*/ 5 h 32"/>
                  <a:gd name="T46" fmla="*/ 23 w 36"/>
                  <a:gd name="T47" fmla="*/ 5 h 32"/>
                  <a:gd name="T48" fmla="*/ 25 w 36"/>
                  <a:gd name="T49" fmla="*/ 6 h 32"/>
                  <a:gd name="T50" fmla="*/ 28 w 36"/>
                  <a:gd name="T5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2">
                    <a:moveTo>
                      <a:pt x="27" y="3"/>
                    </a:moveTo>
                    <a:cubicBezTo>
                      <a:pt x="25" y="2"/>
                      <a:pt x="24" y="1"/>
                      <a:pt x="23" y="1"/>
                    </a:cubicBezTo>
                    <a:cubicBezTo>
                      <a:pt x="22" y="1"/>
                      <a:pt x="21" y="1"/>
                      <a:pt x="20" y="1"/>
                    </a:cubicBezTo>
                    <a:cubicBezTo>
                      <a:pt x="20" y="1"/>
                      <a:pt x="19" y="0"/>
                      <a:pt x="18" y="0"/>
                    </a:cubicBezTo>
                    <a:cubicBezTo>
                      <a:pt x="18" y="0"/>
                      <a:pt x="17" y="1"/>
                      <a:pt x="16" y="1"/>
                    </a:cubicBezTo>
                    <a:cubicBezTo>
                      <a:pt x="12" y="1"/>
                      <a:pt x="7" y="4"/>
                      <a:pt x="5" y="8"/>
                    </a:cubicBezTo>
                    <a:cubicBezTo>
                      <a:pt x="0" y="16"/>
                      <a:pt x="3" y="25"/>
                      <a:pt x="10" y="30"/>
                    </a:cubicBezTo>
                    <a:cubicBezTo>
                      <a:pt x="12" y="31"/>
                      <a:pt x="14" y="32"/>
                      <a:pt x="16" y="32"/>
                    </a:cubicBezTo>
                    <a:cubicBezTo>
                      <a:pt x="17" y="32"/>
                      <a:pt x="18" y="32"/>
                      <a:pt x="18" y="32"/>
                    </a:cubicBezTo>
                    <a:cubicBezTo>
                      <a:pt x="19" y="32"/>
                      <a:pt x="20" y="32"/>
                      <a:pt x="20" y="32"/>
                    </a:cubicBezTo>
                    <a:cubicBezTo>
                      <a:pt x="21" y="32"/>
                      <a:pt x="22" y="32"/>
                      <a:pt x="23" y="32"/>
                    </a:cubicBezTo>
                    <a:cubicBezTo>
                      <a:pt x="26" y="31"/>
                      <a:pt x="30" y="28"/>
                      <a:pt x="32" y="25"/>
                    </a:cubicBezTo>
                    <a:cubicBezTo>
                      <a:pt x="36" y="17"/>
                      <a:pt x="34" y="7"/>
                      <a:pt x="27" y="3"/>
                    </a:cubicBezTo>
                    <a:close/>
                    <a:moveTo>
                      <a:pt x="28" y="22"/>
                    </a:moveTo>
                    <a:cubicBezTo>
                      <a:pt x="27" y="25"/>
                      <a:pt x="25" y="26"/>
                      <a:pt x="23" y="27"/>
                    </a:cubicBezTo>
                    <a:cubicBezTo>
                      <a:pt x="22" y="28"/>
                      <a:pt x="21" y="28"/>
                      <a:pt x="20" y="28"/>
                    </a:cubicBezTo>
                    <a:cubicBezTo>
                      <a:pt x="20" y="28"/>
                      <a:pt x="19" y="28"/>
                      <a:pt x="18" y="28"/>
                    </a:cubicBezTo>
                    <a:cubicBezTo>
                      <a:pt x="18" y="28"/>
                      <a:pt x="17" y="28"/>
                      <a:pt x="16" y="28"/>
                    </a:cubicBezTo>
                    <a:cubicBezTo>
                      <a:pt x="15" y="28"/>
                      <a:pt x="13" y="27"/>
                      <a:pt x="12" y="26"/>
                    </a:cubicBezTo>
                    <a:cubicBezTo>
                      <a:pt x="7" y="23"/>
                      <a:pt x="5" y="16"/>
                      <a:pt x="8" y="10"/>
                    </a:cubicBezTo>
                    <a:cubicBezTo>
                      <a:pt x="10" y="7"/>
                      <a:pt x="13" y="5"/>
                      <a:pt x="16" y="5"/>
                    </a:cubicBezTo>
                    <a:cubicBezTo>
                      <a:pt x="17" y="5"/>
                      <a:pt x="18" y="5"/>
                      <a:pt x="18" y="5"/>
                    </a:cubicBezTo>
                    <a:cubicBezTo>
                      <a:pt x="19" y="5"/>
                      <a:pt x="20" y="5"/>
                      <a:pt x="20" y="5"/>
                    </a:cubicBezTo>
                    <a:cubicBezTo>
                      <a:pt x="21" y="5"/>
                      <a:pt x="22" y="5"/>
                      <a:pt x="23" y="5"/>
                    </a:cubicBezTo>
                    <a:cubicBezTo>
                      <a:pt x="23" y="6"/>
                      <a:pt x="24" y="6"/>
                      <a:pt x="25" y="6"/>
                    </a:cubicBezTo>
                    <a:cubicBezTo>
                      <a:pt x="30" y="10"/>
                      <a:pt x="32" y="17"/>
                      <a:pt x="28" y="2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5" name="Freeform 16"/>
              <p:cNvSpPr>
                <a:spLocks noEditPoints="1"/>
              </p:cNvSpPr>
              <p:nvPr/>
            </p:nvSpPr>
            <p:spPr bwMode="auto">
              <a:xfrm>
                <a:off x="4443784" y="3567159"/>
                <a:ext cx="61011" cy="61011"/>
              </a:xfrm>
              <a:custGeom>
                <a:avLst/>
                <a:gdLst>
                  <a:gd name="T0" fmla="*/ 32 w 37"/>
                  <a:gd name="T1" fmla="*/ 27 h 37"/>
                  <a:gd name="T2" fmla="*/ 10 w 37"/>
                  <a:gd name="T3" fmla="*/ 32 h 37"/>
                  <a:gd name="T4" fmla="*/ 5 w 37"/>
                  <a:gd name="T5" fmla="*/ 10 h 37"/>
                  <a:gd name="T6" fmla="*/ 27 w 37"/>
                  <a:gd name="T7" fmla="*/ 5 h 37"/>
                  <a:gd name="T8" fmla="*/ 32 w 37"/>
                  <a:gd name="T9" fmla="*/ 27 h 37"/>
                  <a:gd name="T10" fmla="*/ 28 w 37"/>
                  <a:gd name="T11" fmla="*/ 25 h 37"/>
                  <a:gd name="T12" fmla="*/ 25 w 37"/>
                  <a:gd name="T13" fmla="*/ 8 h 37"/>
                  <a:gd name="T14" fmla="*/ 8 w 37"/>
                  <a:gd name="T15" fmla="*/ 12 h 37"/>
                  <a:gd name="T16" fmla="*/ 12 w 37"/>
                  <a:gd name="T17" fmla="*/ 28 h 37"/>
                  <a:gd name="T18" fmla="*/ 28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2" y="27"/>
                    </a:moveTo>
                    <a:cubicBezTo>
                      <a:pt x="27" y="34"/>
                      <a:pt x="18" y="37"/>
                      <a:pt x="10" y="32"/>
                    </a:cubicBezTo>
                    <a:cubicBezTo>
                      <a:pt x="3" y="27"/>
                      <a:pt x="0" y="18"/>
                      <a:pt x="5" y="10"/>
                    </a:cubicBezTo>
                    <a:cubicBezTo>
                      <a:pt x="10" y="3"/>
                      <a:pt x="19" y="0"/>
                      <a:pt x="27" y="5"/>
                    </a:cubicBezTo>
                    <a:cubicBezTo>
                      <a:pt x="34" y="9"/>
                      <a:pt x="37" y="19"/>
                      <a:pt x="32" y="27"/>
                    </a:cubicBezTo>
                    <a:close/>
                    <a:moveTo>
                      <a:pt x="28" y="25"/>
                    </a:moveTo>
                    <a:cubicBezTo>
                      <a:pt x="32" y="19"/>
                      <a:pt x="30" y="12"/>
                      <a:pt x="25" y="8"/>
                    </a:cubicBezTo>
                    <a:cubicBezTo>
                      <a:pt x="19" y="5"/>
                      <a:pt x="12" y="7"/>
                      <a:pt x="8" y="12"/>
                    </a:cubicBezTo>
                    <a:cubicBezTo>
                      <a:pt x="5" y="18"/>
                      <a:pt x="7" y="25"/>
                      <a:pt x="12" y="28"/>
                    </a:cubicBezTo>
                    <a:cubicBezTo>
                      <a:pt x="18"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6" name="Freeform 17"/>
              <p:cNvSpPr>
                <a:spLocks noEditPoints="1"/>
              </p:cNvSpPr>
              <p:nvPr/>
            </p:nvSpPr>
            <p:spPr bwMode="auto">
              <a:xfrm>
                <a:off x="4339294" y="4270537"/>
                <a:ext cx="59608" cy="59608"/>
              </a:xfrm>
              <a:custGeom>
                <a:avLst/>
                <a:gdLst>
                  <a:gd name="T0" fmla="*/ 32 w 36"/>
                  <a:gd name="T1" fmla="*/ 26 h 36"/>
                  <a:gd name="T2" fmla="*/ 10 w 36"/>
                  <a:gd name="T3" fmla="*/ 32 h 36"/>
                  <a:gd name="T4" fmla="*/ 4 w 36"/>
                  <a:gd name="T5" fmla="*/ 10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4" y="10"/>
                    </a:cubicBezTo>
                    <a:cubicBezTo>
                      <a:pt x="9" y="2"/>
                      <a:pt x="19" y="0"/>
                      <a:pt x="26" y="4"/>
                    </a:cubicBezTo>
                    <a:cubicBezTo>
                      <a:pt x="34" y="9"/>
                      <a:pt x="36" y="19"/>
                      <a:pt x="32" y="26"/>
                    </a:cubicBezTo>
                    <a:close/>
                    <a:moveTo>
                      <a:pt x="28" y="24"/>
                    </a:moveTo>
                    <a:cubicBezTo>
                      <a:pt x="31" y="19"/>
                      <a:pt x="30" y="11"/>
                      <a:pt x="24" y="8"/>
                    </a:cubicBezTo>
                    <a:cubicBezTo>
                      <a:pt x="19" y="5"/>
                      <a:pt x="11" y="6"/>
                      <a:pt x="8" y="12"/>
                    </a:cubicBezTo>
                    <a:cubicBezTo>
                      <a:pt x="5" y="17"/>
                      <a:pt x="6" y="25"/>
                      <a:pt x="12" y="28"/>
                    </a:cubicBezTo>
                    <a:cubicBezTo>
                      <a:pt x="17"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7" name="Freeform 18"/>
              <p:cNvSpPr>
                <a:spLocks noEditPoints="1"/>
              </p:cNvSpPr>
              <p:nvPr/>
            </p:nvSpPr>
            <p:spPr bwMode="auto">
              <a:xfrm>
                <a:off x="4422044" y="4736183"/>
                <a:ext cx="59608" cy="60310"/>
              </a:xfrm>
              <a:custGeom>
                <a:avLst/>
                <a:gdLst>
                  <a:gd name="T0" fmla="*/ 31 w 36"/>
                  <a:gd name="T1" fmla="*/ 26 h 36"/>
                  <a:gd name="T2" fmla="*/ 9 w 36"/>
                  <a:gd name="T3" fmla="*/ 32 h 36"/>
                  <a:gd name="T4" fmla="*/ 4 w 36"/>
                  <a:gd name="T5" fmla="*/ 10 h 36"/>
                  <a:gd name="T6" fmla="*/ 26 w 36"/>
                  <a:gd name="T7" fmla="*/ 5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2"/>
                    </a:cubicBezTo>
                    <a:cubicBezTo>
                      <a:pt x="2" y="27"/>
                      <a:pt x="0" y="17"/>
                      <a:pt x="4" y="10"/>
                    </a:cubicBezTo>
                    <a:cubicBezTo>
                      <a:pt x="9" y="2"/>
                      <a:pt x="19" y="0"/>
                      <a:pt x="26" y="5"/>
                    </a:cubicBezTo>
                    <a:cubicBezTo>
                      <a:pt x="33" y="9"/>
                      <a:pt x="36" y="19"/>
                      <a:pt x="31" y="26"/>
                    </a:cubicBezTo>
                    <a:close/>
                    <a:moveTo>
                      <a:pt x="28" y="24"/>
                    </a:moveTo>
                    <a:cubicBezTo>
                      <a:pt x="31" y="19"/>
                      <a:pt x="29" y="12"/>
                      <a:pt x="24" y="8"/>
                    </a:cubicBezTo>
                    <a:cubicBezTo>
                      <a:pt x="18" y="5"/>
                      <a:pt x="11" y="6"/>
                      <a:pt x="8" y="12"/>
                    </a:cubicBezTo>
                    <a:cubicBezTo>
                      <a:pt x="4" y="18"/>
                      <a:pt x="6" y="25"/>
                      <a:pt x="12" y="28"/>
                    </a:cubicBezTo>
                    <a:cubicBezTo>
                      <a:pt x="17" y="32"/>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8" name="Freeform 19"/>
              <p:cNvSpPr>
                <a:spLocks noEditPoints="1"/>
              </p:cNvSpPr>
              <p:nvPr/>
            </p:nvSpPr>
            <p:spPr bwMode="auto">
              <a:xfrm>
                <a:off x="4720787" y="5139415"/>
                <a:ext cx="59608" cy="59608"/>
              </a:xfrm>
              <a:custGeom>
                <a:avLst/>
                <a:gdLst>
                  <a:gd name="T0" fmla="*/ 32 w 36"/>
                  <a:gd name="T1" fmla="*/ 26 h 36"/>
                  <a:gd name="T2" fmla="*/ 10 w 36"/>
                  <a:gd name="T3" fmla="*/ 32 h 36"/>
                  <a:gd name="T4" fmla="*/ 5 w 36"/>
                  <a:gd name="T5" fmla="*/ 10 h 36"/>
                  <a:gd name="T6" fmla="*/ 27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3" y="27"/>
                      <a:pt x="0" y="17"/>
                      <a:pt x="5" y="10"/>
                    </a:cubicBezTo>
                    <a:cubicBezTo>
                      <a:pt x="9" y="2"/>
                      <a:pt x="19" y="0"/>
                      <a:pt x="27" y="5"/>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9" name="Freeform 20"/>
              <p:cNvSpPr>
                <a:spLocks noEditPoints="1"/>
              </p:cNvSpPr>
              <p:nvPr/>
            </p:nvSpPr>
            <p:spPr bwMode="auto">
              <a:xfrm>
                <a:off x="5332999" y="5643631"/>
                <a:ext cx="59608" cy="59608"/>
              </a:xfrm>
              <a:custGeom>
                <a:avLst/>
                <a:gdLst>
                  <a:gd name="T0" fmla="*/ 32 w 36"/>
                  <a:gd name="T1" fmla="*/ 26 h 36"/>
                  <a:gd name="T2" fmla="*/ 10 w 36"/>
                  <a:gd name="T3" fmla="*/ 31 h 36"/>
                  <a:gd name="T4" fmla="*/ 5 w 36"/>
                  <a:gd name="T5" fmla="*/ 10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3" y="27"/>
                      <a:pt x="0" y="17"/>
                      <a:pt x="5" y="10"/>
                    </a:cubicBezTo>
                    <a:cubicBezTo>
                      <a:pt x="9" y="2"/>
                      <a:pt x="19" y="0"/>
                      <a:pt x="27" y="4"/>
                    </a:cubicBezTo>
                    <a:cubicBezTo>
                      <a:pt x="34" y="9"/>
                      <a:pt x="36" y="19"/>
                      <a:pt x="32" y="26"/>
                    </a:cubicBezTo>
                    <a:close/>
                    <a:moveTo>
                      <a:pt x="28" y="24"/>
                    </a:moveTo>
                    <a:cubicBezTo>
                      <a:pt x="32" y="18"/>
                      <a:pt x="30" y="11"/>
                      <a:pt x="24" y="8"/>
                    </a:cubicBezTo>
                    <a:cubicBezTo>
                      <a:pt x="19" y="4"/>
                      <a:pt x="12" y="6"/>
                      <a:pt x="8" y="12"/>
                    </a:cubicBezTo>
                    <a:cubicBezTo>
                      <a:pt x="5" y="17"/>
                      <a:pt x="7" y="24"/>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0" name="Freeform 21"/>
              <p:cNvSpPr>
                <a:spLocks noEditPoints="1"/>
              </p:cNvSpPr>
              <p:nvPr/>
            </p:nvSpPr>
            <p:spPr bwMode="auto">
              <a:xfrm>
                <a:off x="5389101" y="5643631"/>
                <a:ext cx="59608" cy="61712"/>
              </a:xfrm>
              <a:custGeom>
                <a:avLst/>
                <a:gdLst>
                  <a:gd name="T0" fmla="*/ 32 w 36"/>
                  <a:gd name="T1" fmla="*/ 27 h 37"/>
                  <a:gd name="T2" fmla="*/ 10 w 36"/>
                  <a:gd name="T3" fmla="*/ 32 h 37"/>
                  <a:gd name="T4" fmla="*/ 5 w 36"/>
                  <a:gd name="T5" fmla="*/ 10 h 37"/>
                  <a:gd name="T6" fmla="*/ 27 w 36"/>
                  <a:gd name="T7" fmla="*/ 5 h 37"/>
                  <a:gd name="T8" fmla="*/ 32 w 36"/>
                  <a:gd name="T9" fmla="*/ 27 h 37"/>
                  <a:gd name="T10" fmla="*/ 28 w 36"/>
                  <a:gd name="T11" fmla="*/ 25 h 37"/>
                  <a:gd name="T12" fmla="*/ 24 w 36"/>
                  <a:gd name="T13" fmla="*/ 9 h 37"/>
                  <a:gd name="T14" fmla="*/ 8 w 36"/>
                  <a:gd name="T15" fmla="*/ 12 h 37"/>
                  <a:gd name="T16" fmla="*/ 12 w 36"/>
                  <a:gd name="T17" fmla="*/ 29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2" y="27"/>
                    </a:moveTo>
                    <a:cubicBezTo>
                      <a:pt x="27" y="34"/>
                      <a:pt x="18" y="37"/>
                      <a:pt x="10" y="32"/>
                    </a:cubicBezTo>
                    <a:cubicBezTo>
                      <a:pt x="3" y="28"/>
                      <a:pt x="0" y="18"/>
                      <a:pt x="5" y="10"/>
                    </a:cubicBezTo>
                    <a:cubicBezTo>
                      <a:pt x="9" y="3"/>
                      <a:pt x="19" y="0"/>
                      <a:pt x="27" y="5"/>
                    </a:cubicBezTo>
                    <a:cubicBezTo>
                      <a:pt x="34" y="10"/>
                      <a:pt x="36" y="19"/>
                      <a:pt x="32" y="27"/>
                    </a:cubicBezTo>
                    <a:close/>
                    <a:moveTo>
                      <a:pt x="28" y="25"/>
                    </a:moveTo>
                    <a:cubicBezTo>
                      <a:pt x="32" y="19"/>
                      <a:pt x="30" y="12"/>
                      <a:pt x="24" y="9"/>
                    </a:cubicBezTo>
                    <a:cubicBezTo>
                      <a:pt x="19" y="5"/>
                      <a:pt x="12" y="7"/>
                      <a:pt x="8" y="12"/>
                    </a:cubicBezTo>
                    <a:cubicBezTo>
                      <a:pt x="5" y="18"/>
                      <a:pt x="7" y="25"/>
                      <a:pt x="12" y="29"/>
                    </a:cubicBezTo>
                    <a:cubicBezTo>
                      <a:pt x="18"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1" name="Freeform 22"/>
              <p:cNvSpPr>
                <a:spLocks noEditPoints="1"/>
              </p:cNvSpPr>
              <p:nvPr/>
            </p:nvSpPr>
            <p:spPr bwMode="auto">
              <a:xfrm>
                <a:off x="4720787" y="5199023"/>
                <a:ext cx="59608" cy="61712"/>
              </a:xfrm>
              <a:custGeom>
                <a:avLst/>
                <a:gdLst>
                  <a:gd name="T0" fmla="*/ 32 w 36"/>
                  <a:gd name="T1" fmla="*/ 27 h 37"/>
                  <a:gd name="T2" fmla="*/ 10 w 36"/>
                  <a:gd name="T3" fmla="*/ 32 h 37"/>
                  <a:gd name="T4" fmla="*/ 5 w 36"/>
                  <a:gd name="T5" fmla="*/ 10 h 37"/>
                  <a:gd name="T6" fmla="*/ 27 w 36"/>
                  <a:gd name="T7" fmla="*/ 5 h 37"/>
                  <a:gd name="T8" fmla="*/ 32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2" y="27"/>
                    </a:moveTo>
                    <a:cubicBezTo>
                      <a:pt x="27" y="34"/>
                      <a:pt x="17" y="37"/>
                      <a:pt x="10" y="32"/>
                    </a:cubicBezTo>
                    <a:cubicBezTo>
                      <a:pt x="3" y="27"/>
                      <a:pt x="0" y="18"/>
                      <a:pt x="5" y="10"/>
                    </a:cubicBezTo>
                    <a:cubicBezTo>
                      <a:pt x="9" y="3"/>
                      <a:pt x="19" y="0"/>
                      <a:pt x="27" y="5"/>
                    </a:cubicBezTo>
                    <a:cubicBezTo>
                      <a:pt x="34" y="9"/>
                      <a:pt x="36" y="19"/>
                      <a:pt x="32" y="27"/>
                    </a:cubicBezTo>
                    <a:close/>
                    <a:moveTo>
                      <a:pt x="28" y="25"/>
                    </a:moveTo>
                    <a:cubicBezTo>
                      <a:pt x="32" y="19"/>
                      <a:pt x="30" y="12"/>
                      <a:pt x="24" y="8"/>
                    </a:cubicBezTo>
                    <a:cubicBezTo>
                      <a:pt x="19" y="5"/>
                      <a:pt x="12" y="7"/>
                      <a:pt x="8" y="12"/>
                    </a:cubicBezTo>
                    <a:cubicBezTo>
                      <a:pt x="5" y="18"/>
                      <a:pt x="7" y="25"/>
                      <a:pt x="12" y="28"/>
                    </a:cubicBezTo>
                    <a:cubicBezTo>
                      <a:pt x="18"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2" name="Freeform 23"/>
              <p:cNvSpPr>
                <a:spLocks noEditPoints="1"/>
              </p:cNvSpPr>
              <p:nvPr/>
            </p:nvSpPr>
            <p:spPr bwMode="auto">
              <a:xfrm>
                <a:off x="4922754" y="5509688"/>
                <a:ext cx="59608" cy="59608"/>
              </a:xfrm>
              <a:custGeom>
                <a:avLst/>
                <a:gdLst>
                  <a:gd name="T0" fmla="*/ 32 w 36"/>
                  <a:gd name="T1" fmla="*/ 26 h 36"/>
                  <a:gd name="T2" fmla="*/ 10 w 36"/>
                  <a:gd name="T3" fmla="*/ 31 h 36"/>
                  <a:gd name="T4" fmla="*/ 4 w 36"/>
                  <a:gd name="T5" fmla="*/ 9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3"/>
                      <a:pt x="17" y="36"/>
                      <a:pt x="10" y="31"/>
                    </a:cubicBezTo>
                    <a:cubicBezTo>
                      <a:pt x="2" y="27"/>
                      <a:pt x="0" y="17"/>
                      <a:pt x="4" y="9"/>
                    </a:cubicBezTo>
                    <a:cubicBezTo>
                      <a:pt x="9" y="2"/>
                      <a:pt x="19" y="0"/>
                      <a:pt x="26" y="4"/>
                    </a:cubicBezTo>
                    <a:cubicBezTo>
                      <a:pt x="34" y="9"/>
                      <a:pt x="36" y="19"/>
                      <a:pt x="32"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3" name="Freeform 24"/>
              <p:cNvSpPr>
                <a:spLocks noEditPoints="1"/>
              </p:cNvSpPr>
              <p:nvPr/>
            </p:nvSpPr>
            <p:spPr bwMode="auto">
              <a:xfrm>
                <a:off x="4962726" y="5547556"/>
                <a:ext cx="59608" cy="61712"/>
              </a:xfrm>
              <a:custGeom>
                <a:avLst/>
                <a:gdLst>
                  <a:gd name="T0" fmla="*/ 31 w 36"/>
                  <a:gd name="T1" fmla="*/ 27 h 37"/>
                  <a:gd name="T2" fmla="*/ 10 w 36"/>
                  <a:gd name="T3" fmla="*/ 32 h 37"/>
                  <a:gd name="T4" fmla="*/ 4 w 36"/>
                  <a:gd name="T5" fmla="*/ 10 h 37"/>
                  <a:gd name="T6" fmla="*/ 26 w 36"/>
                  <a:gd name="T7" fmla="*/ 5 h 37"/>
                  <a:gd name="T8" fmla="*/ 31 w 36"/>
                  <a:gd name="T9" fmla="*/ 27 h 37"/>
                  <a:gd name="T10" fmla="*/ 28 w 36"/>
                  <a:gd name="T11" fmla="*/ 25 h 37"/>
                  <a:gd name="T12" fmla="*/ 24 w 36"/>
                  <a:gd name="T13" fmla="*/ 9 h 37"/>
                  <a:gd name="T14" fmla="*/ 8 w 36"/>
                  <a:gd name="T15" fmla="*/ 12 h 37"/>
                  <a:gd name="T16" fmla="*/ 12 w 36"/>
                  <a:gd name="T17" fmla="*/ 29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10" y="32"/>
                    </a:cubicBezTo>
                    <a:cubicBezTo>
                      <a:pt x="2" y="28"/>
                      <a:pt x="0" y="18"/>
                      <a:pt x="4" y="10"/>
                    </a:cubicBezTo>
                    <a:cubicBezTo>
                      <a:pt x="9" y="3"/>
                      <a:pt x="19" y="0"/>
                      <a:pt x="26" y="5"/>
                    </a:cubicBezTo>
                    <a:cubicBezTo>
                      <a:pt x="34" y="10"/>
                      <a:pt x="36" y="19"/>
                      <a:pt x="31" y="27"/>
                    </a:cubicBezTo>
                    <a:close/>
                    <a:moveTo>
                      <a:pt x="28" y="25"/>
                    </a:moveTo>
                    <a:cubicBezTo>
                      <a:pt x="31" y="19"/>
                      <a:pt x="30" y="12"/>
                      <a:pt x="24" y="9"/>
                    </a:cubicBezTo>
                    <a:cubicBezTo>
                      <a:pt x="18" y="5"/>
                      <a:pt x="11" y="7"/>
                      <a:pt x="8" y="12"/>
                    </a:cubicBezTo>
                    <a:cubicBezTo>
                      <a:pt x="4" y="18"/>
                      <a:pt x="6" y="25"/>
                      <a:pt x="12" y="29"/>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4" name="Freeform 25"/>
              <p:cNvSpPr>
                <a:spLocks noEditPoints="1"/>
              </p:cNvSpPr>
              <p:nvPr/>
            </p:nvSpPr>
            <p:spPr bwMode="auto">
              <a:xfrm>
                <a:off x="4945896" y="2234739"/>
                <a:ext cx="60310" cy="61712"/>
              </a:xfrm>
              <a:custGeom>
                <a:avLst/>
                <a:gdLst>
                  <a:gd name="T0" fmla="*/ 32 w 36"/>
                  <a:gd name="T1" fmla="*/ 27 h 37"/>
                  <a:gd name="T2" fmla="*/ 10 w 36"/>
                  <a:gd name="T3" fmla="*/ 32 h 37"/>
                  <a:gd name="T4" fmla="*/ 4 w 36"/>
                  <a:gd name="T5" fmla="*/ 10 h 37"/>
                  <a:gd name="T6" fmla="*/ 26 w 36"/>
                  <a:gd name="T7" fmla="*/ 5 h 37"/>
                  <a:gd name="T8" fmla="*/ 32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2" y="27"/>
                    </a:moveTo>
                    <a:cubicBezTo>
                      <a:pt x="27" y="34"/>
                      <a:pt x="17" y="37"/>
                      <a:pt x="10" y="32"/>
                    </a:cubicBezTo>
                    <a:cubicBezTo>
                      <a:pt x="2" y="27"/>
                      <a:pt x="0" y="18"/>
                      <a:pt x="4" y="10"/>
                    </a:cubicBezTo>
                    <a:cubicBezTo>
                      <a:pt x="9" y="3"/>
                      <a:pt x="19" y="0"/>
                      <a:pt x="26" y="5"/>
                    </a:cubicBezTo>
                    <a:cubicBezTo>
                      <a:pt x="34" y="9"/>
                      <a:pt x="36" y="19"/>
                      <a:pt x="32" y="27"/>
                    </a:cubicBezTo>
                    <a:close/>
                    <a:moveTo>
                      <a:pt x="28" y="25"/>
                    </a:moveTo>
                    <a:cubicBezTo>
                      <a:pt x="31" y="19"/>
                      <a:pt x="30" y="12"/>
                      <a:pt x="24" y="8"/>
                    </a:cubicBezTo>
                    <a:cubicBezTo>
                      <a:pt x="19" y="5"/>
                      <a:pt x="11" y="7"/>
                      <a:pt x="8" y="12"/>
                    </a:cubicBezTo>
                    <a:cubicBezTo>
                      <a:pt x="5" y="18"/>
                      <a:pt x="6" y="25"/>
                      <a:pt x="12" y="28"/>
                    </a:cubicBezTo>
                    <a:cubicBezTo>
                      <a:pt x="17"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5" name="Freeform 26"/>
              <p:cNvSpPr>
                <a:spLocks noEditPoints="1"/>
              </p:cNvSpPr>
              <p:nvPr/>
            </p:nvSpPr>
            <p:spPr bwMode="auto">
              <a:xfrm>
                <a:off x="5196952" y="2090277"/>
                <a:ext cx="61011" cy="59608"/>
              </a:xfrm>
              <a:custGeom>
                <a:avLst/>
                <a:gdLst>
                  <a:gd name="T0" fmla="*/ 32 w 37"/>
                  <a:gd name="T1" fmla="*/ 26 h 36"/>
                  <a:gd name="T2" fmla="*/ 10 w 37"/>
                  <a:gd name="T3" fmla="*/ 32 h 36"/>
                  <a:gd name="T4" fmla="*/ 5 w 37"/>
                  <a:gd name="T5" fmla="*/ 10 h 36"/>
                  <a:gd name="T6" fmla="*/ 27 w 37"/>
                  <a:gd name="T7" fmla="*/ 5 h 36"/>
                  <a:gd name="T8" fmla="*/ 32 w 37"/>
                  <a:gd name="T9" fmla="*/ 26 h 36"/>
                  <a:gd name="T10" fmla="*/ 29 w 37"/>
                  <a:gd name="T11" fmla="*/ 24 h 36"/>
                  <a:gd name="T12" fmla="*/ 25 w 37"/>
                  <a:gd name="T13" fmla="*/ 8 h 36"/>
                  <a:gd name="T14" fmla="*/ 9 w 37"/>
                  <a:gd name="T15" fmla="*/ 12 h 36"/>
                  <a:gd name="T16" fmla="*/ 12 w 37"/>
                  <a:gd name="T17" fmla="*/ 28 h 36"/>
                  <a:gd name="T18" fmla="*/ 29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2"/>
                    </a:cubicBezTo>
                    <a:cubicBezTo>
                      <a:pt x="3" y="27"/>
                      <a:pt x="0" y="17"/>
                      <a:pt x="5" y="10"/>
                    </a:cubicBezTo>
                    <a:cubicBezTo>
                      <a:pt x="10" y="2"/>
                      <a:pt x="19" y="0"/>
                      <a:pt x="27" y="5"/>
                    </a:cubicBezTo>
                    <a:cubicBezTo>
                      <a:pt x="34" y="9"/>
                      <a:pt x="37" y="19"/>
                      <a:pt x="32" y="26"/>
                    </a:cubicBezTo>
                    <a:close/>
                    <a:moveTo>
                      <a:pt x="29" y="24"/>
                    </a:moveTo>
                    <a:cubicBezTo>
                      <a:pt x="32" y="19"/>
                      <a:pt x="30" y="11"/>
                      <a:pt x="25" y="8"/>
                    </a:cubicBezTo>
                    <a:cubicBezTo>
                      <a:pt x="19" y="5"/>
                      <a:pt x="12" y="6"/>
                      <a:pt x="9" y="12"/>
                    </a:cubicBezTo>
                    <a:cubicBezTo>
                      <a:pt x="5" y="17"/>
                      <a:pt x="7" y="25"/>
                      <a:pt x="12" y="28"/>
                    </a:cubicBezTo>
                    <a:cubicBezTo>
                      <a:pt x="18" y="31"/>
                      <a:pt x="25" y="30"/>
                      <a:pt x="29"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6" name="Freeform 27"/>
              <p:cNvSpPr>
                <a:spLocks noEditPoints="1"/>
              </p:cNvSpPr>
              <p:nvPr/>
            </p:nvSpPr>
            <p:spPr bwMode="auto">
              <a:xfrm>
                <a:off x="5556705" y="2093783"/>
                <a:ext cx="59608" cy="59608"/>
              </a:xfrm>
              <a:custGeom>
                <a:avLst/>
                <a:gdLst>
                  <a:gd name="T0" fmla="*/ 31 w 36"/>
                  <a:gd name="T1" fmla="*/ 27 h 36"/>
                  <a:gd name="T2" fmla="*/ 9 w 36"/>
                  <a:gd name="T3" fmla="*/ 32 h 36"/>
                  <a:gd name="T4" fmla="*/ 4 w 36"/>
                  <a:gd name="T5" fmla="*/ 10 h 36"/>
                  <a:gd name="T6" fmla="*/ 26 w 36"/>
                  <a:gd name="T7" fmla="*/ 5 h 36"/>
                  <a:gd name="T8" fmla="*/ 31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7"/>
                    </a:moveTo>
                    <a:cubicBezTo>
                      <a:pt x="27" y="34"/>
                      <a:pt x="17" y="36"/>
                      <a:pt x="9" y="32"/>
                    </a:cubicBezTo>
                    <a:cubicBezTo>
                      <a:pt x="2" y="27"/>
                      <a:pt x="0" y="17"/>
                      <a:pt x="4" y="10"/>
                    </a:cubicBezTo>
                    <a:cubicBezTo>
                      <a:pt x="9" y="2"/>
                      <a:pt x="19" y="0"/>
                      <a:pt x="26" y="5"/>
                    </a:cubicBezTo>
                    <a:cubicBezTo>
                      <a:pt x="34" y="9"/>
                      <a:pt x="36" y="19"/>
                      <a:pt x="31" y="27"/>
                    </a:cubicBezTo>
                    <a:close/>
                    <a:moveTo>
                      <a:pt x="28" y="24"/>
                    </a:moveTo>
                    <a:cubicBezTo>
                      <a:pt x="31" y="19"/>
                      <a:pt x="29" y="12"/>
                      <a:pt x="24" y="8"/>
                    </a:cubicBezTo>
                    <a:cubicBezTo>
                      <a:pt x="18" y="5"/>
                      <a:pt x="11" y="7"/>
                      <a:pt x="8" y="12"/>
                    </a:cubicBezTo>
                    <a:cubicBezTo>
                      <a:pt x="4" y="18"/>
                      <a:pt x="6" y="25"/>
                      <a:pt x="12" y="28"/>
                    </a:cubicBezTo>
                    <a:cubicBezTo>
                      <a:pt x="17" y="32"/>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7" name="Freeform 28"/>
              <p:cNvSpPr>
                <a:spLocks noEditPoints="1"/>
              </p:cNvSpPr>
              <p:nvPr/>
            </p:nvSpPr>
            <p:spPr bwMode="auto">
              <a:xfrm>
                <a:off x="5870174" y="2513846"/>
                <a:ext cx="59608" cy="59608"/>
              </a:xfrm>
              <a:custGeom>
                <a:avLst/>
                <a:gdLst>
                  <a:gd name="T0" fmla="*/ 32 w 36"/>
                  <a:gd name="T1" fmla="*/ 26 h 36"/>
                  <a:gd name="T2" fmla="*/ 10 w 36"/>
                  <a:gd name="T3" fmla="*/ 31 h 36"/>
                  <a:gd name="T4" fmla="*/ 5 w 36"/>
                  <a:gd name="T5" fmla="*/ 9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2" y="27"/>
                      <a:pt x="0" y="17"/>
                      <a:pt x="5" y="9"/>
                    </a:cubicBezTo>
                    <a:cubicBezTo>
                      <a:pt x="9" y="2"/>
                      <a:pt x="19" y="0"/>
                      <a:pt x="27" y="4"/>
                    </a:cubicBezTo>
                    <a:cubicBezTo>
                      <a:pt x="34" y="9"/>
                      <a:pt x="36" y="19"/>
                      <a:pt x="32" y="26"/>
                    </a:cubicBezTo>
                    <a:close/>
                    <a:moveTo>
                      <a:pt x="28" y="24"/>
                    </a:moveTo>
                    <a:cubicBezTo>
                      <a:pt x="32" y="18"/>
                      <a:pt x="30" y="11"/>
                      <a:pt x="24"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8" name="Freeform 29"/>
              <p:cNvSpPr>
                <a:spLocks noEditPoints="1"/>
              </p:cNvSpPr>
              <p:nvPr/>
            </p:nvSpPr>
            <p:spPr bwMode="auto">
              <a:xfrm>
                <a:off x="5589665" y="2344138"/>
                <a:ext cx="59608" cy="59608"/>
              </a:xfrm>
              <a:custGeom>
                <a:avLst/>
                <a:gdLst>
                  <a:gd name="T0" fmla="*/ 31 w 36"/>
                  <a:gd name="T1" fmla="*/ 26 h 36"/>
                  <a:gd name="T2" fmla="*/ 9 w 36"/>
                  <a:gd name="T3" fmla="*/ 32 h 36"/>
                  <a:gd name="T4" fmla="*/ 4 w 36"/>
                  <a:gd name="T5" fmla="*/ 10 h 36"/>
                  <a:gd name="T6" fmla="*/ 26 w 36"/>
                  <a:gd name="T7" fmla="*/ 5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2"/>
                    </a:cubicBezTo>
                    <a:cubicBezTo>
                      <a:pt x="2" y="27"/>
                      <a:pt x="0" y="17"/>
                      <a:pt x="4" y="10"/>
                    </a:cubicBezTo>
                    <a:cubicBezTo>
                      <a:pt x="9" y="2"/>
                      <a:pt x="19" y="0"/>
                      <a:pt x="26" y="5"/>
                    </a:cubicBezTo>
                    <a:cubicBezTo>
                      <a:pt x="34" y="9"/>
                      <a:pt x="36" y="19"/>
                      <a:pt x="31" y="26"/>
                    </a:cubicBezTo>
                    <a:close/>
                    <a:moveTo>
                      <a:pt x="28" y="24"/>
                    </a:moveTo>
                    <a:cubicBezTo>
                      <a:pt x="31" y="19"/>
                      <a:pt x="29" y="11"/>
                      <a:pt x="24" y="8"/>
                    </a:cubicBezTo>
                    <a:cubicBezTo>
                      <a:pt x="18" y="5"/>
                      <a:pt x="11" y="6"/>
                      <a:pt x="8" y="12"/>
                    </a:cubicBezTo>
                    <a:cubicBezTo>
                      <a:pt x="4" y="17"/>
                      <a:pt x="6" y="25"/>
                      <a:pt x="12" y="28"/>
                    </a:cubicBezTo>
                    <a:cubicBezTo>
                      <a:pt x="17" y="31"/>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9" name="Freeform 30"/>
              <p:cNvSpPr>
                <a:spLocks noEditPoints="1"/>
              </p:cNvSpPr>
              <p:nvPr/>
            </p:nvSpPr>
            <p:spPr bwMode="auto">
              <a:xfrm>
                <a:off x="5546887" y="2279621"/>
                <a:ext cx="61011" cy="59608"/>
              </a:xfrm>
              <a:custGeom>
                <a:avLst/>
                <a:gdLst>
                  <a:gd name="T0" fmla="*/ 32 w 37"/>
                  <a:gd name="T1" fmla="*/ 26 h 36"/>
                  <a:gd name="T2" fmla="*/ 10 w 37"/>
                  <a:gd name="T3" fmla="*/ 31 h 36"/>
                  <a:gd name="T4" fmla="*/ 5 w 37"/>
                  <a:gd name="T5" fmla="*/ 9 h 36"/>
                  <a:gd name="T6" fmla="*/ 27 w 37"/>
                  <a:gd name="T7" fmla="*/ 4 h 36"/>
                  <a:gd name="T8" fmla="*/ 32 w 37"/>
                  <a:gd name="T9" fmla="*/ 26 h 36"/>
                  <a:gd name="T10" fmla="*/ 29 w 37"/>
                  <a:gd name="T11" fmla="*/ 24 h 36"/>
                  <a:gd name="T12" fmla="*/ 25 w 37"/>
                  <a:gd name="T13" fmla="*/ 8 h 36"/>
                  <a:gd name="T14" fmla="*/ 9 w 37"/>
                  <a:gd name="T15" fmla="*/ 12 h 36"/>
                  <a:gd name="T16" fmla="*/ 12 w 37"/>
                  <a:gd name="T17" fmla="*/ 28 h 36"/>
                  <a:gd name="T18" fmla="*/ 29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8" y="33"/>
                      <a:pt x="18" y="36"/>
                      <a:pt x="10" y="31"/>
                    </a:cubicBezTo>
                    <a:cubicBezTo>
                      <a:pt x="3" y="27"/>
                      <a:pt x="0" y="17"/>
                      <a:pt x="5" y="9"/>
                    </a:cubicBezTo>
                    <a:cubicBezTo>
                      <a:pt x="10" y="2"/>
                      <a:pt x="19" y="0"/>
                      <a:pt x="27" y="4"/>
                    </a:cubicBezTo>
                    <a:cubicBezTo>
                      <a:pt x="34" y="9"/>
                      <a:pt x="37" y="19"/>
                      <a:pt x="32" y="26"/>
                    </a:cubicBezTo>
                    <a:close/>
                    <a:moveTo>
                      <a:pt x="29" y="24"/>
                    </a:moveTo>
                    <a:cubicBezTo>
                      <a:pt x="32" y="18"/>
                      <a:pt x="30" y="11"/>
                      <a:pt x="25" y="8"/>
                    </a:cubicBezTo>
                    <a:cubicBezTo>
                      <a:pt x="19" y="4"/>
                      <a:pt x="12" y="6"/>
                      <a:pt x="9" y="12"/>
                    </a:cubicBezTo>
                    <a:cubicBezTo>
                      <a:pt x="5" y="17"/>
                      <a:pt x="7" y="24"/>
                      <a:pt x="12" y="28"/>
                    </a:cubicBezTo>
                    <a:cubicBezTo>
                      <a:pt x="18" y="31"/>
                      <a:pt x="25" y="29"/>
                      <a:pt x="29"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0" name="Freeform 31"/>
              <p:cNvSpPr>
                <a:spLocks noEditPoints="1"/>
              </p:cNvSpPr>
              <p:nvPr/>
            </p:nvSpPr>
            <p:spPr bwMode="auto">
              <a:xfrm>
                <a:off x="5415749" y="2279621"/>
                <a:ext cx="59608" cy="59608"/>
              </a:xfrm>
              <a:custGeom>
                <a:avLst/>
                <a:gdLst>
                  <a:gd name="T0" fmla="*/ 32 w 36"/>
                  <a:gd name="T1" fmla="*/ 26 h 36"/>
                  <a:gd name="T2" fmla="*/ 10 w 36"/>
                  <a:gd name="T3" fmla="*/ 31 h 36"/>
                  <a:gd name="T4" fmla="*/ 4 w 36"/>
                  <a:gd name="T5" fmla="*/ 9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3"/>
                      <a:pt x="17" y="36"/>
                      <a:pt x="10" y="31"/>
                    </a:cubicBezTo>
                    <a:cubicBezTo>
                      <a:pt x="2" y="27"/>
                      <a:pt x="0" y="17"/>
                      <a:pt x="4" y="9"/>
                    </a:cubicBezTo>
                    <a:cubicBezTo>
                      <a:pt x="9" y="2"/>
                      <a:pt x="19" y="0"/>
                      <a:pt x="26" y="4"/>
                    </a:cubicBezTo>
                    <a:cubicBezTo>
                      <a:pt x="34" y="9"/>
                      <a:pt x="36" y="19"/>
                      <a:pt x="32"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1" name="Freeform 32"/>
              <p:cNvSpPr>
                <a:spLocks noEditPoints="1"/>
              </p:cNvSpPr>
              <p:nvPr/>
            </p:nvSpPr>
            <p:spPr bwMode="auto">
              <a:xfrm>
                <a:off x="5589665" y="2647790"/>
                <a:ext cx="59608" cy="61712"/>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9 h 37"/>
                  <a:gd name="T14" fmla="*/ 8 w 36"/>
                  <a:gd name="T15" fmla="*/ 12 h 37"/>
                  <a:gd name="T16" fmla="*/ 12 w 36"/>
                  <a:gd name="T17" fmla="*/ 29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7"/>
                      <a:pt x="0" y="18"/>
                      <a:pt x="4" y="10"/>
                    </a:cubicBezTo>
                    <a:cubicBezTo>
                      <a:pt x="9" y="3"/>
                      <a:pt x="19" y="0"/>
                      <a:pt x="26" y="5"/>
                    </a:cubicBezTo>
                    <a:cubicBezTo>
                      <a:pt x="34" y="10"/>
                      <a:pt x="36" y="19"/>
                      <a:pt x="31" y="27"/>
                    </a:cubicBezTo>
                    <a:close/>
                    <a:moveTo>
                      <a:pt x="28" y="25"/>
                    </a:moveTo>
                    <a:cubicBezTo>
                      <a:pt x="31" y="19"/>
                      <a:pt x="29" y="12"/>
                      <a:pt x="24" y="9"/>
                    </a:cubicBezTo>
                    <a:cubicBezTo>
                      <a:pt x="18" y="5"/>
                      <a:pt x="11" y="7"/>
                      <a:pt x="8" y="12"/>
                    </a:cubicBezTo>
                    <a:cubicBezTo>
                      <a:pt x="4" y="18"/>
                      <a:pt x="6" y="25"/>
                      <a:pt x="12" y="29"/>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2" name="Freeform 33"/>
              <p:cNvSpPr>
                <a:spLocks noEditPoints="1"/>
              </p:cNvSpPr>
              <p:nvPr/>
            </p:nvSpPr>
            <p:spPr bwMode="auto">
              <a:xfrm>
                <a:off x="4945896" y="2659711"/>
                <a:ext cx="60310" cy="59608"/>
              </a:xfrm>
              <a:custGeom>
                <a:avLst/>
                <a:gdLst>
                  <a:gd name="T0" fmla="*/ 32 w 36"/>
                  <a:gd name="T1" fmla="*/ 26 h 36"/>
                  <a:gd name="T2" fmla="*/ 10 w 36"/>
                  <a:gd name="T3" fmla="*/ 31 h 36"/>
                  <a:gd name="T4" fmla="*/ 4 w 36"/>
                  <a:gd name="T5" fmla="*/ 9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2" y="27"/>
                      <a:pt x="0" y="17"/>
                      <a:pt x="4" y="9"/>
                    </a:cubicBezTo>
                    <a:cubicBezTo>
                      <a:pt x="9" y="2"/>
                      <a:pt x="19" y="0"/>
                      <a:pt x="26" y="4"/>
                    </a:cubicBezTo>
                    <a:cubicBezTo>
                      <a:pt x="34" y="9"/>
                      <a:pt x="36" y="19"/>
                      <a:pt x="32"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3" name="Freeform 34"/>
              <p:cNvSpPr>
                <a:spLocks noEditPoints="1"/>
              </p:cNvSpPr>
              <p:nvPr/>
            </p:nvSpPr>
            <p:spPr bwMode="auto">
              <a:xfrm>
                <a:off x="4750240" y="2762097"/>
                <a:ext cx="59608" cy="60310"/>
              </a:xfrm>
              <a:custGeom>
                <a:avLst/>
                <a:gdLst>
                  <a:gd name="T0" fmla="*/ 32 w 36"/>
                  <a:gd name="T1" fmla="*/ 26 h 36"/>
                  <a:gd name="T2" fmla="*/ 10 w 36"/>
                  <a:gd name="T3" fmla="*/ 31 h 36"/>
                  <a:gd name="T4" fmla="*/ 5 w 36"/>
                  <a:gd name="T5" fmla="*/ 10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3" y="27"/>
                      <a:pt x="0" y="17"/>
                      <a:pt x="5" y="10"/>
                    </a:cubicBezTo>
                    <a:cubicBezTo>
                      <a:pt x="9" y="2"/>
                      <a:pt x="19" y="0"/>
                      <a:pt x="27" y="4"/>
                    </a:cubicBezTo>
                    <a:cubicBezTo>
                      <a:pt x="34" y="9"/>
                      <a:pt x="36" y="19"/>
                      <a:pt x="32" y="26"/>
                    </a:cubicBezTo>
                    <a:close/>
                    <a:moveTo>
                      <a:pt x="28" y="24"/>
                    </a:moveTo>
                    <a:cubicBezTo>
                      <a:pt x="32" y="18"/>
                      <a:pt x="30" y="11"/>
                      <a:pt x="24"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4" name="Freeform 35"/>
              <p:cNvSpPr>
                <a:spLocks noEditPoints="1"/>
              </p:cNvSpPr>
              <p:nvPr/>
            </p:nvSpPr>
            <p:spPr bwMode="auto">
              <a:xfrm>
                <a:off x="5589665" y="2843445"/>
                <a:ext cx="59608" cy="61712"/>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7"/>
                      <a:pt x="0" y="18"/>
                      <a:pt x="4" y="10"/>
                    </a:cubicBezTo>
                    <a:cubicBezTo>
                      <a:pt x="9" y="3"/>
                      <a:pt x="19" y="0"/>
                      <a:pt x="26" y="5"/>
                    </a:cubicBezTo>
                    <a:cubicBezTo>
                      <a:pt x="34" y="10"/>
                      <a:pt x="36" y="19"/>
                      <a:pt x="31" y="27"/>
                    </a:cubicBezTo>
                    <a:close/>
                    <a:moveTo>
                      <a:pt x="28" y="25"/>
                    </a:moveTo>
                    <a:cubicBezTo>
                      <a:pt x="31" y="19"/>
                      <a:pt x="29" y="12"/>
                      <a:pt x="24" y="8"/>
                    </a:cubicBezTo>
                    <a:cubicBezTo>
                      <a:pt x="18" y="5"/>
                      <a:pt x="11" y="7"/>
                      <a:pt x="8" y="12"/>
                    </a:cubicBezTo>
                    <a:cubicBezTo>
                      <a:pt x="4" y="18"/>
                      <a:pt x="6" y="25"/>
                      <a:pt x="12" y="28"/>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5" name="Freeform 36"/>
              <p:cNvSpPr>
                <a:spLocks noEditPoints="1"/>
              </p:cNvSpPr>
              <p:nvPr/>
            </p:nvSpPr>
            <p:spPr bwMode="auto">
              <a:xfrm>
                <a:off x="5827397" y="3065749"/>
                <a:ext cx="59608" cy="59608"/>
              </a:xfrm>
              <a:custGeom>
                <a:avLst/>
                <a:gdLst>
                  <a:gd name="T0" fmla="*/ 32 w 36"/>
                  <a:gd name="T1" fmla="*/ 26 h 36"/>
                  <a:gd name="T2" fmla="*/ 10 w 36"/>
                  <a:gd name="T3" fmla="*/ 31 h 36"/>
                  <a:gd name="T4" fmla="*/ 4 w 36"/>
                  <a:gd name="T5" fmla="*/ 10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2" y="27"/>
                      <a:pt x="0" y="17"/>
                      <a:pt x="4" y="10"/>
                    </a:cubicBezTo>
                    <a:cubicBezTo>
                      <a:pt x="9" y="2"/>
                      <a:pt x="19" y="0"/>
                      <a:pt x="26" y="4"/>
                    </a:cubicBezTo>
                    <a:cubicBezTo>
                      <a:pt x="34" y="9"/>
                      <a:pt x="36" y="19"/>
                      <a:pt x="32" y="26"/>
                    </a:cubicBezTo>
                    <a:close/>
                    <a:moveTo>
                      <a:pt x="28" y="24"/>
                    </a:moveTo>
                    <a:cubicBezTo>
                      <a:pt x="31" y="19"/>
                      <a:pt x="30" y="11"/>
                      <a:pt x="24" y="8"/>
                    </a:cubicBezTo>
                    <a:cubicBezTo>
                      <a:pt x="19" y="5"/>
                      <a:pt x="11" y="6"/>
                      <a:pt x="8" y="12"/>
                    </a:cubicBezTo>
                    <a:cubicBezTo>
                      <a:pt x="5" y="17"/>
                      <a:pt x="6" y="25"/>
                      <a:pt x="12" y="28"/>
                    </a:cubicBezTo>
                    <a:cubicBezTo>
                      <a:pt x="17"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6" name="Freeform 37"/>
              <p:cNvSpPr>
                <a:spLocks noEditPoints="1"/>
              </p:cNvSpPr>
              <p:nvPr/>
            </p:nvSpPr>
            <p:spPr bwMode="auto">
              <a:xfrm>
                <a:off x="5870174" y="3495630"/>
                <a:ext cx="59608" cy="59608"/>
              </a:xfrm>
              <a:custGeom>
                <a:avLst/>
                <a:gdLst>
                  <a:gd name="T0" fmla="*/ 32 w 36"/>
                  <a:gd name="T1" fmla="*/ 27 h 36"/>
                  <a:gd name="T2" fmla="*/ 10 w 36"/>
                  <a:gd name="T3" fmla="*/ 32 h 36"/>
                  <a:gd name="T4" fmla="*/ 5 w 36"/>
                  <a:gd name="T5" fmla="*/ 10 h 36"/>
                  <a:gd name="T6" fmla="*/ 27 w 36"/>
                  <a:gd name="T7" fmla="*/ 5 h 36"/>
                  <a:gd name="T8" fmla="*/ 32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7"/>
                    </a:moveTo>
                    <a:cubicBezTo>
                      <a:pt x="27" y="34"/>
                      <a:pt x="17" y="36"/>
                      <a:pt x="10" y="32"/>
                    </a:cubicBezTo>
                    <a:cubicBezTo>
                      <a:pt x="2" y="27"/>
                      <a:pt x="0" y="18"/>
                      <a:pt x="5" y="10"/>
                    </a:cubicBezTo>
                    <a:cubicBezTo>
                      <a:pt x="9" y="3"/>
                      <a:pt x="19" y="0"/>
                      <a:pt x="27" y="5"/>
                    </a:cubicBezTo>
                    <a:cubicBezTo>
                      <a:pt x="34" y="9"/>
                      <a:pt x="36" y="19"/>
                      <a:pt x="32" y="27"/>
                    </a:cubicBezTo>
                    <a:close/>
                    <a:moveTo>
                      <a:pt x="28" y="24"/>
                    </a:moveTo>
                    <a:cubicBezTo>
                      <a:pt x="32" y="19"/>
                      <a:pt x="30" y="12"/>
                      <a:pt x="24" y="8"/>
                    </a:cubicBezTo>
                    <a:cubicBezTo>
                      <a:pt x="19" y="5"/>
                      <a:pt x="12" y="7"/>
                      <a:pt x="8" y="12"/>
                    </a:cubicBezTo>
                    <a:cubicBezTo>
                      <a:pt x="5" y="18"/>
                      <a:pt x="7" y="25"/>
                      <a:pt x="12" y="28"/>
                    </a:cubicBezTo>
                    <a:cubicBezTo>
                      <a:pt x="18"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7" name="Freeform 38"/>
              <p:cNvSpPr>
                <a:spLocks noEditPoints="1"/>
              </p:cNvSpPr>
              <p:nvPr/>
            </p:nvSpPr>
            <p:spPr bwMode="auto">
              <a:xfrm>
                <a:off x="5870174" y="3558744"/>
                <a:ext cx="59608" cy="59608"/>
              </a:xfrm>
              <a:custGeom>
                <a:avLst/>
                <a:gdLst>
                  <a:gd name="T0" fmla="*/ 32 w 36"/>
                  <a:gd name="T1" fmla="*/ 26 h 36"/>
                  <a:gd name="T2" fmla="*/ 10 w 36"/>
                  <a:gd name="T3" fmla="*/ 32 h 36"/>
                  <a:gd name="T4" fmla="*/ 5 w 36"/>
                  <a:gd name="T5" fmla="*/ 10 h 36"/>
                  <a:gd name="T6" fmla="*/ 27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5" y="10"/>
                    </a:cubicBezTo>
                    <a:cubicBezTo>
                      <a:pt x="9" y="2"/>
                      <a:pt x="19" y="0"/>
                      <a:pt x="27" y="5"/>
                    </a:cubicBezTo>
                    <a:cubicBezTo>
                      <a:pt x="34" y="9"/>
                      <a:pt x="36" y="19"/>
                      <a:pt x="32" y="26"/>
                    </a:cubicBezTo>
                    <a:close/>
                    <a:moveTo>
                      <a:pt x="28" y="24"/>
                    </a:moveTo>
                    <a:cubicBezTo>
                      <a:pt x="32" y="19"/>
                      <a:pt x="30" y="12"/>
                      <a:pt x="24" y="8"/>
                    </a:cubicBezTo>
                    <a:cubicBezTo>
                      <a:pt x="19" y="5"/>
                      <a:pt x="12" y="6"/>
                      <a:pt x="8" y="12"/>
                    </a:cubicBezTo>
                    <a:cubicBezTo>
                      <a:pt x="5" y="18"/>
                      <a:pt x="7" y="25"/>
                      <a:pt x="12" y="28"/>
                    </a:cubicBezTo>
                    <a:cubicBezTo>
                      <a:pt x="18"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8" name="Freeform 39"/>
              <p:cNvSpPr>
                <a:spLocks noEditPoints="1"/>
              </p:cNvSpPr>
              <p:nvPr/>
            </p:nvSpPr>
            <p:spPr bwMode="auto">
              <a:xfrm>
                <a:off x="5752360" y="3930419"/>
                <a:ext cx="59608" cy="59608"/>
              </a:xfrm>
              <a:custGeom>
                <a:avLst/>
                <a:gdLst>
                  <a:gd name="T0" fmla="*/ 32 w 36"/>
                  <a:gd name="T1" fmla="*/ 26 h 36"/>
                  <a:gd name="T2" fmla="*/ 10 w 36"/>
                  <a:gd name="T3" fmla="*/ 31 h 36"/>
                  <a:gd name="T4" fmla="*/ 4 w 36"/>
                  <a:gd name="T5" fmla="*/ 9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2" y="27"/>
                      <a:pt x="0" y="17"/>
                      <a:pt x="4" y="9"/>
                    </a:cubicBezTo>
                    <a:cubicBezTo>
                      <a:pt x="9" y="2"/>
                      <a:pt x="19" y="0"/>
                      <a:pt x="26" y="4"/>
                    </a:cubicBezTo>
                    <a:cubicBezTo>
                      <a:pt x="34" y="9"/>
                      <a:pt x="36" y="19"/>
                      <a:pt x="32"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9" name="Freeform 40"/>
              <p:cNvSpPr>
                <a:spLocks noEditPoints="1"/>
              </p:cNvSpPr>
              <p:nvPr/>
            </p:nvSpPr>
            <p:spPr bwMode="auto">
              <a:xfrm>
                <a:off x="5848435" y="4302094"/>
                <a:ext cx="61712" cy="59608"/>
              </a:xfrm>
              <a:custGeom>
                <a:avLst/>
                <a:gdLst>
                  <a:gd name="T0" fmla="*/ 32 w 37"/>
                  <a:gd name="T1" fmla="*/ 26 h 36"/>
                  <a:gd name="T2" fmla="*/ 10 w 37"/>
                  <a:gd name="T3" fmla="*/ 32 h 36"/>
                  <a:gd name="T4" fmla="*/ 5 w 37"/>
                  <a:gd name="T5" fmla="*/ 10 h 36"/>
                  <a:gd name="T6" fmla="*/ 27 w 37"/>
                  <a:gd name="T7" fmla="*/ 4 h 36"/>
                  <a:gd name="T8" fmla="*/ 32 w 37"/>
                  <a:gd name="T9" fmla="*/ 26 h 36"/>
                  <a:gd name="T10" fmla="*/ 29 w 37"/>
                  <a:gd name="T11" fmla="*/ 24 h 36"/>
                  <a:gd name="T12" fmla="*/ 25 w 37"/>
                  <a:gd name="T13" fmla="*/ 8 h 36"/>
                  <a:gd name="T14" fmla="*/ 9 w 37"/>
                  <a:gd name="T15" fmla="*/ 12 h 36"/>
                  <a:gd name="T16" fmla="*/ 12 w 37"/>
                  <a:gd name="T17" fmla="*/ 28 h 36"/>
                  <a:gd name="T18" fmla="*/ 29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2"/>
                    </a:cubicBezTo>
                    <a:cubicBezTo>
                      <a:pt x="3" y="27"/>
                      <a:pt x="0" y="17"/>
                      <a:pt x="5" y="10"/>
                    </a:cubicBezTo>
                    <a:cubicBezTo>
                      <a:pt x="10" y="2"/>
                      <a:pt x="19" y="0"/>
                      <a:pt x="27" y="4"/>
                    </a:cubicBezTo>
                    <a:cubicBezTo>
                      <a:pt x="34" y="9"/>
                      <a:pt x="37" y="19"/>
                      <a:pt x="32" y="26"/>
                    </a:cubicBezTo>
                    <a:close/>
                    <a:moveTo>
                      <a:pt x="29" y="24"/>
                    </a:moveTo>
                    <a:cubicBezTo>
                      <a:pt x="32" y="19"/>
                      <a:pt x="30" y="11"/>
                      <a:pt x="25" y="8"/>
                    </a:cubicBezTo>
                    <a:cubicBezTo>
                      <a:pt x="19" y="5"/>
                      <a:pt x="12" y="6"/>
                      <a:pt x="9" y="12"/>
                    </a:cubicBezTo>
                    <a:cubicBezTo>
                      <a:pt x="5" y="17"/>
                      <a:pt x="7" y="25"/>
                      <a:pt x="12" y="28"/>
                    </a:cubicBezTo>
                    <a:cubicBezTo>
                      <a:pt x="18" y="31"/>
                      <a:pt x="25" y="30"/>
                      <a:pt x="29"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0" name="Freeform 41"/>
              <p:cNvSpPr>
                <a:spLocks noEditPoints="1"/>
              </p:cNvSpPr>
              <p:nvPr/>
            </p:nvSpPr>
            <p:spPr bwMode="auto">
              <a:xfrm>
                <a:off x="5913653" y="4302094"/>
                <a:ext cx="61011" cy="59608"/>
              </a:xfrm>
              <a:custGeom>
                <a:avLst/>
                <a:gdLst>
                  <a:gd name="T0" fmla="*/ 32 w 37"/>
                  <a:gd name="T1" fmla="*/ 26 h 36"/>
                  <a:gd name="T2" fmla="*/ 10 w 37"/>
                  <a:gd name="T3" fmla="*/ 32 h 36"/>
                  <a:gd name="T4" fmla="*/ 5 w 37"/>
                  <a:gd name="T5" fmla="*/ 10 h 36"/>
                  <a:gd name="T6" fmla="*/ 27 w 37"/>
                  <a:gd name="T7" fmla="*/ 4 h 36"/>
                  <a:gd name="T8" fmla="*/ 32 w 37"/>
                  <a:gd name="T9" fmla="*/ 26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2"/>
                    </a:cubicBezTo>
                    <a:cubicBezTo>
                      <a:pt x="3" y="27"/>
                      <a:pt x="0" y="17"/>
                      <a:pt x="5" y="10"/>
                    </a:cubicBezTo>
                    <a:cubicBezTo>
                      <a:pt x="10" y="2"/>
                      <a:pt x="19" y="0"/>
                      <a:pt x="27" y="4"/>
                    </a:cubicBezTo>
                    <a:cubicBezTo>
                      <a:pt x="34" y="9"/>
                      <a:pt x="37" y="19"/>
                      <a:pt x="32" y="26"/>
                    </a:cubicBezTo>
                    <a:close/>
                    <a:moveTo>
                      <a:pt x="28" y="24"/>
                    </a:moveTo>
                    <a:cubicBezTo>
                      <a:pt x="32" y="19"/>
                      <a:pt x="30" y="11"/>
                      <a:pt x="25"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1" name="Freeform 42"/>
              <p:cNvSpPr>
                <a:spLocks noEditPoints="1"/>
              </p:cNvSpPr>
              <p:nvPr/>
            </p:nvSpPr>
            <p:spPr bwMode="auto">
              <a:xfrm>
                <a:off x="5913653" y="4364508"/>
                <a:ext cx="61011" cy="61712"/>
              </a:xfrm>
              <a:custGeom>
                <a:avLst/>
                <a:gdLst>
                  <a:gd name="T0" fmla="*/ 32 w 37"/>
                  <a:gd name="T1" fmla="*/ 27 h 37"/>
                  <a:gd name="T2" fmla="*/ 10 w 37"/>
                  <a:gd name="T3" fmla="*/ 32 h 37"/>
                  <a:gd name="T4" fmla="*/ 5 w 37"/>
                  <a:gd name="T5" fmla="*/ 10 h 37"/>
                  <a:gd name="T6" fmla="*/ 27 w 37"/>
                  <a:gd name="T7" fmla="*/ 5 h 37"/>
                  <a:gd name="T8" fmla="*/ 32 w 37"/>
                  <a:gd name="T9" fmla="*/ 27 h 37"/>
                  <a:gd name="T10" fmla="*/ 28 w 37"/>
                  <a:gd name="T11" fmla="*/ 25 h 37"/>
                  <a:gd name="T12" fmla="*/ 25 w 37"/>
                  <a:gd name="T13" fmla="*/ 9 h 37"/>
                  <a:gd name="T14" fmla="*/ 8 w 37"/>
                  <a:gd name="T15" fmla="*/ 12 h 37"/>
                  <a:gd name="T16" fmla="*/ 12 w 37"/>
                  <a:gd name="T17" fmla="*/ 29 h 37"/>
                  <a:gd name="T18" fmla="*/ 28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2" y="27"/>
                    </a:moveTo>
                    <a:cubicBezTo>
                      <a:pt x="27" y="34"/>
                      <a:pt x="18" y="37"/>
                      <a:pt x="10" y="32"/>
                    </a:cubicBezTo>
                    <a:cubicBezTo>
                      <a:pt x="3" y="28"/>
                      <a:pt x="0" y="18"/>
                      <a:pt x="5" y="10"/>
                    </a:cubicBezTo>
                    <a:cubicBezTo>
                      <a:pt x="10" y="3"/>
                      <a:pt x="19" y="0"/>
                      <a:pt x="27" y="5"/>
                    </a:cubicBezTo>
                    <a:cubicBezTo>
                      <a:pt x="34" y="10"/>
                      <a:pt x="37" y="19"/>
                      <a:pt x="32" y="27"/>
                    </a:cubicBezTo>
                    <a:close/>
                    <a:moveTo>
                      <a:pt x="28" y="25"/>
                    </a:moveTo>
                    <a:cubicBezTo>
                      <a:pt x="32" y="19"/>
                      <a:pt x="30" y="12"/>
                      <a:pt x="25" y="9"/>
                    </a:cubicBezTo>
                    <a:cubicBezTo>
                      <a:pt x="19" y="5"/>
                      <a:pt x="12" y="7"/>
                      <a:pt x="8" y="12"/>
                    </a:cubicBezTo>
                    <a:cubicBezTo>
                      <a:pt x="5" y="18"/>
                      <a:pt x="7" y="25"/>
                      <a:pt x="12" y="29"/>
                    </a:cubicBezTo>
                    <a:cubicBezTo>
                      <a:pt x="18"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2" name="Freeform 43"/>
              <p:cNvSpPr>
                <a:spLocks noEditPoints="1"/>
              </p:cNvSpPr>
              <p:nvPr/>
            </p:nvSpPr>
            <p:spPr bwMode="auto">
              <a:xfrm>
                <a:off x="5913653" y="4835764"/>
                <a:ext cx="61011" cy="59608"/>
              </a:xfrm>
              <a:custGeom>
                <a:avLst/>
                <a:gdLst>
                  <a:gd name="T0" fmla="*/ 32 w 37"/>
                  <a:gd name="T1" fmla="*/ 26 h 36"/>
                  <a:gd name="T2" fmla="*/ 10 w 37"/>
                  <a:gd name="T3" fmla="*/ 31 h 36"/>
                  <a:gd name="T4" fmla="*/ 5 w 37"/>
                  <a:gd name="T5" fmla="*/ 9 h 36"/>
                  <a:gd name="T6" fmla="*/ 27 w 37"/>
                  <a:gd name="T7" fmla="*/ 4 h 36"/>
                  <a:gd name="T8" fmla="*/ 32 w 37"/>
                  <a:gd name="T9" fmla="*/ 26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3"/>
                      <a:pt x="18" y="36"/>
                      <a:pt x="10" y="31"/>
                    </a:cubicBezTo>
                    <a:cubicBezTo>
                      <a:pt x="3" y="27"/>
                      <a:pt x="0" y="17"/>
                      <a:pt x="5" y="9"/>
                    </a:cubicBezTo>
                    <a:cubicBezTo>
                      <a:pt x="10" y="2"/>
                      <a:pt x="19" y="0"/>
                      <a:pt x="27" y="4"/>
                    </a:cubicBezTo>
                    <a:cubicBezTo>
                      <a:pt x="34" y="9"/>
                      <a:pt x="37" y="19"/>
                      <a:pt x="32" y="26"/>
                    </a:cubicBezTo>
                    <a:close/>
                    <a:moveTo>
                      <a:pt x="28" y="24"/>
                    </a:moveTo>
                    <a:cubicBezTo>
                      <a:pt x="32" y="18"/>
                      <a:pt x="30" y="11"/>
                      <a:pt x="25"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3" name="Freeform 44"/>
              <p:cNvSpPr>
                <a:spLocks noEditPoints="1"/>
              </p:cNvSpPr>
              <p:nvPr/>
            </p:nvSpPr>
            <p:spPr bwMode="auto">
              <a:xfrm>
                <a:off x="5913653" y="4895372"/>
                <a:ext cx="61011" cy="60310"/>
              </a:xfrm>
              <a:custGeom>
                <a:avLst/>
                <a:gdLst>
                  <a:gd name="T0" fmla="*/ 32 w 37"/>
                  <a:gd name="T1" fmla="*/ 26 h 36"/>
                  <a:gd name="T2" fmla="*/ 10 w 37"/>
                  <a:gd name="T3" fmla="*/ 31 h 36"/>
                  <a:gd name="T4" fmla="*/ 5 w 37"/>
                  <a:gd name="T5" fmla="*/ 9 h 36"/>
                  <a:gd name="T6" fmla="*/ 27 w 37"/>
                  <a:gd name="T7" fmla="*/ 4 h 36"/>
                  <a:gd name="T8" fmla="*/ 32 w 37"/>
                  <a:gd name="T9" fmla="*/ 26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1"/>
                    </a:cubicBezTo>
                    <a:cubicBezTo>
                      <a:pt x="3" y="27"/>
                      <a:pt x="0" y="17"/>
                      <a:pt x="5" y="9"/>
                    </a:cubicBezTo>
                    <a:cubicBezTo>
                      <a:pt x="10" y="2"/>
                      <a:pt x="19" y="0"/>
                      <a:pt x="27" y="4"/>
                    </a:cubicBezTo>
                    <a:cubicBezTo>
                      <a:pt x="34" y="9"/>
                      <a:pt x="37" y="19"/>
                      <a:pt x="32" y="26"/>
                    </a:cubicBezTo>
                    <a:close/>
                    <a:moveTo>
                      <a:pt x="28" y="24"/>
                    </a:moveTo>
                    <a:cubicBezTo>
                      <a:pt x="32" y="18"/>
                      <a:pt x="30" y="11"/>
                      <a:pt x="25"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4" name="Freeform 45"/>
              <p:cNvSpPr>
                <a:spLocks noEditPoints="1"/>
              </p:cNvSpPr>
              <p:nvPr/>
            </p:nvSpPr>
            <p:spPr bwMode="auto">
              <a:xfrm>
                <a:off x="5870174" y="5461300"/>
                <a:ext cx="59608" cy="59608"/>
              </a:xfrm>
              <a:custGeom>
                <a:avLst/>
                <a:gdLst>
                  <a:gd name="T0" fmla="*/ 32 w 36"/>
                  <a:gd name="T1" fmla="*/ 26 h 36"/>
                  <a:gd name="T2" fmla="*/ 10 w 36"/>
                  <a:gd name="T3" fmla="*/ 32 h 36"/>
                  <a:gd name="T4" fmla="*/ 5 w 36"/>
                  <a:gd name="T5" fmla="*/ 10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5" y="10"/>
                    </a:cubicBezTo>
                    <a:cubicBezTo>
                      <a:pt x="9" y="2"/>
                      <a:pt x="19" y="0"/>
                      <a:pt x="27" y="4"/>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5" name="Freeform 46"/>
              <p:cNvSpPr>
                <a:spLocks noEditPoints="1"/>
              </p:cNvSpPr>
              <p:nvPr/>
            </p:nvSpPr>
            <p:spPr bwMode="auto">
              <a:xfrm>
                <a:off x="5588262" y="5643631"/>
                <a:ext cx="61011" cy="61712"/>
              </a:xfrm>
              <a:custGeom>
                <a:avLst/>
                <a:gdLst>
                  <a:gd name="T0" fmla="*/ 32 w 37"/>
                  <a:gd name="T1" fmla="*/ 27 h 37"/>
                  <a:gd name="T2" fmla="*/ 10 w 37"/>
                  <a:gd name="T3" fmla="*/ 32 h 37"/>
                  <a:gd name="T4" fmla="*/ 5 w 37"/>
                  <a:gd name="T5" fmla="*/ 10 h 37"/>
                  <a:gd name="T6" fmla="*/ 27 w 37"/>
                  <a:gd name="T7" fmla="*/ 5 h 37"/>
                  <a:gd name="T8" fmla="*/ 32 w 37"/>
                  <a:gd name="T9" fmla="*/ 27 h 37"/>
                  <a:gd name="T10" fmla="*/ 29 w 37"/>
                  <a:gd name="T11" fmla="*/ 25 h 37"/>
                  <a:gd name="T12" fmla="*/ 25 w 37"/>
                  <a:gd name="T13" fmla="*/ 9 h 37"/>
                  <a:gd name="T14" fmla="*/ 9 w 37"/>
                  <a:gd name="T15" fmla="*/ 12 h 37"/>
                  <a:gd name="T16" fmla="*/ 12 w 37"/>
                  <a:gd name="T17" fmla="*/ 29 h 37"/>
                  <a:gd name="T18" fmla="*/ 2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2" y="27"/>
                    </a:moveTo>
                    <a:cubicBezTo>
                      <a:pt x="27" y="34"/>
                      <a:pt x="18" y="37"/>
                      <a:pt x="10" y="32"/>
                    </a:cubicBezTo>
                    <a:cubicBezTo>
                      <a:pt x="3" y="28"/>
                      <a:pt x="0" y="18"/>
                      <a:pt x="5" y="10"/>
                    </a:cubicBezTo>
                    <a:cubicBezTo>
                      <a:pt x="10" y="3"/>
                      <a:pt x="19" y="0"/>
                      <a:pt x="27" y="5"/>
                    </a:cubicBezTo>
                    <a:cubicBezTo>
                      <a:pt x="34" y="10"/>
                      <a:pt x="37" y="19"/>
                      <a:pt x="32" y="27"/>
                    </a:cubicBezTo>
                    <a:close/>
                    <a:moveTo>
                      <a:pt x="29" y="25"/>
                    </a:moveTo>
                    <a:cubicBezTo>
                      <a:pt x="32" y="19"/>
                      <a:pt x="30" y="12"/>
                      <a:pt x="25" y="9"/>
                    </a:cubicBezTo>
                    <a:cubicBezTo>
                      <a:pt x="19" y="5"/>
                      <a:pt x="12" y="7"/>
                      <a:pt x="9" y="12"/>
                    </a:cubicBezTo>
                    <a:cubicBezTo>
                      <a:pt x="5" y="18"/>
                      <a:pt x="7" y="25"/>
                      <a:pt x="12" y="29"/>
                    </a:cubicBezTo>
                    <a:cubicBezTo>
                      <a:pt x="18" y="32"/>
                      <a:pt x="25" y="30"/>
                      <a:pt x="29"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6" name="Freeform 47"/>
              <p:cNvSpPr>
                <a:spLocks noEditPoints="1"/>
              </p:cNvSpPr>
              <p:nvPr/>
            </p:nvSpPr>
            <p:spPr bwMode="auto">
              <a:xfrm>
                <a:off x="4682217" y="2762097"/>
                <a:ext cx="59608" cy="60310"/>
              </a:xfrm>
              <a:custGeom>
                <a:avLst/>
                <a:gdLst>
                  <a:gd name="T0" fmla="*/ 32 w 36"/>
                  <a:gd name="T1" fmla="*/ 26 h 36"/>
                  <a:gd name="T2" fmla="*/ 10 w 36"/>
                  <a:gd name="T3" fmla="*/ 31 h 36"/>
                  <a:gd name="T4" fmla="*/ 5 w 36"/>
                  <a:gd name="T5" fmla="*/ 10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3" y="27"/>
                      <a:pt x="0" y="17"/>
                      <a:pt x="5" y="10"/>
                    </a:cubicBezTo>
                    <a:cubicBezTo>
                      <a:pt x="9" y="2"/>
                      <a:pt x="19" y="0"/>
                      <a:pt x="27" y="4"/>
                    </a:cubicBezTo>
                    <a:cubicBezTo>
                      <a:pt x="34" y="9"/>
                      <a:pt x="36" y="19"/>
                      <a:pt x="32" y="26"/>
                    </a:cubicBezTo>
                    <a:close/>
                    <a:moveTo>
                      <a:pt x="28" y="24"/>
                    </a:moveTo>
                    <a:cubicBezTo>
                      <a:pt x="32" y="18"/>
                      <a:pt x="30" y="11"/>
                      <a:pt x="24"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7" name="Freeform 48"/>
              <p:cNvSpPr>
                <a:spLocks/>
              </p:cNvSpPr>
              <p:nvPr/>
            </p:nvSpPr>
            <p:spPr bwMode="auto">
              <a:xfrm>
                <a:off x="4722189" y="2335723"/>
                <a:ext cx="218797" cy="438296"/>
              </a:xfrm>
              <a:custGeom>
                <a:avLst/>
                <a:gdLst>
                  <a:gd name="T0" fmla="*/ 132 w 132"/>
                  <a:gd name="T1" fmla="*/ 2 h 264"/>
                  <a:gd name="T2" fmla="*/ 129 w 132"/>
                  <a:gd name="T3" fmla="*/ 0 h 264"/>
                  <a:gd name="T4" fmla="*/ 16 w 132"/>
                  <a:gd name="T5" fmla="*/ 184 h 264"/>
                  <a:gd name="T6" fmla="*/ 12 w 132"/>
                  <a:gd name="T7" fmla="*/ 208 h 264"/>
                  <a:gd name="T8" fmla="*/ 15 w 132"/>
                  <a:gd name="T9" fmla="*/ 221 h 264"/>
                  <a:gd name="T10" fmla="*/ 12 w 132"/>
                  <a:gd name="T11" fmla="*/ 242 h 264"/>
                  <a:gd name="T12" fmla="*/ 0 w 132"/>
                  <a:gd name="T13" fmla="*/ 262 h 264"/>
                  <a:gd name="T14" fmla="*/ 3 w 132"/>
                  <a:gd name="T15" fmla="*/ 264 h 264"/>
                  <a:gd name="T16" fmla="*/ 16 w 132"/>
                  <a:gd name="T17" fmla="*/ 244 h 264"/>
                  <a:gd name="T18" fmla="*/ 19 w 132"/>
                  <a:gd name="T19" fmla="*/ 220 h 264"/>
                  <a:gd name="T20" fmla="*/ 16 w 132"/>
                  <a:gd name="T21" fmla="*/ 207 h 264"/>
                  <a:gd name="T22" fmla="*/ 20 w 132"/>
                  <a:gd name="T23" fmla="*/ 186 h 264"/>
                  <a:gd name="T24" fmla="*/ 132 w 132"/>
                  <a:gd name="T25" fmla="*/ 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64">
                    <a:moveTo>
                      <a:pt x="132" y="2"/>
                    </a:moveTo>
                    <a:cubicBezTo>
                      <a:pt x="129" y="0"/>
                      <a:pt x="129" y="0"/>
                      <a:pt x="129" y="0"/>
                    </a:cubicBezTo>
                    <a:cubicBezTo>
                      <a:pt x="16" y="184"/>
                      <a:pt x="16" y="184"/>
                      <a:pt x="16" y="184"/>
                    </a:cubicBezTo>
                    <a:cubicBezTo>
                      <a:pt x="12" y="190"/>
                      <a:pt x="11" y="201"/>
                      <a:pt x="12" y="208"/>
                    </a:cubicBezTo>
                    <a:cubicBezTo>
                      <a:pt x="15" y="221"/>
                      <a:pt x="15" y="221"/>
                      <a:pt x="15" y="221"/>
                    </a:cubicBezTo>
                    <a:cubicBezTo>
                      <a:pt x="17" y="227"/>
                      <a:pt x="15" y="236"/>
                      <a:pt x="12" y="242"/>
                    </a:cubicBezTo>
                    <a:cubicBezTo>
                      <a:pt x="0" y="262"/>
                      <a:pt x="0" y="262"/>
                      <a:pt x="0" y="262"/>
                    </a:cubicBezTo>
                    <a:cubicBezTo>
                      <a:pt x="3" y="264"/>
                      <a:pt x="3" y="264"/>
                      <a:pt x="3" y="264"/>
                    </a:cubicBezTo>
                    <a:cubicBezTo>
                      <a:pt x="16" y="244"/>
                      <a:pt x="16" y="244"/>
                      <a:pt x="16" y="244"/>
                    </a:cubicBezTo>
                    <a:cubicBezTo>
                      <a:pt x="20" y="238"/>
                      <a:pt x="21" y="227"/>
                      <a:pt x="19" y="220"/>
                    </a:cubicBezTo>
                    <a:cubicBezTo>
                      <a:pt x="16" y="207"/>
                      <a:pt x="16" y="207"/>
                      <a:pt x="16" y="207"/>
                    </a:cubicBezTo>
                    <a:cubicBezTo>
                      <a:pt x="15" y="201"/>
                      <a:pt x="16" y="191"/>
                      <a:pt x="20" y="186"/>
                    </a:cubicBezTo>
                    <a:lnTo>
                      <a:pt x="132" y="2"/>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8" name="Freeform 49"/>
              <p:cNvSpPr>
                <a:spLocks/>
              </p:cNvSpPr>
              <p:nvPr/>
            </p:nvSpPr>
            <p:spPr bwMode="auto">
              <a:xfrm>
                <a:off x="4780395" y="2581870"/>
                <a:ext cx="69426" cy="192149"/>
              </a:xfrm>
              <a:custGeom>
                <a:avLst/>
                <a:gdLst>
                  <a:gd name="T0" fmla="*/ 41 w 42"/>
                  <a:gd name="T1" fmla="*/ 2 h 116"/>
                  <a:gd name="T2" fmla="*/ 42 w 42"/>
                  <a:gd name="T3" fmla="*/ 2 h 116"/>
                  <a:gd name="T4" fmla="*/ 40 w 42"/>
                  <a:gd name="T5" fmla="*/ 6 h 116"/>
                  <a:gd name="T6" fmla="*/ 20 w 42"/>
                  <a:gd name="T7" fmla="*/ 38 h 116"/>
                  <a:gd name="T8" fmla="*/ 17 w 42"/>
                  <a:gd name="T9" fmla="*/ 59 h 116"/>
                  <a:gd name="T10" fmla="*/ 20 w 42"/>
                  <a:gd name="T11" fmla="*/ 72 h 116"/>
                  <a:gd name="T12" fmla="*/ 16 w 42"/>
                  <a:gd name="T13" fmla="*/ 96 h 116"/>
                  <a:gd name="T14" fmla="*/ 4 w 42"/>
                  <a:gd name="T15" fmla="*/ 116 h 116"/>
                  <a:gd name="T16" fmla="*/ 0 w 42"/>
                  <a:gd name="T17" fmla="*/ 114 h 116"/>
                  <a:gd name="T18" fmla="*/ 13 w 42"/>
                  <a:gd name="T19" fmla="*/ 94 h 116"/>
                  <a:gd name="T20" fmla="*/ 16 w 42"/>
                  <a:gd name="T21" fmla="*/ 73 h 116"/>
                  <a:gd name="T22" fmla="*/ 13 w 42"/>
                  <a:gd name="T23" fmla="*/ 60 h 116"/>
                  <a:gd name="T24" fmla="*/ 17 w 42"/>
                  <a:gd name="T25" fmla="*/ 36 h 116"/>
                  <a:gd name="T26" fmla="*/ 36 w 42"/>
                  <a:gd name="T27" fmla="*/ 3 h 116"/>
                  <a:gd name="T28" fmla="*/ 39 w 42"/>
                  <a:gd name="T29" fmla="*/ 0 h 116"/>
                  <a:gd name="T30" fmla="*/ 41 w 42"/>
                  <a:gd name="T3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116">
                    <a:moveTo>
                      <a:pt x="41" y="2"/>
                    </a:moveTo>
                    <a:cubicBezTo>
                      <a:pt x="41" y="2"/>
                      <a:pt x="42" y="2"/>
                      <a:pt x="42" y="2"/>
                    </a:cubicBezTo>
                    <a:cubicBezTo>
                      <a:pt x="40" y="6"/>
                      <a:pt x="40" y="6"/>
                      <a:pt x="40" y="6"/>
                    </a:cubicBezTo>
                    <a:cubicBezTo>
                      <a:pt x="20" y="38"/>
                      <a:pt x="20" y="38"/>
                      <a:pt x="20" y="38"/>
                    </a:cubicBezTo>
                    <a:cubicBezTo>
                      <a:pt x="17" y="43"/>
                      <a:pt x="16" y="53"/>
                      <a:pt x="17" y="59"/>
                    </a:cubicBezTo>
                    <a:cubicBezTo>
                      <a:pt x="20" y="72"/>
                      <a:pt x="20" y="72"/>
                      <a:pt x="20" y="72"/>
                    </a:cubicBezTo>
                    <a:cubicBezTo>
                      <a:pt x="22" y="79"/>
                      <a:pt x="20" y="90"/>
                      <a:pt x="16" y="96"/>
                    </a:cubicBezTo>
                    <a:cubicBezTo>
                      <a:pt x="4" y="116"/>
                      <a:pt x="4" y="116"/>
                      <a:pt x="4" y="116"/>
                    </a:cubicBezTo>
                    <a:cubicBezTo>
                      <a:pt x="0" y="114"/>
                      <a:pt x="0" y="114"/>
                      <a:pt x="0" y="114"/>
                    </a:cubicBezTo>
                    <a:cubicBezTo>
                      <a:pt x="13" y="94"/>
                      <a:pt x="13" y="94"/>
                      <a:pt x="13" y="94"/>
                    </a:cubicBezTo>
                    <a:cubicBezTo>
                      <a:pt x="16" y="88"/>
                      <a:pt x="17" y="79"/>
                      <a:pt x="16" y="73"/>
                    </a:cubicBezTo>
                    <a:cubicBezTo>
                      <a:pt x="13" y="60"/>
                      <a:pt x="13" y="60"/>
                      <a:pt x="13" y="60"/>
                    </a:cubicBezTo>
                    <a:cubicBezTo>
                      <a:pt x="11" y="53"/>
                      <a:pt x="13" y="42"/>
                      <a:pt x="17" y="36"/>
                    </a:cubicBezTo>
                    <a:cubicBezTo>
                      <a:pt x="36" y="3"/>
                      <a:pt x="36" y="3"/>
                      <a:pt x="36" y="3"/>
                    </a:cubicBezTo>
                    <a:cubicBezTo>
                      <a:pt x="39" y="0"/>
                      <a:pt x="39" y="0"/>
                      <a:pt x="39" y="0"/>
                    </a:cubicBezTo>
                    <a:cubicBezTo>
                      <a:pt x="39" y="1"/>
                      <a:pt x="40" y="1"/>
                      <a:pt x="41" y="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9" name="Freeform 50"/>
              <p:cNvSpPr>
                <a:spLocks/>
              </p:cNvSpPr>
              <p:nvPr/>
            </p:nvSpPr>
            <p:spPr bwMode="auto">
              <a:xfrm>
                <a:off x="4864548" y="2543300"/>
                <a:ext cx="8415" cy="8415"/>
              </a:xfrm>
              <a:custGeom>
                <a:avLst/>
                <a:gdLst>
                  <a:gd name="T0" fmla="*/ 5 w 5"/>
                  <a:gd name="T1" fmla="*/ 2 h 5"/>
                  <a:gd name="T2" fmla="*/ 3 w 5"/>
                  <a:gd name="T3" fmla="*/ 5 h 5"/>
                  <a:gd name="T4" fmla="*/ 2 w 5"/>
                  <a:gd name="T5" fmla="*/ 5 h 5"/>
                  <a:gd name="T6" fmla="*/ 0 w 5"/>
                  <a:gd name="T7" fmla="*/ 3 h 5"/>
                  <a:gd name="T8" fmla="*/ 2 w 5"/>
                  <a:gd name="T9" fmla="*/ 0 h 5"/>
                  <a:gd name="T10" fmla="*/ 4 w 5"/>
                  <a:gd name="T11" fmla="*/ 1 h 5"/>
                  <a:gd name="T12" fmla="*/ 5 w 5"/>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2"/>
                    </a:moveTo>
                    <a:cubicBezTo>
                      <a:pt x="3" y="5"/>
                      <a:pt x="3" y="5"/>
                      <a:pt x="3" y="5"/>
                    </a:cubicBezTo>
                    <a:cubicBezTo>
                      <a:pt x="3" y="5"/>
                      <a:pt x="2" y="5"/>
                      <a:pt x="2" y="5"/>
                    </a:cubicBezTo>
                    <a:cubicBezTo>
                      <a:pt x="1" y="4"/>
                      <a:pt x="0" y="4"/>
                      <a:pt x="0" y="3"/>
                    </a:cubicBezTo>
                    <a:cubicBezTo>
                      <a:pt x="2" y="0"/>
                      <a:pt x="2" y="0"/>
                      <a:pt x="2" y="0"/>
                    </a:cubicBezTo>
                    <a:cubicBezTo>
                      <a:pt x="3" y="0"/>
                      <a:pt x="3" y="1"/>
                      <a:pt x="4" y="1"/>
                    </a:cubicBezTo>
                    <a:cubicBezTo>
                      <a:pt x="5" y="1"/>
                      <a:pt x="5" y="2"/>
                      <a:pt x="5" y="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0" name="Freeform 51"/>
              <p:cNvSpPr>
                <a:spLocks/>
              </p:cNvSpPr>
              <p:nvPr/>
            </p:nvSpPr>
            <p:spPr bwMode="auto">
              <a:xfrm>
                <a:off x="5654883" y="3344856"/>
                <a:ext cx="25947" cy="517540"/>
              </a:xfrm>
              <a:custGeom>
                <a:avLst/>
                <a:gdLst>
                  <a:gd name="T0" fmla="*/ 12 w 16"/>
                  <a:gd name="T1" fmla="*/ 0 h 312"/>
                  <a:gd name="T2" fmla="*/ 8 w 16"/>
                  <a:gd name="T3" fmla="*/ 0 h 312"/>
                  <a:gd name="T4" fmla="*/ 4 w 16"/>
                  <a:gd name="T5" fmla="*/ 0 h 312"/>
                  <a:gd name="T6" fmla="*/ 0 w 16"/>
                  <a:gd name="T7" fmla="*/ 8 h 312"/>
                  <a:gd name="T8" fmla="*/ 0 w 16"/>
                  <a:gd name="T9" fmla="*/ 304 h 312"/>
                  <a:gd name="T10" fmla="*/ 4 w 16"/>
                  <a:gd name="T11" fmla="*/ 312 h 312"/>
                  <a:gd name="T12" fmla="*/ 8 w 16"/>
                  <a:gd name="T13" fmla="*/ 304 h 312"/>
                  <a:gd name="T14" fmla="*/ 8 w 16"/>
                  <a:gd name="T15" fmla="*/ 163 h 312"/>
                  <a:gd name="T16" fmla="*/ 12 w 16"/>
                  <a:gd name="T17" fmla="*/ 149 h 312"/>
                  <a:gd name="T18" fmla="*/ 16 w 16"/>
                  <a:gd name="T19" fmla="*/ 135 h 312"/>
                  <a:gd name="T20" fmla="*/ 16 w 16"/>
                  <a:gd name="T21" fmla="*/ 8 h 312"/>
                  <a:gd name="T22" fmla="*/ 12 w 16"/>
                  <a:gd name="T2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12">
                    <a:moveTo>
                      <a:pt x="12" y="0"/>
                    </a:moveTo>
                    <a:cubicBezTo>
                      <a:pt x="8" y="0"/>
                      <a:pt x="8" y="0"/>
                      <a:pt x="8" y="0"/>
                    </a:cubicBezTo>
                    <a:cubicBezTo>
                      <a:pt x="8" y="0"/>
                      <a:pt x="6" y="0"/>
                      <a:pt x="4" y="0"/>
                    </a:cubicBezTo>
                    <a:cubicBezTo>
                      <a:pt x="2" y="0"/>
                      <a:pt x="0" y="3"/>
                      <a:pt x="0" y="8"/>
                    </a:cubicBezTo>
                    <a:cubicBezTo>
                      <a:pt x="0" y="304"/>
                      <a:pt x="0" y="304"/>
                      <a:pt x="0" y="304"/>
                    </a:cubicBezTo>
                    <a:cubicBezTo>
                      <a:pt x="0" y="309"/>
                      <a:pt x="2" y="312"/>
                      <a:pt x="4" y="312"/>
                    </a:cubicBezTo>
                    <a:cubicBezTo>
                      <a:pt x="6" y="312"/>
                      <a:pt x="8" y="309"/>
                      <a:pt x="8" y="304"/>
                    </a:cubicBezTo>
                    <a:cubicBezTo>
                      <a:pt x="8" y="163"/>
                      <a:pt x="8" y="163"/>
                      <a:pt x="8" y="163"/>
                    </a:cubicBezTo>
                    <a:cubicBezTo>
                      <a:pt x="8" y="158"/>
                      <a:pt x="10" y="152"/>
                      <a:pt x="12" y="149"/>
                    </a:cubicBezTo>
                    <a:cubicBezTo>
                      <a:pt x="14" y="146"/>
                      <a:pt x="16" y="140"/>
                      <a:pt x="16" y="135"/>
                    </a:cubicBezTo>
                    <a:cubicBezTo>
                      <a:pt x="16" y="8"/>
                      <a:pt x="16" y="8"/>
                      <a:pt x="16" y="8"/>
                    </a:cubicBezTo>
                    <a:cubicBezTo>
                      <a:pt x="16" y="3"/>
                      <a:pt x="14" y="0"/>
                      <a:pt x="12" y="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1" name="Freeform 52"/>
              <p:cNvSpPr>
                <a:spLocks/>
              </p:cNvSpPr>
              <p:nvPr/>
            </p:nvSpPr>
            <p:spPr bwMode="auto">
              <a:xfrm>
                <a:off x="5614911" y="5015290"/>
                <a:ext cx="21038" cy="401129"/>
              </a:xfrm>
              <a:custGeom>
                <a:avLst/>
                <a:gdLst>
                  <a:gd name="T0" fmla="*/ 30 w 30"/>
                  <a:gd name="T1" fmla="*/ 572 h 572"/>
                  <a:gd name="T2" fmla="*/ 0 w 30"/>
                  <a:gd name="T3" fmla="*/ 572 h 572"/>
                  <a:gd name="T4" fmla="*/ 0 w 30"/>
                  <a:gd name="T5" fmla="*/ 19 h 572"/>
                  <a:gd name="T6" fmla="*/ 30 w 30"/>
                  <a:gd name="T7" fmla="*/ 0 h 572"/>
                  <a:gd name="T8" fmla="*/ 30 w 30"/>
                  <a:gd name="T9" fmla="*/ 572 h 572"/>
                </a:gdLst>
                <a:ahLst/>
                <a:cxnLst>
                  <a:cxn ang="0">
                    <a:pos x="T0" y="T1"/>
                  </a:cxn>
                  <a:cxn ang="0">
                    <a:pos x="T2" y="T3"/>
                  </a:cxn>
                  <a:cxn ang="0">
                    <a:pos x="T4" y="T5"/>
                  </a:cxn>
                  <a:cxn ang="0">
                    <a:pos x="T6" y="T7"/>
                  </a:cxn>
                  <a:cxn ang="0">
                    <a:pos x="T8" y="T9"/>
                  </a:cxn>
                </a:cxnLst>
                <a:rect l="0" t="0" r="r" b="b"/>
                <a:pathLst>
                  <a:path w="30" h="572">
                    <a:moveTo>
                      <a:pt x="30" y="572"/>
                    </a:moveTo>
                    <a:lnTo>
                      <a:pt x="0" y="572"/>
                    </a:lnTo>
                    <a:lnTo>
                      <a:pt x="0" y="19"/>
                    </a:lnTo>
                    <a:lnTo>
                      <a:pt x="30" y="0"/>
                    </a:lnTo>
                    <a:lnTo>
                      <a:pt x="30" y="572"/>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2" name="Freeform 53"/>
              <p:cNvSpPr>
                <a:spLocks/>
              </p:cNvSpPr>
              <p:nvPr/>
            </p:nvSpPr>
            <p:spPr bwMode="auto">
              <a:xfrm>
                <a:off x="5581250" y="3274728"/>
                <a:ext cx="23843" cy="212486"/>
              </a:xfrm>
              <a:custGeom>
                <a:avLst/>
                <a:gdLst>
                  <a:gd name="T0" fmla="*/ 34 w 34"/>
                  <a:gd name="T1" fmla="*/ 303 h 303"/>
                  <a:gd name="T2" fmla="*/ 0 w 34"/>
                  <a:gd name="T3" fmla="*/ 303 h 303"/>
                  <a:gd name="T4" fmla="*/ 0 w 34"/>
                  <a:gd name="T5" fmla="*/ 0 h 303"/>
                  <a:gd name="T6" fmla="*/ 34 w 34"/>
                  <a:gd name="T7" fmla="*/ 26 h 303"/>
                  <a:gd name="T8" fmla="*/ 34 w 34"/>
                  <a:gd name="T9" fmla="*/ 303 h 303"/>
                </a:gdLst>
                <a:ahLst/>
                <a:cxnLst>
                  <a:cxn ang="0">
                    <a:pos x="T0" y="T1"/>
                  </a:cxn>
                  <a:cxn ang="0">
                    <a:pos x="T2" y="T3"/>
                  </a:cxn>
                  <a:cxn ang="0">
                    <a:pos x="T4" y="T5"/>
                  </a:cxn>
                  <a:cxn ang="0">
                    <a:pos x="T6" y="T7"/>
                  </a:cxn>
                  <a:cxn ang="0">
                    <a:pos x="T8" y="T9"/>
                  </a:cxn>
                </a:cxnLst>
                <a:rect l="0" t="0" r="r" b="b"/>
                <a:pathLst>
                  <a:path w="34" h="303">
                    <a:moveTo>
                      <a:pt x="34" y="303"/>
                    </a:moveTo>
                    <a:lnTo>
                      <a:pt x="0" y="303"/>
                    </a:lnTo>
                    <a:lnTo>
                      <a:pt x="0" y="0"/>
                    </a:lnTo>
                    <a:lnTo>
                      <a:pt x="34" y="26"/>
                    </a:lnTo>
                    <a:lnTo>
                      <a:pt x="34" y="30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3" name="Freeform 55"/>
              <p:cNvSpPr>
                <a:spLocks/>
              </p:cNvSpPr>
              <p:nvPr/>
            </p:nvSpPr>
            <p:spPr bwMode="auto">
              <a:xfrm>
                <a:off x="5684337" y="5295799"/>
                <a:ext cx="23142" cy="211785"/>
              </a:xfrm>
              <a:custGeom>
                <a:avLst/>
                <a:gdLst>
                  <a:gd name="T0" fmla="*/ 33 w 33"/>
                  <a:gd name="T1" fmla="*/ 302 h 302"/>
                  <a:gd name="T2" fmla="*/ 0 w 33"/>
                  <a:gd name="T3" fmla="*/ 302 h 302"/>
                  <a:gd name="T4" fmla="*/ 0 w 33"/>
                  <a:gd name="T5" fmla="*/ 0 h 302"/>
                  <a:gd name="T6" fmla="*/ 33 w 33"/>
                  <a:gd name="T7" fmla="*/ 26 h 302"/>
                  <a:gd name="T8" fmla="*/ 33 w 33"/>
                  <a:gd name="T9" fmla="*/ 302 h 302"/>
                </a:gdLst>
                <a:ahLst/>
                <a:cxnLst>
                  <a:cxn ang="0">
                    <a:pos x="T0" y="T1"/>
                  </a:cxn>
                  <a:cxn ang="0">
                    <a:pos x="T2" y="T3"/>
                  </a:cxn>
                  <a:cxn ang="0">
                    <a:pos x="T4" y="T5"/>
                  </a:cxn>
                  <a:cxn ang="0">
                    <a:pos x="T6" y="T7"/>
                  </a:cxn>
                  <a:cxn ang="0">
                    <a:pos x="T8" y="T9"/>
                  </a:cxn>
                </a:cxnLst>
                <a:rect l="0" t="0" r="r" b="b"/>
                <a:pathLst>
                  <a:path w="33" h="302">
                    <a:moveTo>
                      <a:pt x="33" y="302"/>
                    </a:moveTo>
                    <a:lnTo>
                      <a:pt x="0" y="302"/>
                    </a:lnTo>
                    <a:lnTo>
                      <a:pt x="0" y="0"/>
                    </a:lnTo>
                    <a:lnTo>
                      <a:pt x="33" y="26"/>
                    </a:lnTo>
                    <a:lnTo>
                      <a:pt x="33" y="302"/>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4" name="Freeform 56"/>
              <p:cNvSpPr>
                <a:spLocks/>
              </p:cNvSpPr>
              <p:nvPr/>
            </p:nvSpPr>
            <p:spPr bwMode="auto">
              <a:xfrm>
                <a:off x="5077034" y="4973915"/>
                <a:ext cx="21739" cy="401129"/>
              </a:xfrm>
              <a:custGeom>
                <a:avLst/>
                <a:gdLst>
                  <a:gd name="T0" fmla="*/ 31 w 31"/>
                  <a:gd name="T1" fmla="*/ 572 h 572"/>
                  <a:gd name="T2" fmla="*/ 0 w 31"/>
                  <a:gd name="T3" fmla="*/ 572 h 572"/>
                  <a:gd name="T4" fmla="*/ 0 w 31"/>
                  <a:gd name="T5" fmla="*/ 19 h 572"/>
                  <a:gd name="T6" fmla="*/ 31 w 31"/>
                  <a:gd name="T7" fmla="*/ 0 h 572"/>
                  <a:gd name="T8" fmla="*/ 31 w 31"/>
                  <a:gd name="T9" fmla="*/ 572 h 572"/>
                </a:gdLst>
                <a:ahLst/>
                <a:cxnLst>
                  <a:cxn ang="0">
                    <a:pos x="T0" y="T1"/>
                  </a:cxn>
                  <a:cxn ang="0">
                    <a:pos x="T2" y="T3"/>
                  </a:cxn>
                  <a:cxn ang="0">
                    <a:pos x="T4" y="T5"/>
                  </a:cxn>
                  <a:cxn ang="0">
                    <a:pos x="T6" y="T7"/>
                  </a:cxn>
                  <a:cxn ang="0">
                    <a:pos x="T8" y="T9"/>
                  </a:cxn>
                </a:cxnLst>
                <a:rect l="0" t="0" r="r" b="b"/>
                <a:pathLst>
                  <a:path w="31" h="572">
                    <a:moveTo>
                      <a:pt x="31" y="572"/>
                    </a:moveTo>
                    <a:lnTo>
                      <a:pt x="0" y="572"/>
                    </a:lnTo>
                    <a:lnTo>
                      <a:pt x="0" y="19"/>
                    </a:lnTo>
                    <a:lnTo>
                      <a:pt x="31" y="0"/>
                    </a:lnTo>
                    <a:lnTo>
                      <a:pt x="31" y="572"/>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5" name="Freeform 57"/>
              <p:cNvSpPr>
                <a:spLocks/>
              </p:cNvSpPr>
              <p:nvPr/>
            </p:nvSpPr>
            <p:spPr bwMode="auto">
              <a:xfrm>
                <a:off x="5113500" y="5162557"/>
                <a:ext cx="23142" cy="212486"/>
              </a:xfrm>
              <a:custGeom>
                <a:avLst/>
                <a:gdLst>
                  <a:gd name="T0" fmla="*/ 33 w 33"/>
                  <a:gd name="T1" fmla="*/ 303 h 303"/>
                  <a:gd name="T2" fmla="*/ 0 w 33"/>
                  <a:gd name="T3" fmla="*/ 303 h 303"/>
                  <a:gd name="T4" fmla="*/ 0 w 33"/>
                  <a:gd name="T5" fmla="*/ 0 h 303"/>
                  <a:gd name="T6" fmla="*/ 33 w 33"/>
                  <a:gd name="T7" fmla="*/ 26 h 303"/>
                  <a:gd name="T8" fmla="*/ 33 w 33"/>
                  <a:gd name="T9" fmla="*/ 303 h 303"/>
                </a:gdLst>
                <a:ahLst/>
                <a:cxnLst>
                  <a:cxn ang="0">
                    <a:pos x="T0" y="T1"/>
                  </a:cxn>
                  <a:cxn ang="0">
                    <a:pos x="T2" y="T3"/>
                  </a:cxn>
                  <a:cxn ang="0">
                    <a:pos x="T4" y="T5"/>
                  </a:cxn>
                  <a:cxn ang="0">
                    <a:pos x="T6" y="T7"/>
                  </a:cxn>
                  <a:cxn ang="0">
                    <a:pos x="T8" y="T9"/>
                  </a:cxn>
                </a:cxnLst>
                <a:rect l="0" t="0" r="r" b="b"/>
                <a:pathLst>
                  <a:path w="33" h="303">
                    <a:moveTo>
                      <a:pt x="33" y="303"/>
                    </a:moveTo>
                    <a:lnTo>
                      <a:pt x="0" y="303"/>
                    </a:lnTo>
                    <a:lnTo>
                      <a:pt x="0" y="0"/>
                    </a:lnTo>
                    <a:lnTo>
                      <a:pt x="33" y="26"/>
                    </a:lnTo>
                    <a:lnTo>
                      <a:pt x="33" y="30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6" name="Freeform 58"/>
              <p:cNvSpPr>
                <a:spLocks/>
              </p:cNvSpPr>
              <p:nvPr/>
            </p:nvSpPr>
            <p:spPr bwMode="auto">
              <a:xfrm>
                <a:off x="5526550" y="5267047"/>
                <a:ext cx="15428" cy="365364"/>
              </a:xfrm>
              <a:custGeom>
                <a:avLst/>
                <a:gdLst>
                  <a:gd name="T0" fmla="*/ 22 w 22"/>
                  <a:gd name="T1" fmla="*/ 504 h 521"/>
                  <a:gd name="T2" fmla="*/ 0 w 22"/>
                  <a:gd name="T3" fmla="*/ 521 h 521"/>
                  <a:gd name="T4" fmla="*/ 0 w 22"/>
                  <a:gd name="T5" fmla="*/ 0 h 521"/>
                  <a:gd name="T6" fmla="*/ 22 w 22"/>
                  <a:gd name="T7" fmla="*/ 19 h 521"/>
                  <a:gd name="T8" fmla="*/ 22 w 22"/>
                  <a:gd name="T9" fmla="*/ 504 h 521"/>
                </a:gdLst>
                <a:ahLst/>
                <a:cxnLst>
                  <a:cxn ang="0">
                    <a:pos x="T0" y="T1"/>
                  </a:cxn>
                  <a:cxn ang="0">
                    <a:pos x="T2" y="T3"/>
                  </a:cxn>
                  <a:cxn ang="0">
                    <a:pos x="T4" y="T5"/>
                  </a:cxn>
                  <a:cxn ang="0">
                    <a:pos x="T6" y="T7"/>
                  </a:cxn>
                  <a:cxn ang="0">
                    <a:pos x="T8" y="T9"/>
                  </a:cxn>
                </a:cxnLst>
                <a:rect l="0" t="0" r="r" b="b"/>
                <a:pathLst>
                  <a:path w="22" h="521">
                    <a:moveTo>
                      <a:pt x="22" y="504"/>
                    </a:moveTo>
                    <a:lnTo>
                      <a:pt x="0" y="521"/>
                    </a:lnTo>
                    <a:lnTo>
                      <a:pt x="0" y="0"/>
                    </a:lnTo>
                    <a:lnTo>
                      <a:pt x="22" y="19"/>
                    </a:lnTo>
                    <a:lnTo>
                      <a:pt x="22" y="504"/>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7" name="Freeform 59"/>
              <p:cNvSpPr>
                <a:spLocks/>
              </p:cNvSpPr>
              <p:nvPr/>
            </p:nvSpPr>
            <p:spPr bwMode="auto">
              <a:xfrm>
                <a:off x="5518836" y="4406584"/>
                <a:ext cx="14727" cy="316274"/>
              </a:xfrm>
              <a:custGeom>
                <a:avLst/>
                <a:gdLst>
                  <a:gd name="T0" fmla="*/ 21 w 21"/>
                  <a:gd name="T1" fmla="*/ 437 h 451"/>
                  <a:gd name="T2" fmla="*/ 0 w 21"/>
                  <a:gd name="T3" fmla="*/ 451 h 451"/>
                  <a:gd name="T4" fmla="*/ 0 w 21"/>
                  <a:gd name="T5" fmla="*/ 0 h 451"/>
                  <a:gd name="T6" fmla="*/ 21 w 21"/>
                  <a:gd name="T7" fmla="*/ 19 h 451"/>
                  <a:gd name="T8" fmla="*/ 21 w 21"/>
                  <a:gd name="T9" fmla="*/ 437 h 451"/>
                </a:gdLst>
                <a:ahLst/>
                <a:cxnLst>
                  <a:cxn ang="0">
                    <a:pos x="T0" y="T1"/>
                  </a:cxn>
                  <a:cxn ang="0">
                    <a:pos x="T2" y="T3"/>
                  </a:cxn>
                  <a:cxn ang="0">
                    <a:pos x="T4" y="T5"/>
                  </a:cxn>
                  <a:cxn ang="0">
                    <a:pos x="T6" y="T7"/>
                  </a:cxn>
                  <a:cxn ang="0">
                    <a:pos x="T8" y="T9"/>
                  </a:cxn>
                </a:cxnLst>
                <a:rect l="0" t="0" r="r" b="b"/>
                <a:pathLst>
                  <a:path w="21" h="451">
                    <a:moveTo>
                      <a:pt x="21" y="437"/>
                    </a:moveTo>
                    <a:lnTo>
                      <a:pt x="0" y="451"/>
                    </a:lnTo>
                    <a:lnTo>
                      <a:pt x="0" y="0"/>
                    </a:lnTo>
                    <a:lnTo>
                      <a:pt x="21" y="19"/>
                    </a:lnTo>
                    <a:lnTo>
                      <a:pt x="21" y="437"/>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8" name="Rectangle 61"/>
              <p:cNvSpPr>
                <a:spLocks noChangeArrowheads="1"/>
              </p:cNvSpPr>
              <p:nvPr/>
            </p:nvSpPr>
            <p:spPr bwMode="auto">
              <a:xfrm>
                <a:off x="5533563" y="4072778"/>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9" name="Rectangle 62"/>
              <p:cNvSpPr>
                <a:spLocks noChangeArrowheads="1"/>
              </p:cNvSpPr>
              <p:nvPr/>
            </p:nvSpPr>
            <p:spPr bwMode="auto">
              <a:xfrm>
                <a:off x="5533563" y="4091011"/>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0" name="Rectangle 63"/>
              <p:cNvSpPr>
                <a:spLocks noChangeArrowheads="1"/>
              </p:cNvSpPr>
              <p:nvPr/>
            </p:nvSpPr>
            <p:spPr bwMode="auto">
              <a:xfrm>
                <a:off x="5533563" y="4107841"/>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1" name="Freeform 64"/>
              <p:cNvSpPr>
                <a:spLocks/>
              </p:cNvSpPr>
              <p:nvPr/>
            </p:nvSpPr>
            <p:spPr bwMode="auto">
              <a:xfrm>
                <a:off x="5900329" y="4490737"/>
                <a:ext cx="23142" cy="235628"/>
              </a:xfrm>
              <a:custGeom>
                <a:avLst/>
                <a:gdLst>
                  <a:gd name="T0" fmla="*/ 0 w 33"/>
                  <a:gd name="T1" fmla="*/ 0 h 336"/>
                  <a:gd name="T2" fmla="*/ 33 w 33"/>
                  <a:gd name="T3" fmla="*/ 0 h 336"/>
                  <a:gd name="T4" fmla="*/ 33 w 33"/>
                  <a:gd name="T5" fmla="*/ 336 h 336"/>
                  <a:gd name="T6" fmla="*/ 0 w 33"/>
                  <a:gd name="T7" fmla="*/ 315 h 336"/>
                  <a:gd name="T8" fmla="*/ 0 w 33"/>
                  <a:gd name="T9" fmla="*/ 0 h 336"/>
                </a:gdLst>
                <a:ahLst/>
                <a:cxnLst>
                  <a:cxn ang="0">
                    <a:pos x="T0" y="T1"/>
                  </a:cxn>
                  <a:cxn ang="0">
                    <a:pos x="T2" y="T3"/>
                  </a:cxn>
                  <a:cxn ang="0">
                    <a:pos x="T4" y="T5"/>
                  </a:cxn>
                  <a:cxn ang="0">
                    <a:pos x="T6" y="T7"/>
                  </a:cxn>
                  <a:cxn ang="0">
                    <a:pos x="T8" y="T9"/>
                  </a:cxn>
                </a:cxnLst>
                <a:rect l="0" t="0" r="r" b="b"/>
                <a:pathLst>
                  <a:path w="33" h="336">
                    <a:moveTo>
                      <a:pt x="0" y="0"/>
                    </a:moveTo>
                    <a:lnTo>
                      <a:pt x="33" y="0"/>
                    </a:lnTo>
                    <a:lnTo>
                      <a:pt x="33" y="336"/>
                    </a:lnTo>
                    <a:lnTo>
                      <a:pt x="0" y="315"/>
                    </a:ln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2" name="Rectangle 65"/>
              <p:cNvSpPr>
                <a:spLocks noChangeArrowheads="1"/>
              </p:cNvSpPr>
              <p:nvPr/>
            </p:nvSpPr>
            <p:spPr bwMode="auto">
              <a:xfrm>
                <a:off x="5888407" y="4492841"/>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3" name="Rectangle 66"/>
              <p:cNvSpPr>
                <a:spLocks noChangeArrowheads="1"/>
              </p:cNvSpPr>
              <p:nvPr/>
            </p:nvSpPr>
            <p:spPr bwMode="auto">
              <a:xfrm>
                <a:off x="5888407" y="450897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4" name="Rectangle 67"/>
              <p:cNvSpPr>
                <a:spLocks noChangeArrowheads="1"/>
              </p:cNvSpPr>
              <p:nvPr/>
            </p:nvSpPr>
            <p:spPr bwMode="auto">
              <a:xfrm>
                <a:off x="5888407" y="4527203"/>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5" name="Freeform 68"/>
              <p:cNvSpPr>
                <a:spLocks/>
              </p:cNvSpPr>
              <p:nvPr/>
            </p:nvSpPr>
            <p:spPr bwMode="auto">
              <a:xfrm>
                <a:off x="4877872" y="4058051"/>
                <a:ext cx="23142" cy="233524"/>
              </a:xfrm>
              <a:custGeom>
                <a:avLst/>
                <a:gdLst>
                  <a:gd name="T0" fmla="*/ 0 w 33"/>
                  <a:gd name="T1" fmla="*/ 0 h 333"/>
                  <a:gd name="T2" fmla="*/ 33 w 33"/>
                  <a:gd name="T3" fmla="*/ 0 h 333"/>
                  <a:gd name="T4" fmla="*/ 33 w 33"/>
                  <a:gd name="T5" fmla="*/ 333 h 333"/>
                  <a:gd name="T6" fmla="*/ 0 w 33"/>
                  <a:gd name="T7" fmla="*/ 312 h 333"/>
                  <a:gd name="T8" fmla="*/ 0 w 33"/>
                  <a:gd name="T9" fmla="*/ 0 h 333"/>
                </a:gdLst>
                <a:ahLst/>
                <a:cxnLst>
                  <a:cxn ang="0">
                    <a:pos x="T0" y="T1"/>
                  </a:cxn>
                  <a:cxn ang="0">
                    <a:pos x="T2" y="T3"/>
                  </a:cxn>
                  <a:cxn ang="0">
                    <a:pos x="T4" y="T5"/>
                  </a:cxn>
                  <a:cxn ang="0">
                    <a:pos x="T6" y="T7"/>
                  </a:cxn>
                  <a:cxn ang="0">
                    <a:pos x="T8" y="T9"/>
                  </a:cxn>
                </a:cxnLst>
                <a:rect l="0" t="0" r="r" b="b"/>
                <a:pathLst>
                  <a:path w="33" h="333">
                    <a:moveTo>
                      <a:pt x="0" y="0"/>
                    </a:moveTo>
                    <a:lnTo>
                      <a:pt x="33" y="0"/>
                    </a:lnTo>
                    <a:lnTo>
                      <a:pt x="33" y="333"/>
                    </a:lnTo>
                    <a:lnTo>
                      <a:pt x="0" y="312"/>
                    </a:ln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6" name="Rectangle 69"/>
              <p:cNvSpPr>
                <a:spLocks noChangeArrowheads="1"/>
              </p:cNvSpPr>
              <p:nvPr/>
            </p:nvSpPr>
            <p:spPr bwMode="auto">
              <a:xfrm>
                <a:off x="4868054" y="4058051"/>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7" name="Rectangle 70"/>
              <p:cNvSpPr>
                <a:spLocks noChangeArrowheads="1"/>
              </p:cNvSpPr>
              <p:nvPr/>
            </p:nvSpPr>
            <p:spPr bwMode="auto">
              <a:xfrm>
                <a:off x="4868054" y="407418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8" name="Rectangle 71"/>
              <p:cNvSpPr>
                <a:spLocks noChangeArrowheads="1"/>
              </p:cNvSpPr>
              <p:nvPr/>
            </p:nvSpPr>
            <p:spPr bwMode="auto">
              <a:xfrm>
                <a:off x="4868054" y="4093115"/>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9" name="Freeform 72"/>
              <p:cNvSpPr>
                <a:spLocks/>
              </p:cNvSpPr>
              <p:nvPr/>
            </p:nvSpPr>
            <p:spPr bwMode="auto">
              <a:xfrm>
                <a:off x="4911533" y="4225655"/>
                <a:ext cx="21038" cy="218797"/>
              </a:xfrm>
              <a:custGeom>
                <a:avLst/>
                <a:gdLst>
                  <a:gd name="T0" fmla="*/ 30 w 30"/>
                  <a:gd name="T1" fmla="*/ 0 h 312"/>
                  <a:gd name="T2" fmla="*/ 0 w 30"/>
                  <a:gd name="T3" fmla="*/ 0 h 312"/>
                  <a:gd name="T4" fmla="*/ 0 w 30"/>
                  <a:gd name="T5" fmla="*/ 312 h 312"/>
                  <a:gd name="T6" fmla="*/ 30 w 30"/>
                  <a:gd name="T7" fmla="*/ 286 h 312"/>
                  <a:gd name="T8" fmla="*/ 30 w 30"/>
                  <a:gd name="T9" fmla="*/ 0 h 312"/>
                </a:gdLst>
                <a:ahLst/>
                <a:cxnLst>
                  <a:cxn ang="0">
                    <a:pos x="T0" y="T1"/>
                  </a:cxn>
                  <a:cxn ang="0">
                    <a:pos x="T2" y="T3"/>
                  </a:cxn>
                  <a:cxn ang="0">
                    <a:pos x="T4" y="T5"/>
                  </a:cxn>
                  <a:cxn ang="0">
                    <a:pos x="T6" y="T7"/>
                  </a:cxn>
                  <a:cxn ang="0">
                    <a:pos x="T8" y="T9"/>
                  </a:cxn>
                </a:cxnLst>
                <a:rect l="0" t="0" r="r" b="b"/>
                <a:pathLst>
                  <a:path w="30" h="312">
                    <a:moveTo>
                      <a:pt x="30" y="0"/>
                    </a:moveTo>
                    <a:lnTo>
                      <a:pt x="0" y="0"/>
                    </a:lnTo>
                    <a:lnTo>
                      <a:pt x="0" y="312"/>
                    </a:lnTo>
                    <a:lnTo>
                      <a:pt x="30" y="286"/>
                    </a:lnTo>
                    <a:lnTo>
                      <a:pt x="3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0" name="Rectangle 73"/>
              <p:cNvSpPr>
                <a:spLocks noChangeArrowheads="1"/>
              </p:cNvSpPr>
              <p:nvPr/>
            </p:nvSpPr>
            <p:spPr bwMode="auto">
              <a:xfrm>
                <a:off x="4922754" y="4225655"/>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1" name="Rectangle 74"/>
              <p:cNvSpPr>
                <a:spLocks noChangeArrowheads="1"/>
              </p:cNvSpPr>
              <p:nvPr/>
            </p:nvSpPr>
            <p:spPr bwMode="auto">
              <a:xfrm>
                <a:off x="4922754" y="4243889"/>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2" name="Rectangle 75"/>
              <p:cNvSpPr>
                <a:spLocks noChangeArrowheads="1"/>
              </p:cNvSpPr>
              <p:nvPr/>
            </p:nvSpPr>
            <p:spPr bwMode="auto">
              <a:xfrm>
                <a:off x="4922754" y="4260018"/>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3" name="Freeform 76"/>
              <p:cNvSpPr>
                <a:spLocks/>
              </p:cNvSpPr>
              <p:nvPr/>
            </p:nvSpPr>
            <p:spPr bwMode="auto">
              <a:xfrm>
                <a:off x="4579831" y="3860292"/>
                <a:ext cx="23142" cy="219499"/>
              </a:xfrm>
              <a:custGeom>
                <a:avLst/>
                <a:gdLst>
                  <a:gd name="T0" fmla="*/ 33 w 33"/>
                  <a:gd name="T1" fmla="*/ 0 h 313"/>
                  <a:gd name="T2" fmla="*/ 0 w 33"/>
                  <a:gd name="T3" fmla="*/ 0 h 313"/>
                  <a:gd name="T4" fmla="*/ 0 w 33"/>
                  <a:gd name="T5" fmla="*/ 313 h 313"/>
                  <a:gd name="T6" fmla="*/ 33 w 33"/>
                  <a:gd name="T7" fmla="*/ 287 h 313"/>
                  <a:gd name="T8" fmla="*/ 33 w 33"/>
                  <a:gd name="T9" fmla="*/ 0 h 313"/>
                </a:gdLst>
                <a:ahLst/>
                <a:cxnLst>
                  <a:cxn ang="0">
                    <a:pos x="T0" y="T1"/>
                  </a:cxn>
                  <a:cxn ang="0">
                    <a:pos x="T2" y="T3"/>
                  </a:cxn>
                  <a:cxn ang="0">
                    <a:pos x="T4" y="T5"/>
                  </a:cxn>
                  <a:cxn ang="0">
                    <a:pos x="T6" y="T7"/>
                  </a:cxn>
                  <a:cxn ang="0">
                    <a:pos x="T8" y="T9"/>
                  </a:cxn>
                </a:cxnLst>
                <a:rect l="0" t="0" r="r" b="b"/>
                <a:pathLst>
                  <a:path w="33" h="313">
                    <a:moveTo>
                      <a:pt x="33" y="0"/>
                    </a:moveTo>
                    <a:lnTo>
                      <a:pt x="0" y="0"/>
                    </a:lnTo>
                    <a:lnTo>
                      <a:pt x="0" y="313"/>
                    </a:lnTo>
                    <a:lnTo>
                      <a:pt x="33" y="287"/>
                    </a:lnTo>
                    <a:lnTo>
                      <a:pt x="33"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4" name="Rectangle 77"/>
              <p:cNvSpPr>
                <a:spLocks noChangeArrowheads="1"/>
              </p:cNvSpPr>
              <p:nvPr/>
            </p:nvSpPr>
            <p:spPr bwMode="auto">
              <a:xfrm>
                <a:off x="4591051" y="3860292"/>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5" name="Rectangle 78"/>
              <p:cNvSpPr>
                <a:spLocks noChangeArrowheads="1"/>
              </p:cNvSpPr>
              <p:nvPr/>
            </p:nvSpPr>
            <p:spPr bwMode="auto">
              <a:xfrm>
                <a:off x="4591051" y="3878525"/>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6" name="Rectangle 79"/>
              <p:cNvSpPr>
                <a:spLocks noChangeArrowheads="1"/>
              </p:cNvSpPr>
              <p:nvPr/>
            </p:nvSpPr>
            <p:spPr bwMode="auto">
              <a:xfrm>
                <a:off x="4591051" y="3895356"/>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7" name="Rectangle 80"/>
              <p:cNvSpPr>
                <a:spLocks noChangeArrowheads="1"/>
              </p:cNvSpPr>
              <p:nvPr/>
            </p:nvSpPr>
            <p:spPr bwMode="auto">
              <a:xfrm>
                <a:off x="4908027" y="2666023"/>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8" name="Rectangle 81"/>
              <p:cNvSpPr>
                <a:spLocks noChangeArrowheads="1"/>
              </p:cNvSpPr>
              <p:nvPr/>
            </p:nvSpPr>
            <p:spPr bwMode="auto">
              <a:xfrm>
                <a:off x="4908027" y="2684256"/>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9" name="Rectangle 82"/>
              <p:cNvSpPr>
                <a:spLocks noChangeArrowheads="1"/>
              </p:cNvSpPr>
              <p:nvPr/>
            </p:nvSpPr>
            <p:spPr bwMode="auto">
              <a:xfrm>
                <a:off x="4908027" y="2702489"/>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0" name="Rectangle 83"/>
              <p:cNvSpPr>
                <a:spLocks noChangeArrowheads="1"/>
              </p:cNvSpPr>
              <p:nvPr/>
            </p:nvSpPr>
            <p:spPr bwMode="auto">
              <a:xfrm>
                <a:off x="4908027" y="2719320"/>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1" name="Rectangle 84"/>
              <p:cNvSpPr>
                <a:spLocks noChangeArrowheads="1"/>
              </p:cNvSpPr>
              <p:nvPr/>
            </p:nvSpPr>
            <p:spPr bwMode="auto">
              <a:xfrm>
                <a:off x="4908027" y="2735449"/>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2" name="Rectangle 85"/>
              <p:cNvSpPr>
                <a:spLocks noChangeArrowheads="1"/>
              </p:cNvSpPr>
              <p:nvPr/>
            </p:nvSpPr>
            <p:spPr bwMode="auto">
              <a:xfrm>
                <a:off x="4896105" y="3112033"/>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3" name="Rectangle 86"/>
              <p:cNvSpPr>
                <a:spLocks noChangeArrowheads="1"/>
              </p:cNvSpPr>
              <p:nvPr/>
            </p:nvSpPr>
            <p:spPr bwMode="auto">
              <a:xfrm>
                <a:off x="4896105" y="3130266"/>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4" name="Rectangle 87"/>
              <p:cNvSpPr>
                <a:spLocks noChangeArrowheads="1"/>
              </p:cNvSpPr>
              <p:nvPr/>
            </p:nvSpPr>
            <p:spPr bwMode="auto">
              <a:xfrm>
                <a:off x="4896105" y="3149200"/>
                <a:ext cx="23843"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5" name="Rectangle 88"/>
              <p:cNvSpPr>
                <a:spLocks noChangeArrowheads="1"/>
              </p:cNvSpPr>
              <p:nvPr/>
            </p:nvSpPr>
            <p:spPr bwMode="auto">
              <a:xfrm>
                <a:off x="4896105" y="3165330"/>
                <a:ext cx="23843"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6" name="Rectangle 89"/>
              <p:cNvSpPr>
                <a:spLocks noChangeArrowheads="1"/>
              </p:cNvSpPr>
              <p:nvPr/>
            </p:nvSpPr>
            <p:spPr bwMode="auto">
              <a:xfrm>
                <a:off x="4896105" y="3182160"/>
                <a:ext cx="23843"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7" name="Rectangle 91"/>
              <p:cNvSpPr>
                <a:spLocks noChangeArrowheads="1"/>
              </p:cNvSpPr>
              <p:nvPr/>
            </p:nvSpPr>
            <p:spPr bwMode="auto">
              <a:xfrm>
                <a:off x="5462033" y="4140801"/>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8" name="Rectangle 92"/>
              <p:cNvSpPr>
                <a:spLocks noChangeArrowheads="1"/>
              </p:cNvSpPr>
              <p:nvPr/>
            </p:nvSpPr>
            <p:spPr bwMode="auto">
              <a:xfrm>
                <a:off x="5462033" y="4122568"/>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9" name="Rectangle 93"/>
              <p:cNvSpPr>
                <a:spLocks noChangeArrowheads="1"/>
              </p:cNvSpPr>
              <p:nvPr/>
            </p:nvSpPr>
            <p:spPr bwMode="auto">
              <a:xfrm>
                <a:off x="5462033" y="4105738"/>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0" name="Rectangle 94"/>
              <p:cNvSpPr>
                <a:spLocks noChangeArrowheads="1"/>
              </p:cNvSpPr>
              <p:nvPr/>
            </p:nvSpPr>
            <p:spPr bwMode="auto">
              <a:xfrm>
                <a:off x="5462033" y="4089608"/>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1" name="Rectangle 95"/>
              <p:cNvSpPr>
                <a:spLocks noChangeArrowheads="1"/>
              </p:cNvSpPr>
              <p:nvPr/>
            </p:nvSpPr>
            <p:spPr bwMode="auto">
              <a:xfrm>
                <a:off x="5462033" y="4072778"/>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2" name="Rectangle 96"/>
              <p:cNvSpPr>
                <a:spLocks noChangeArrowheads="1"/>
              </p:cNvSpPr>
              <p:nvPr/>
            </p:nvSpPr>
            <p:spPr bwMode="auto">
              <a:xfrm>
                <a:off x="5508317" y="4929033"/>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3" name="Rectangle 97"/>
              <p:cNvSpPr>
                <a:spLocks noChangeArrowheads="1"/>
              </p:cNvSpPr>
              <p:nvPr/>
            </p:nvSpPr>
            <p:spPr bwMode="auto">
              <a:xfrm>
                <a:off x="5508317" y="4912202"/>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4" name="Rectangle 98"/>
              <p:cNvSpPr>
                <a:spLocks noChangeArrowheads="1"/>
              </p:cNvSpPr>
              <p:nvPr/>
            </p:nvSpPr>
            <p:spPr bwMode="auto">
              <a:xfrm>
                <a:off x="5508317" y="489396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5" name="Rectangle 99"/>
              <p:cNvSpPr>
                <a:spLocks noChangeArrowheads="1"/>
              </p:cNvSpPr>
              <p:nvPr/>
            </p:nvSpPr>
            <p:spPr bwMode="auto">
              <a:xfrm>
                <a:off x="5508317" y="487713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6" name="Rectangle 100"/>
              <p:cNvSpPr>
                <a:spLocks noChangeArrowheads="1"/>
              </p:cNvSpPr>
              <p:nvPr/>
            </p:nvSpPr>
            <p:spPr bwMode="auto">
              <a:xfrm>
                <a:off x="5508317" y="486100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7" name="Rectangle 101"/>
              <p:cNvSpPr>
                <a:spLocks noChangeArrowheads="1"/>
              </p:cNvSpPr>
              <p:nvPr/>
            </p:nvSpPr>
            <p:spPr bwMode="auto">
              <a:xfrm>
                <a:off x="5594574" y="4929033"/>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8" name="Rectangle 102"/>
              <p:cNvSpPr>
                <a:spLocks noChangeArrowheads="1"/>
              </p:cNvSpPr>
              <p:nvPr/>
            </p:nvSpPr>
            <p:spPr bwMode="auto">
              <a:xfrm>
                <a:off x="5594574" y="4912202"/>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9" name="Rectangle 103"/>
              <p:cNvSpPr>
                <a:spLocks noChangeArrowheads="1"/>
              </p:cNvSpPr>
              <p:nvPr/>
            </p:nvSpPr>
            <p:spPr bwMode="auto">
              <a:xfrm>
                <a:off x="5594574" y="489396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0" name="Rectangle 104"/>
              <p:cNvSpPr>
                <a:spLocks noChangeArrowheads="1"/>
              </p:cNvSpPr>
              <p:nvPr/>
            </p:nvSpPr>
            <p:spPr bwMode="auto">
              <a:xfrm>
                <a:off x="5594574" y="487713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1" name="Rectangle 105"/>
              <p:cNvSpPr>
                <a:spLocks noChangeArrowheads="1"/>
              </p:cNvSpPr>
              <p:nvPr/>
            </p:nvSpPr>
            <p:spPr bwMode="auto">
              <a:xfrm>
                <a:off x="5594574" y="486100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2" name="Rectangle 106"/>
              <p:cNvSpPr>
                <a:spLocks noChangeArrowheads="1"/>
              </p:cNvSpPr>
              <p:nvPr/>
            </p:nvSpPr>
            <p:spPr bwMode="auto">
              <a:xfrm>
                <a:off x="5194848" y="4333652"/>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3" name="Rectangle 107"/>
              <p:cNvSpPr>
                <a:spLocks noChangeArrowheads="1"/>
              </p:cNvSpPr>
              <p:nvPr/>
            </p:nvSpPr>
            <p:spPr bwMode="auto">
              <a:xfrm>
                <a:off x="5194848" y="4314717"/>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4" name="Rectangle 108"/>
              <p:cNvSpPr>
                <a:spLocks noChangeArrowheads="1"/>
              </p:cNvSpPr>
              <p:nvPr/>
            </p:nvSpPr>
            <p:spPr bwMode="auto">
              <a:xfrm>
                <a:off x="5194848" y="4296484"/>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5" name="Rectangle 109"/>
              <p:cNvSpPr>
                <a:spLocks noChangeArrowheads="1"/>
              </p:cNvSpPr>
              <p:nvPr/>
            </p:nvSpPr>
            <p:spPr bwMode="auto">
              <a:xfrm>
                <a:off x="5194848" y="4280355"/>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6" name="Rectangle 110"/>
              <p:cNvSpPr>
                <a:spLocks noChangeArrowheads="1"/>
              </p:cNvSpPr>
              <p:nvPr/>
            </p:nvSpPr>
            <p:spPr bwMode="auto">
              <a:xfrm>
                <a:off x="5194848" y="4263524"/>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7" name="Rectangle 111"/>
              <p:cNvSpPr>
                <a:spLocks noChangeArrowheads="1"/>
              </p:cNvSpPr>
              <p:nvPr/>
            </p:nvSpPr>
            <p:spPr bwMode="auto">
              <a:xfrm>
                <a:off x="5241132" y="3468981"/>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8" name="Rectangle 112"/>
              <p:cNvSpPr>
                <a:spLocks noChangeArrowheads="1"/>
              </p:cNvSpPr>
              <p:nvPr/>
            </p:nvSpPr>
            <p:spPr bwMode="auto">
              <a:xfrm>
                <a:off x="5241132" y="3450748"/>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9" name="Rectangle 113"/>
              <p:cNvSpPr>
                <a:spLocks noChangeArrowheads="1"/>
              </p:cNvSpPr>
              <p:nvPr/>
            </p:nvSpPr>
            <p:spPr bwMode="auto">
              <a:xfrm>
                <a:off x="5241132" y="3433917"/>
                <a:ext cx="23843"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0" name="Rectangle 114"/>
              <p:cNvSpPr>
                <a:spLocks noChangeArrowheads="1"/>
              </p:cNvSpPr>
              <p:nvPr/>
            </p:nvSpPr>
            <p:spPr bwMode="auto">
              <a:xfrm>
                <a:off x="5241132" y="3417788"/>
                <a:ext cx="23843"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1" name="Rectangle 115"/>
              <p:cNvSpPr>
                <a:spLocks noChangeArrowheads="1"/>
              </p:cNvSpPr>
              <p:nvPr/>
            </p:nvSpPr>
            <p:spPr bwMode="auto">
              <a:xfrm>
                <a:off x="5241132" y="3400958"/>
                <a:ext cx="23843"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2" name="Rectangle 116"/>
              <p:cNvSpPr>
                <a:spLocks noChangeArrowheads="1"/>
              </p:cNvSpPr>
              <p:nvPr/>
            </p:nvSpPr>
            <p:spPr bwMode="auto">
              <a:xfrm>
                <a:off x="5549692" y="3477396"/>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3" name="Rectangle 117"/>
              <p:cNvSpPr>
                <a:spLocks noChangeArrowheads="1"/>
              </p:cNvSpPr>
              <p:nvPr/>
            </p:nvSpPr>
            <p:spPr bwMode="auto">
              <a:xfrm>
                <a:off x="5549692" y="3459163"/>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4" name="Rectangle 118"/>
              <p:cNvSpPr>
                <a:spLocks noChangeArrowheads="1"/>
              </p:cNvSpPr>
              <p:nvPr/>
            </p:nvSpPr>
            <p:spPr bwMode="auto">
              <a:xfrm>
                <a:off x="5549692" y="344093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5" name="Rectangle 119"/>
              <p:cNvSpPr>
                <a:spLocks noChangeArrowheads="1"/>
              </p:cNvSpPr>
              <p:nvPr/>
            </p:nvSpPr>
            <p:spPr bwMode="auto">
              <a:xfrm>
                <a:off x="5549692" y="342410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6" name="Rectangle 120"/>
              <p:cNvSpPr>
                <a:spLocks noChangeArrowheads="1"/>
              </p:cNvSpPr>
              <p:nvPr/>
            </p:nvSpPr>
            <p:spPr bwMode="auto">
              <a:xfrm>
                <a:off x="5549692" y="3407970"/>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7" name="Rectangle 121"/>
              <p:cNvSpPr>
                <a:spLocks noChangeArrowheads="1"/>
              </p:cNvSpPr>
              <p:nvPr/>
            </p:nvSpPr>
            <p:spPr bwMode="auto">
              <a:xfrm>
                <a:off x="5370867" y="2534885"/>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8" name="Rectangle 122"/>
              <p:cNvSpPr>
                <a:spLocks noChangeArrowheads="1"/>
              </p:cNvSpPr>
              <p:nvPr/>
            </p:nvSpPr>
            <p:spPr bwMode="auto">
              <a:xfrm>
                <a:off x="5370867" y="2516651"/>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9" name="Rectangle 123"/>
              <p:cNvSpPr>
                <a:spLocks noChangeArrowheads="1"/>
              </p:cNvSpPr>
              <p:nvPr/>
            </p:nvSpPr>
            <p:spPr bwMode="auto">
              <a:xfrm>
                <a:off x="5370867" y="2500522"/>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0" name="Rectangle 124"/>
              <p:cNvSpPr>
                <a:spLocks noChangeArrowheads="1"/>
              </p:cNvSpPr>
              <p:nvPr/>
            </p:nvSpPr>
            <p:spPr bwMode="auto">
              <a:xfrm>
                <a:off x="5370867" y="2483692"/>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1" name="Rectangle 125"/>
              <p:cNvSpPr>
                <a:spLocks noChangeArrowheads="1"/>
              </p:cNvSpPr>
              <p:nvPr/>
            </p:nvSpPr>
            <p:spPr bwMode="auto">
              <a:xfrm>
                <a:off x="5370867" y="2466861"/>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2" name="Rectangle 126"/>
              <p:cNvSpPr>
                <a:spLocks noChangeArrowheads="1"/>
              </p:cNvSpPr>
              <p:nvPr/>
            </p:nvSpPr>
            <p:spPr bwMode="auto">
              <a:xfrm>
                <a:off x="5581250" y="2485094"/>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3" name="Rectangle 127"/>
              <p:cNvSpPr>
                <a:spLocks noChangeArrowheads="1"/>
              </p:cNvSpPr>
              <p:nvPr/>
            </p:nvSpPr>
            <p:spPr bwMode="auto">
              <a:xfrm>
                <a:off x="5581250" y="2468965"/>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4" name="Rectangle 128"/>
              <p:cNvSpPr>
                <a:spLocks noChangeArrowheads="1"/>
              </p:cNvSpPr>
              <p:nvPr/>
            </p:nvSpPr>
            <p:spPr bwMode="auto">
              <a:xfrm>
                <a:off x="5581250" y="2450732"/>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5" name="Rectangle 129"/>
              <p:cNvSpPr>
                <a:spLocks noChangeArrowheads="1"/>
              </p:cNvSpPr>
              <p:nvPr/>
            </p:nvSpPr>
            <p:spPr bwMode="auto">
              <a:xfrm>
                <a:off x="5581250" y="2433901"/>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6" name="Rectangle 130"/>
              <p:cNvSpPr>
                <a:spLocks noChangeArrowheads="1"/>
              </p:cNvSpPr>
              <p:nvPr/>
            </p:nvSpPr>
            <p:spPr bwMode="auto">
              <a:xfrm>
                <a:off x="5581250" y="2417071"/>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7" name="Rectangle 131"/>
              <p:cNvSpPr>
                <a:spLocks noChangeArrowheads="1"/>
              </p:cNvSpPr>
              <p:nvPr/>
            </p:nvSpPr>
            <p:spPr bwMode="auto">
              <a:xfrm>
                <a:off x="4919949" y="4127477"/>
                <a:ext cx="2103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8" name="Rectangle 132"/>
              <p:cNvSpPr>
                <a:spLocks noChangeArrowheads="1"/>
              </p:cNvSpPr>
              <p:nvPr/>
            </p:nvSpPr>
            <p:spPr bwMode="auto">
              <a:xfrm>
                <a:off x="4919949" y="4109244"/>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9" name="Rectangle 133"/>
              <p:cNvSpPr>
                <a:spLocks noChangeArrowheads="1"/>
              </p:cNvSpPr>
              <p:nvPr/>
            </p:nvSpPr>
            <p:spPr bwMode="auto">
              <a:xfrm>
                <a:off x="4919949" y="4091011"/>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0" name="Rectangle 134"/>
              <p:cNvSpPr>
                <a:spLocks noChangeArrowheads="1"/>
              </p:cNvSpPr>
              <p:nvPr/>
            </p:nvSpPr>
            <p:spPr bwMode="auto">
              <a:xfrm>
                <a:off x="4919949" y="4074180"/>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1" name="Rectangle 135"/>
              <p:cNvSpPr>
                <a:spLocks noChangeArrowheads="1"/>
              </p:cNvSpPr>
              <p:nvPr/>
            </p:nvSpPr>
            <p:spPr bwMode="auto">
              <a:xfrm>
                <a:off x="4919949" y="4058051"/>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2" name="Rectangle 136"/>
              <p:cNvSpPr>
                <a:spLocks noChangeArrowheads="1"/>
              </p:cNvSpPr>
              <p:nvPr/>
            </p:nvSpPr>
            <p:spPr bwMode="auto">
              <a:xfrm>
                <a:off x="5128928" y="4539125"/>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3" name="Rectangle 137"/>
              <p:cNvSpPr>
                <a:spLocks noChangeArrowheads="1"/>
              </p:cNvSpPr>
              <p:nvPr/>
            </p:nvSpPr>
            <p:spPr bwMode="auto">
              <a:xfrm>
                <a:off x="5128928" y="4520892"/>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4" name="Rectangle 138"/>
              <p:cNvSpPr>
                <a:spLocks noChangeArrowheads="1"/>
              </p:cNvSpPr>
              <p:nvPr/>
            </p:nvSpPr>
            <p:spPr bwMode="auto">
              <a:xfrm>
                <a:off x="5128928" y="4502659"/>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5" name="Rectangle 139"/>
              <p:cNvSpPr>
                <a:spLocks noChangeArrowheads="1"/>
              </p:cNvSpPr>
              <p:nvPr/>
            </p:nvSpPr>
            <p:spPr bwMode="auto">
              <a:xfrm>
                <a:off x="5128928" y="4485828"/>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6" name="Rectangle 140"/>
              <p:cNvSpPr>
                <a:spLocks noChangeArrowheads="1"/>
              </p:cNvSpPr>
              <p:nvPr/>
            </p:nvSpPr>
            <p:spPr bwMode="auto">
              <a:xfrm>
                <a:off x="5128928" y="4468997"/>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7" name="Freeform 141"/>
              <p:cNvSpPr>
                <a:spLocks/>
              </p:cNvSpPr>
              <p:nvPr/>
            </p:nvSpPr>
            <p:spPr bwMode="auto">
              <a:xfrm>
                <a:off x="5424164" y="5094534"/>
                <a:ext cx="26648" cy="290327"/>
              </a:xfrm>
              <a:custGeom>
                <a:avLst/>
                <a:gdLst>
                  <a:gd name="T0" fmla="*/ 12 w 16"/>
                  <a:gd name="T1" fmla="*/ 0 h 175"/>
                  <a:gd name="T2" fmla="*/ 8 w 16"/>
                  <a:gd name="T3" fmla="*/ 0 h 175"/>
                  <a:gd name="T4" fmla="*/ 4 w 16"/>
                  <a:gd name="T5" fmla="*/ 0 h 175"/>
                  <a:gd name="T6" fmla="*/ 0 w 16"/>
                  <a:gd name="T7" fmla="*/ 4 h 175"/>
                  <a:gd name="T8" fmla="*/ 0 w 16"/>
                  <a:gd name="T9" fmla="*/ 163 h 175"/>
                  <a:gd name="T10" fmla="*/ 4 w 16"/>
                  <a:gd name="T11" fmla="*/ 175 h 175"/>
                  <a:gd name="T12" fmla="*/ 8 w 16"/>
                  <a:gd name="T13" fmla="*/ 167 h 175"/>
                  <a:gd name="T14" fmla="*/ 8 w 16"/>
                  <a:gd name="T15" fmla="*/ 163 h 175"/>
                  <a:gd name="T16" fmla="*/ 12 w 16"/>
                  <a:gd name="T17" fmla="*/ 145 h 175"/>
                  <a:gd name="T18" fmla="*/ 16 w 16"/>
                  <a:gd name="T19" fmla="*/ 131 h 175"/>
                  <a:gd name="T20" fmla="*/ 16 w 16"/>
                  <a:gd name="T21" fmla="*/ 8 h 175"/>
                  <a:gd name="T22" fmla="*/ 12 w 16"/>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75">
                    <a:moveTo>
                      <a:pt x="12" y="0"/>
                    </a:moveTo>
                    <a:cubicBezTo>
                      <a:pt x="8" y="0"/>
                      <a:pt x="8" y="0"/>
                      <a:pt x="8" y="0"/>
                    </a:cubicBezTo>
                    <a:cubicBezTo>
                      <a:pt x="8" y="0"/>
                      <a:pt x="6" y="0"/>
                      <a:pt x="4" y="0"/>
                    </a:cubicBezTo>
                    <a:cubicBezTo>
                      <a:pt x="2" y="0"/>
                      <a:pt x="0" y="4"/>
                      <a:pt x="0" y="4"/>
                    </a:cubicBezTo>
                    <a:cubicBezTo>
                      <a:pt x="0" y="163"/>
                      <a:pt x="0" y="163"/>
                      <a:pt x="0" y="163"/>
                    </a:cubicBezTo>
                    <a:cubicBezTo>
                      <a:pt x="0" y="172"/>
                      <a:pt x="2" y="175"/>
                      <a:pt x="4" y="175"/>
                    </a:cubicBezTo>
                    <a:cubicBezTo>
                      <a:pt x="6" y="175"/>
                      <a:pt x="8" y="172"/>
                      <a:pt x="8" y="167"/>
                    </a:cubicBezTo>
                    <a:cubicBezTo>
                      <a:pt x="8" y="163"/>
                      <a:pt x="8" y="163"/>
                      <a:pt x="8" y="163"/>
                    </a:cubicBezTo>
                    <a:cubicBezTo>
                      <a:pt x="8" y="158"/>
                      <a:pt x="9" y="148"/>
                      <a:pt x="12" y="145"/>
                    </a:cubicBezTo>
                    <a:cubicBezTo>
                      <a:pt x="14" y="142"/>
                      <a:pt x="16" y="136"/>
                      <a:pt x="16" y="131"/>
                    </a:cubicBezTo>
                    <a:cubicBezTo>
                      <a:pt x="16" y="8"/>
                      <a:pt x="16" y="8"/>
                      <a:pt x="16" y="8"/>
                    </a:cubicBezTo>
                    <a:cubicBezTo>
                      <a:pt x="16" y="4"/>
                      <a:pt x="14" y="0"/>
                      <a:pt x="12" y="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8" name="Rectangle 142"/>
              <p:cNvSpPr>
                <a:spLocks noChangeArrowheads="1"/>
              </p:cNvSpPr>
              <p:nvPr/>
            </p:nvSpPr>
            <p:spPr bwMode="auto">
              <a:xfrm>
                <a:off x="5445202" y="5238996"/>
                <a:ext cx="23843"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9" name="Rectangle 143"/>
              <p:cNvSpPr>
                <a:spLocks noChangeArrowheads="1"/>
              </p:cNvSpPr>
              <p:nvPr/>
            </p:nvSpPr>
            <p:spPr bwMode="auto">
              <a:xfrm>
                <a:off x="5445202" y="5220763"/>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0" name="Rectangle 144"/>
              <p:cNvSpPr>
                <a:spLocks noChangeArrowheads="1"/>
              </p:cNvSpPr>
              <p:nvPr/>
            </p:nvSpPr>
            <p:spPr bwMode="auto">
              <a:xfrm>
                <a:off x="5445202" y="5202530"/>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1" name="Rectangle 145"/>
              <p:cNvSpPr>
                <a:spLocks noChangeArrowheads="1"/>
              </p:cNvSpPr>
              <p:nvPr/>
            </p:nvSpPr>
            <p:spPr bwMode="auto">
              <a:xfrm>
                <a:off x="5445202" y="5185699"/>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2" name="Rectangle 146"/>
              <p:cNvSpPr>
                <a:spLocks noChangeArrowheads="1"/>
              </p:cNvSpPr>
              <p:nvPr/>
            </p:nvSpPr>
            <p:spPr bwMode="auto">
              <a:xfrm>
                <a:off x="5445202" y="5169570"/>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3" name="Freeform 147"/>
              <p:cNvSpPr>
                <a:spLocks/>
              </p:cNvSpPr>
              <p:nvPr/>
            </p:nvSpPr>
            <p:spPr bwMode="auto">
              <a:xfrm>
                <a:off x="5649273" y="4421311"/>
                <a:ext cx="26648" cy="290327"/>
              </a:xfrm>
              <a:custGeom>
                <a:avLst/>
                <a:gdLst>
                  <a:gd name="T0" fmla="*/ 12 w 16"/>
                  <a:gd name="T1" fmla="*/ 0 h 175"/>
                  <a:gd name="T2" fmla="*/ 8 w 16"/>
                  <a:gd name="T3" fmla="*/ 0 h 175"/>
                  <a:gd name="T4" fmla="*/ 4 w 16"/>
                  <a:gd name="T5" fmla="*/ 0 h 175"/>
                  <a:gd name="T6" fmla="*/ 0 w 16"/>
                  <a:gd name="T7" fmla="*/ 4 h 175"/>
                  <a:gd name="T8" fmla="*/ 0 w 16"/>
                  <a:gd name="T9" fmla="*/ 163 h 175"/>
                  <a:gd name="T10" fmla="*/ 4 w 16"/>
                  <a:gd name="T11" fmla="*/ 175 h 175"/>
                  <a:gd name="T12" fmla="*/ 8 w 16"/>
                  <a:gd name="T13" fmla="*/ 167 h 175"/>
                  <a:gd name="T14" fmla="*/ 8 w 16"/>
                  <a:gd name="T15" fmla="*/ 163 h 175"/>
                  <a:gd name="T16" fmla="*/ 12 w 16"/>
                  <a:gd name="T17" fmla="*/ 145 h 175"/>
                  <a:gd name="T18" fmla="*/ 16 w 16"/>
                  <a:gd name="T19" fmla="*/ 131 h 175"/>
                  <a:gd name="T20" fmla="*/ 16 w 16"/>
                  <a:gd name="T21" fmla="*/ 8 h 175"/>
                  <a:gd name="T22" fmla="*/ 12 w 16"/>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75">
                    <a:moveTo>
                      <a:pt x="12" y="0"/>
                    </a:moveTo>
                    <a:cubicBezTo>
                      <a:pt x="8" y="0"/>
                      <a:pt x="8" y="0"/>
                      <a:pt x="8" y="0"/>
                    </a:cubicBezTo>
                    <a:cubicBezTo>
                      <a:pt x="8" y="0"/>
                      <a:pt x="6" y="0"/>
                      <a:pt x="4" y="0"/>
                    </a:cubicBezTo>
                    <a:cubicBezTo>
                      <a:pt x="2" y="0"/>
                      <a:pt x="0" y="4"/>
                      <a:pt x="0" y="4"/>
                    </a:cubicBezTo>
                    <a:cubicBezTo>
                      <a:pt x="0" y="163"/>
                      <a:pt x="0" y="163"/>
                      <a:pt x="0" y="163"/>
                    </a:cubicBezTo>
                    <a:cubicBezTo>
                      <a:pt x="0" y="172"/>
                      <a:pt x="2" y="175"/>
                      <a:pt x="4" y="175"/>
                    </a:cubicBezTo>
                    <a:cubicBezTo>
                      <a:pt x="6" y="175"/>
                      <a:pt x="8" y="172"/>
                      <a:pt x="8" y="167"/>
                    </a:cubicBezTo>
                    <a:cubicBezTo>
                      <a:pt x="8" y="163"/>
                      <a:pt x="8" y="163"/>
                      <a:pt x="8" y="163"/>
                    </a:cubicBezTo>
                    <a:cubicBezTo>
                      <a:pt x="8" y="158"/>
                      <a:pt x="10" y="148"/>
                      <a:pt x="12" y="145"/>
                    </a:cubicBezTo>
                    <a:cubicBezTo>
                      <a:pt x="14" y="142"/>
                      <a:pt x="16" y="136"/>
                      <a:pt x="16" y="131"/>
                    </a:cubicBezTo>
                    <a:cubicBezTo>
                      <a:pt x="16" y="8"/>
                      <a:pt x="16" y="8"/>
                      <a:pt x="16" y="8"/>
                    </a:cubicBezTo>
                    <a:cubicBezTo>
                      <a:pt x="16" y="4"/>
                      <a:pt x="14" y="0"/>
                      <a:pt x="12" y="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4" name="Rectangle 148"/>
              <p:cNvSpPr>
                <a:spLocks noChangeArrowheads="1"/>
              </p:cNvSpPr>
              <p:nvPr/>
            </p:nvSpPr>
            <p:spPr bwMode="auto">
              <a:xfrm>
                <a:off x="5673116" y="4565773"/>
                <a:ext cx="21038"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5" name="Rectangle 149"/>
              <p:cNvSpPr>
                <a:spLocks noChangeArrowheads="1"/>
              </p:cNvSpPr>
              <p:nvPr/>
            </p:nvSpPr>
            <p:spPr bwMode="auto">
              <a:xfrm>
                <a:off x="5673116" y="4547540"/>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6" name="Rectangle 150"/>
              <p:cNvSpPr>
                <a:spLocks noChangeArrowheads="1"/>
              </p:cNvSpPr>
              <p:nvPr/>
            </p:nvSpPr>
            <p:spPr bwMode="auto">
              <a:xfrm>
                <a:off x="5673116" y="4529307"/>
                <a:ext cx="21038"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7" name="Rectangle 151"/>
              <p:cNvSpPr>
                <a:spLocks noChangeArrowheads="1"/>
              </p:cNvSpPr>
              <p:nvPr/>
            </p:nvSpPr>
            <p:spPr bwMode="auto">
              <a:xfrm>
                <a:off x="5673116" y="4512476"/>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8" name="Rectangle 152"/>
              <p:cNvSpPr>
                <a:spLocks noChangeArrowheads="1"/>
              </p:cNvSpPr>
              <p:nvPr/>
            </p:nvSpPr>
            <p:spPr bwMode="auto">
              <a:xfrm>
                <a:off x="5673116" y="4495646"/>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9" name="Freeform 153"/>
              <p:cNvSpPr>
                <a:spLocks/>
              </p:cNvSpPr>
              <p:nvPr/>
            </p:nvSpPr>
            <p:spPr bwMode="auto">
              <a:xfrm>
                <a:off x="5828799" y="3455657"/>
                <a:ext cx="26648" cy="474762"/>
              </a:xfrm>
              <a:custGeom>
                <a:avLst/>
                <a:gdLst>
                  <a:gd name="T0" fmla="*/ 0 w 16"/>
                  <a:gd name="T1" fmla="*/ 0 h 286"/>
                  <a:gd name="T2" fmla="*/ 0 w 16"/>
                  <a:gd name="T3" fmla="*/ 198 h 286"/>
                  <a:gd name="T4" fmla="*/ 0 w 16"/>
                  <a:gd name="T5" fmla="*/ 286 h 286"/>
                  <a:gd name="T6" fmla="*/ 8 w 16"/>
                  <a:gd name="T7" fmla="*/ 280 h 286"/>
                  <a:gd name="T8" fmla="*/ 8 w 16"/>
                  <a:gd name="T9" fmla="*/ 190 h 286"/>
                  <a:gd name="T10" fmla="*/ 16 w 16"/>
                  <a:gd name="T11" fmla="*/ 177 h 286"/>
                  <a:gd name="T12" fmla="*/ 16 w 16"/>
                  <a:gd name="T13" fmla="*/ 0 h 286"/>
                  <a:gd name="T14" fmla="*/ 0 w 16"/>
                  <a:gd name="T15" fmla="*/ 0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6">
                    <a:moveTo>
                      <a:pt x="0" y="0"/>
                    </a:moveTo>
                    <a:cubicBezTo>
                      <a:pt x="0" y="198"/>
                      <a:pt x="0" y="198"/>
                      <a:pt x="0" y="198"/>
                    </a:cubicBezTo>
                    <a:cubicBezTo>
                      <a:pt x="0" y="203"/>
                      <a:pt x="0" y="286"/>
                      <a:pt x="0" y="286"/>
                    </a:cubicBezTo>
                    <a:cubicBezTo>
                      <a:pt x="0" y="286"/>
                      <a:pt x="8" y="283"/>
                      <a:pt x="8" y="280"/>
                    </a:cubicBezTo>
                    <a:cubicBezTo>
                      <a:pt x="8" y="190"/>
                      <a:pt x="8" y="190"/>
                      <a:pt x="8" y="190"/>
                    </a:cubicBezTo>
                    <a:cubicBezTo>
                      <a:pt x="8" y="187"/>
                      <a:pt x="16" y="180"/>
                      <a:pt x="16" y="177"/>
                    </a:cubicBezTo>
                    <a:cubicBezTo>
                      <a:pt x="16" y="0"/>
                      <a:pt x="16" y="0"/>
                      <a:pt x="16" y="0"/>
                    </a:cubicBezTo>
                    <a:cubicBezTo>
                      <a:pt x="16" y="0"/>
                      <a:pt x="0" y="0"/>
                      <a:pt x="0" y="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0" name="Rectangle 154"/>
              <p:cNvSpPr>
                <a:spLocks noChangeArrowheads="1"/>
              </p:cNvSpPr>
              <p:nvPr/>
            </p:nvSpPr>
            <p:spPr bwMode="auto">
              <a:xfrm>
                <a:off x="5830202" y="3284546"/>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1" name="Rectangle 155"/>
              <p:cNvSpPr>
                <a:spLocks noChangeArrowheads="1"/>
              </p:cNvSpPr>
              <p:nvPr/>
            </p:nvSpPr>
            <p:spPr bwMode="auto">
              <a:xfrm>
                <a:off x="5830202" y="3301377"/>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2" name="Rectangle 156"/>
              <p:cNvSpPr>
                <a:spLocks noChangeArrowheads="1"/>
              </p:cNvSpPr>
              <p:nvPr/>
            </p:nvSpPr>
            <p:spPr bwMode="auto">
              <a:xfrm>
                <a:off x="5830202" y="331961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3" name="Rectangle 157"/>
              <p:cNvSpPr>
                <a:spLocks noChangeArrowheads="1"/>
              </p:cNvSpPr>
              <p:nvPr/>
            </p:nvSpPr>
            <p:spPr bwMode="auto">
              <a:xfrm>
                <a:off x="5830202" y="333644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4" name="Rectangle 158"/>
              <p:cNvSpPr>
                <a:spLocks noChangeArrowheads="1"/>
              </p:cNvSpPr>
              <p:nvPr/>
            </p:nvSpPr>
            <p:spPr bwMode="auto">
              <a:xfrm>
                <a:off x="5830202" y="335257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5" name="Rectangle 159"/>
              <p:cNvSpPr>
                <a:spLocks noChangeArrowheads="1"/>
              </p:cNvSpPr>
              <p:nvPr/>
            </p:nvSpPr>
            <p:spPr bwMode="auto">
              <a:xfrm>
                <a:off x="5828799" y="3369400"/>
                <a:ext cx="2664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6" name="Rectangle 160"/>
              <p:cNvSpPr>
                <a:spLocks noChangeArrowheads="1"/>
              </p:cNvSpPr>
              <p:nvPr/>
            </p:nvSpPr>
            <p:spPr bwMode="auto">
              <a:xfrm>
                <a:off x="5828799" y="3387633"/>
                <a:ext cx="2664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7" name="Rectangle 161"/>
              <p:cNvSpPr>
                <a:spLocks noChangeArrowheads="1"/>
              </p:cNvSpPr>
              <p:nvPr/>
            </p:nvSpPr>
            <p:spPr bwMode="auto">
              <a:xfrm>
                <a:off x="5828799" y="3405866"/>
                <a:ext cx="2664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8" name="Rectangle 162"/>
              <p:cNvSpPr>
                <a:spLocks noChangeArrowheads="1"/>
              </p:cNvSpPr>
              <p:nvPr/>
            </p:nvSpPr>
            <p:spPr bwMode="auto">
              <a:xfrm>
                <a:off x="5828799" y="3422697"/>
                <a:ext cx="26648"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9" name="Rectangle 163"/>
              <p:cNvSpPr>
                <a:spLocks noChangeArrowheads="1"/>
              </p:cNvSpPr>
              <p:nvPr/>
            </p:nvSpPr>
            <p:spPr bwMode="auto">
              <a:xfrm>
                <a:off x="5828799" y="3438826"/>
                <a:ext cx="2664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0" name="Rectangle 165"/>
              <p:cNvSpPr>
                <a:spLocks noChangeArrowheads="1"/>
              </p:cNvSpPr>
              <p:nvPr/>
            </p:nvSpPr>
            <p:spPr bwMode="auto">
              <a:xfrm>
                <a:off x="4473237" y="4053142"/>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1" name="Rectangle 166"/>
              <p:cNvSpPr>
                <a:spLocks noChangeArrowheads="1"/>
              </p:cNvSpPr>
              <p:nvPr/>
            </p:nvSpPr>
            <p:spPr bwMode="auto">
              <a:xfrm>
                <a:off x="4473237" y="4071375"/>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2" name="Rectangle 167"/>
              <p:cNvSpPr>
                <a:spLocks noChangeArrowheads="1"/>
              </p:cNvSpPr>
              <p:nvPr/>
            </p:nvSpPr>
            <p:spPr bwMode="auto">
              <a:xfrm>
                <a:off x="4473237" y="4087505"/>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3" name="Rectangle 168"/>
              <p:cNvSpPr>
                <a:spLocks noChangeArrowheads="1"/>
              </p:cNvSpPr>
              <p:nvPr/>
            </p:nvSpPr>
            <p:spPr bwMode="auto">
              <a:xfrm>
                <a:off x="4473237" y="4104335"/>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4" name="Rectangle 169"/>
              <p:cNvSpPr>
                <a:spLocks noChangeArrowheads="1"/>
              </p:cNvSpPr>
              <p:nvPr/>
            </p:nvSpPr>
            <p:spPr bwMode="auto">
              <a:xfrm>
                <a:off x="4473237" y="4121166"/>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5" name="Rectangle 170"/>
              <p:cNvSpPr>
                <a:spLocks noChangeArrowheads="1"/>
              </p:cNvSpPr>
              <p:nvPr/>
            </p:nvSpPr>
            <p:spPr bwMode="auto">
              <a:xfrm>
                <a:off x="4471835" y="4139399"/>
                <a:ext cx="26648"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6" name="Rectangle 171"/>
              <p:cNvSpPr>
                <a:spLocks noChangeArrowheads="1"/>
              </p:cNvSpPr>
              <p:nvPr/>
            </p:nvSpPr>
            <p:spPr bwMode="auto">
              <a:xfrm>
                <a:off x="4471835" y="4155528"/>
                <a:ext cx="2664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7" name="Rectangle 172"/>
              <p:cNvSpPr>
                <a:spLocks noChangeArrowheads="1"/>
              </p:cNvSpPr>
              <p:nvPr/>
            </p:nvSpPr>
            <p:spPr bwMode="auto">
              <a:xfrm>
                <a:off x="4471835" y="4173761"/>
                <a:ext cx="2664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8" name="Rectangle 173"/>
              <p:cNvSpPr>
                <a:spLocks noChangeArrowheads="1"/>
              </p:cNvSpPr>
              <p:nvPr/>
            </p:nvSpPr>
            <p:spPr bwMode="auto">
              <a:xfrm>
                <a:off x="4471835" y="4190592"/>
                <a:ext cx="2664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9" name="Rectangle 174"/>
              <p:cNvSpPr>
                <a:spLocks noChangeArrowheads="1"/>
              </p:cNvSpPr>
              <p:nvPr/>
            </p:nvSpPr>
            <p:spPr bwMode="auto">
              <a:xfrm>
                <a:off x="4471835" y="4207422"/>
                <a:ext cx="26648"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0" name="Rectangle 175"/>
              <p:cNvSpPr>
                <a:spLocks noChangeArrowheads="1"/>
              </p:cNvSpPr>
              <p:nvPr/>
            </p:nvSpPr>
            <p:spPr bwMode="auto">
              <a:xfrm>
                <a:off x="5809163" y="2636569"/>
                <a:ext cx="12623" cy="21178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1" name="Freeform 176"/>
              <p:cNvSpPr>
                <a:spLocks/>
              </p:cNvSpPr>
              <p:nvPr/>
            </p:nvSpPr>
            <p:spPr bwMode="auto">
              <a:xfrm>
                <a:off x="5832305" y="2636569"/>
                <a:ext cx="23142" cy="211785"/>
              </a:xfrm>
              <a:custGeom>
                <a:avLst/>
                <a:gdLst>
                  <a:gd name="T0" fmla="*/ 33 w 33"/>
                  <a:gd name="T1" fmla="*/ 0 h 302"/>
                  <a:gd name="T2" fmla="*/ 0 w 33"/>
                  <a:gd name="T3" fmla="*/ 0 h 302"/>
                  <a:gd name="T4" fmla="*/ 0 w 33"/>
                  <a:gd name="T5" fmla="*/ 302 h 302"/>
                  <a:gd name="T6" fmla="*/ 33 w 33"/>
                  <a:gd name="T7" fmla="*/ 276 h 302"/>
                  <a:gd name="T8" fmla="*/ 33 w 33"/>
                  <a:gd name="T9" fmla="*/ 0 h 302"/>
                </a:gdLst>
                <a:ahLst/>
                <a:cxnLst>
                  <a:cxn ang="0">
                    <a:pos x="T0" y="T1"/>
                  </a:cxn>
                  <a:cxn ang="0">
                    <a:pos x="T2" y="T3"/>
                  </a:cxn>
                  <a:cxn ang="0">
                    <a:pos x="T4" y="T5"/>
                  </a:cxn>
                  <a:cxn ang="0">
                    <a:pos x="T6" y="T7"/>
                  </a:cxn>
                  <a:cxn ang="0">
                    <a:pos x="T8" y="T9"/>
                  </a:cxn>
                </a:cxnLst>
                <a:rect l="0" t="0" r="r" b="b"/>
                <a:pathLst>
                  <a:path w="33" h="302">
                    <a:moveTo>
                      <a:pt x="33" y="0"/>
                    </a:moveTo>
                    <a:lnTo>
                      <a:pt x="0" y="0"/>
                    </a:lnTo>
                    <a:lnTo>
                      <a:pt x="0" y="302"/>
                    </a:lnTo>
                    <a:lnTo>
                      <a:pt x="33" y="276"/>
                    </a:lnTo>
                    <a:lnTo>
                      <a:pt x="33"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2" name="Rectangle 177"/>
              <p:cNvSpPr>
                <a:spLocks noChangeArrowheads="1"/>
              </p:cNvSpPr>
              <p:nvPr/>
            </p:nvSpPr>
            <p:spPr bwMode="auto">
              <a:xfrm>
                <a:off x="5855447" y="2636569"/>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3" name="Rectangle 178"/>
              <p:cNvSpPr>
                <a:spLocks noChangeArrowheads="1"/>
              </p:cNvSpPr>
              <p:nvPr/>
            </p:nvSpPr>
            <p:spPr bwMode="auto">
              <a:xfrm>
                <a:off x="5855447" y="2654802"/>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4" name="Rectangle 179"/>
              <p:cNvSpPr>
                <a:spLocks noChangeArrowheads="1"/>
              </p:cNvSpPr>
              <p:nvPr/>
            </p:nvSpPr>
            <p:spPr bwMode="auto">
              <a:xfrm>
                <a:off x="5855447" y="2670932"/>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5" name="Rectangle 180"/>
              <p:cNvSpPr>
                <a:spLocks noChangeArrowheads="1"/>
              </p:cNvSpPr>
              <p:nvPr/>
            </p:nvSpPr>
            <p:spPr bwMode="auto">
              <a:xfrm>
                <a:off x="5855447" y="2687762"/>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6" name="Rectangle 181"/>
              <p:cNvSpPr>
                <a:spLocks noChangeArrowheads="1"/>
              </p:cNvSpPr>
              <p:nvPr/>
            </p:nvSpPr>
            <p:spPr bwMode="auto">
              <a:xfrm>
                <a:off x="5855447" y="2704593"/>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7" name="Rectangle 182"/>
              <p:cNvSpPr>
                <a:spLocks noChangeArrowheads="1"/>
              </p:cNvSpPr>
              <p:nvPr/>
            </p:nvSpPr>
            <p:spPr bwMode="auto">
              <a:xfrm>
                <a:off x="4840003" y="2895339"/>
                <a:ext cx="13324" cy="21178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8" name="Rectangle 184"/>
              <p:cNvSpPr>
                <a:spLocks noChangeArrowheads="1"/>
              </p:cNvSpPr>
              <p:nvPr/>
            </p:nvSpPr>
            <p:spPr bwMode="auto">
              <a:xfrm>
                <a:off x="4886287" y="2895339"/>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9" name="Rectangle 185"/>
              <p:cNvSpPr>
                <a:spLocks noChangeArrowheads="1"/>
              </p:cNvSpPr>
              <p:nvPr/>
            </p:nvSpPr>
            <p:spPr bwMode="auto">
              <a:xfrm>
                <a:off x="4886287" y="291146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0" name="Rectangle 186"/>
              <p:cNvSpPr>
                <a:spLocks noChangeArrowheads="1"/>
              </p:cNvSpPr>
              <p:nvPr/>
            </p:nvSpPr>
            <p:spPr bwMode="auto">
              <a:xfrm>
                <a:off x="4886287" y="2929702"/>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1" name="Rectangle 187"/>
              <p:cNvSpPr>
                <a:spLocks noChangeArrowheads="1"/>
              </p:cNvSpPr>
              <p:nvPr/>
            </p:nvSpPr>
            <p:spPr bwMode="auto">
              <a:xfrm>
                <a:off x="4886287" y="2946532"/>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2" name="Rectangle 188"/>
              <p:cNvSpPr>
                <a:spLocks noChangeArrowheads="1"/>
              </p:cNvSpPr>
              <p:nvPr/>
            </p:nvSpPr>
            <p:spPr bwMode="auto">
              <a:xfrm>
                <a:off x="4886287" y="2963363"/>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3" name="Freeform 189"/>
              <p:cNvSpPr>
                <a:spLocks/>
              </p:cNvSpPr>
              <p:nvPr/>
            </p:nvSpPr>
            <p:spPr bwMode="auto">
              <a:xfrm>
                <a:off x="5203263" y="3399555"/>
                <a:ext cx="9818" cy="147267"/>
              </a:xfrm>
              <a:custGeom>
                <a:avLst/>
                <a:gdLst>
                  <a:gd name="T0" fmla="*/ 0 w 14"/>
                  <a:gd name="T1" fmla="*/ 210 h 210"/>
                  <a:gd name="T2" fmla="*/ 0 w 14"/>
                  <a:gd name="T3" fmla="*/ 21 h 210"/>
                  <a:gd name="T4" fmla="*/ 14 w 14"/>
                  <a:gd name="T5" fmla="*/ 0 h 210"/>
                  <a:gd name="T6" fmla="*/ 14 w 14"/>
                  <a:gd name="T7" fmla="*/ 198 h 210"/>
                  <a:gd name="T8" fmla="*/ 0 w 14"/>
                  <a:gd name="T9" fmla="*/ 210 h 210"/>
                </a:gdLst>
                <a:ahLst/>
                <a:cxnLst>
                  <a:cxn ang="0">
                    <a:pos x="T0" y="T1"/>
                  </a:cxn>
                  <a:cxn ang="0">
                    <a:pos x="T2" y="T3"/>
                  </a:cxn>
                  <a:cxn ang="0">
                    <a:pos x="T4" y="T5"/>
                  </a:cxn>
                  <a:cxn ang="0">
                    <a:pos x="T6" y="T7"/>
                  </a:cxn>
                  <a:cxn ang="0">
                    <a:pos x="T8" y="T9"/>
                  </a:cxn>
                </a:cxnLst>
                <a:rect l="0" t="0" r="r" b="b"/>
                <a:pathLst>
                  <a:path w="14" h="210">
                    <a:moveTo>
                      <a:pt x="0" y="210"/>
                    </a:moveTo>
                    <a:lnTo>
                      <a:pt x="0" y="21"/>
                    </a:lnTo>
                    <a:lnTo>
                      <a:pt x="14" y="0"/>
                    </a:lnTo>
                    <a:lnTo>
                      <a:pt x="14" y="198"/>
                    </a:lnTo>
                    <a:lnTo>
                      <a:pt x="0"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4" name="Freeform 190"/>
              <p:cNvSpPr>
                <a:spLocks/>
              </p:cNvSpPr>
              <p:nvPr/>
            </p:nvSpPr>
            <p:spPr bwMode="auto">
              <a:xfrm>
                <a:off x="5186432" y="3400958"/>
                <a:ext cx="10519" cy="147969"/>
              </a:xfrm>
              <a:custGeom>
                <a:avLst/>
                <a:gdLst>
                  <a:gd name="T0" fmla="*/ 0 w 15"/>
                  <a:gd name="T1" fmla="*/ 211 h 211"/>
                  <a:gd name="T2" fmla="*/ 0 w 15"/>
                  <a:gd name="T3" fmla="*/ 21 h 211"/>
                  <a:gd name="T4" fmla="*/ 15 w 15"/>
                  <a:gd name="T5" fmla="*/ 0 h 211"/>
                  <a:gd name="T6" fmla="*/ 15 w 15"/>
                  <a:gd name="T7" fmla="*/ 199 h 211"/>
                  <a:gd name="T8" fmla="*/ 0 w 15"/>
                  <a:gd name="T9" fmla="*/ 211 h 211"/>
                </a:gdLst>
                <a:ahLst/>
                <a:cxnLst>
                  <a:cxn ang="0">
                    <a:pos x="T0" y="T1"/>
                  </a:cxn>
                  <a:cxn ang="0">
                    <a:pos x="T2" y="T3"/>
                  </a:cxn>
                  <a:cxn ang="0">
                    <a:pos x="T4" y="T5"/>
                  </a:cxn>
                  <a:cxn ang="0">
                    <a:pos x="T6" y="T7"/>
                  </a:cxn>
                  <a:cxn ang="0">
                    <a:pos x="T8" y="T9"/>
                  </a:cxn>
                </a:cxnLst>
                <a:rect l="0" t="0" r="r" b="b"/>
                <a:pathLst>
                  <a:path w="15" h="211">
                    <a:moveTo>
                      <a:pt x="0" y="211"/>
                    </a:moveTo>
                    <a:lnTo>
                      <a:pt x="0" y="21"/>
                    </a:lnTo>
                    <a:lnTo>
                      <a:pt x="15" y="0"/>
                    </a:lnTo>
                    <a:lnTo>
                      <a:pt x="15" y="199"/>
                    </a:lnTo>
                    <a:lnTo>
                      <a:pt x="0" y="211"/>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5" name="Freeform 191"/>
              <p:cNvSpPr>
                <a:spLocks/>
              </p:cNvSpPr>
              <p:nvPr/>
            </p:nvSpPr>
            <p:spPr bwMode="auto">
              <a:xfrm>
                <a:off x="5621222" y="3996339"/>
                <a:ext cx="9818" cy="147969"/>
              </a:xfrm>
              <a:custGeom>
                <a:avLst/>
                <a:gdLst>
                  <a:gd name="T0" fmla="*/ 0 w 14"/>
                  <a:gd name="T1" fmla="*/ 211 h 211"/>
                  <a:gd name="T2" fmla="*/ 0 w 14"/>
                  <a:gd name="T3" fmla="*/ 22 h 211"/>
                  <a:gd name="T4" fmla="*/ 14 w 14"/>
                  <a:gd name="T5" fmla="*/ 0 h 211"/>
                  <a:gd name="T6" fmla="*/ 14 w 14"/>
                  <a:gd name="T7" fmla="*/ 199 h 211"/>
                  <a:gd name="T8" fmla="*/ 0 w 14"/>
                  <a:gd name="T9" fmla="*/ 211 h 211"/>
                </a:gdLst>
                <a:ahLst/>
                <a:cxnLst>
                  <a:cxn ang="0">
                    <a:pos x="T0" y="T1"/>
                  </a:cxn>
                  <a:cxn ang="0">
                    <a:pos x="T2" y="T3"/>
                  </a:cxn>
                  <a:cxn ang="0">
                    <a:pos x="T4" y="T5"/>
                  </a:cxn>
                  <a:cxn ang="0">
                    <a:pos x="T6" y="T7"/>
                  </a:cxn>
                  <a:cxn ang="0">
                    <a:pos x="T8" y="T9"/>
                  </a:cxn>
                </a:cxnLst>
                <a:rect l="0" t="0" r="r" b="b"/>
                <a:pathLst>
                  <a:path w="14" h="211">
                    <a:moveTo>
                      <a:pt x="0" y="211"/>
                    </a:moveTo>
                    <a:lnTo>
                      <a:pt x="0" y="22"/>
                    </a:lnTo>
                    <a:lnTo>
                      <a:pt x="14" y="0"/>
                    </a:lnTo>
                    <a:lnTo>
                      <a:pt x="14" y="199"/>
                    </a:lnTo>
                    <a:lnTo>
                      <a:pt x="0" y="211"/>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6" name="Freeform 192"/>
              <p:cNvSpPr>
                <a:spLocks/>
              </p:cNvSpPr>
              <p:nvPr/>
            </p:nvSpPr>
            <p:spPr bwMode="auto">
              <a:xfrm>
                <a:off x="5605093" y="3996339"/>
                <a:ext cx="11220" cy="149371"/>
              </a:xfrm>
              <a:custGeom>
                <a:avLst/>
                <a:gdLst>
                  <a:gd name="T0" fmla="*/ 0 w 16"/>
                  <a:gd name="T1" fmla="*/ 213 h 213"/>
                  <a:gd name="T2" fmla="*/ 0 w 16"/>
                  <a:gd name="T3" fmla="*/ 22 h 213"/>
                  <a:gd name="T4" fmla="*/ 16 w 16"/>
                  <a:gd name="T5" fmla="*/ 0 h 213"/>
                  <a:gd name="T6" fmla="*/ 16 w 16"/>
                  <a:gd name="T7" fmla="*/ 201 h 213"/>
                  <a:gd name="T8" fmla="*/ 0 w 16"/>
                  <a:gd name="T9" fmla="*/ 213 h 213"/>
                </a:gdLst>
                <a:ahLst/>
                <a:cxnLst>
                  <a:cxn ang="0">
                    <a:pos x="T0" y="T1"/>
                  </a:cxn>
                  <a:cxn ang="0">
                    <a:pos x="T2" y="T3"/>
                  </a:cxn>
                  <a:cxn ang="0">
                    <a:pos x="T4" y="T5"/>
                  </a:cxn>
                  <a:cxn ang="0">
                    <a:pos x="T6" y="T7"/>
                  </a:cxn>
                  <a:cxn ang="0">
                    <a:pos x="T8" y="T9"/>
                  </a:cxn>
                </a:cxnLst>
                <a:rect l="0" t="0" r="r" b="b"/>
                <a:pathLst>
                  <a:path w="16" h="213">
                    <a:moveTo>
                      <a:pt x="0" y="213"/>
                    </a:moveTo>
                    <a:lnTo>
                      <a:pt x="0" y="22"/>
                    </a:lnTo>
                    <a:lnTo>
                      <a:pt x="16" y="0"/>
                    </a:lnTo>
                    <a:lnTo>
                      <a:pt x="16" y="201"/>
                    </a:lnTo>
                    <a:lnTo>
                      <a:pt x="0" y="21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7" name="Freeform 193"/>
              <p:cNvSpPr>
                <a:spLocks/>
              </p:cNvSpPr>
              <p:nvPr/>
            </p:nvSpPr>
            <p:spPr bwMode="auto">
              <a:xfrm>
                <a:off x="4536352" y="4331548"/>
                <a:ext cx="9818" cy="182331"/>
              </a:xfrm>
              <a:custGeom>
                <a:avLst/>
                <a:gdLst>
                  <a:gd name="T0" fmla="*/ 0 w 14"/>
                  <a:gd name="T1" fmla="*/ 260 h 260"/>
                  <a:gd name="T2" fmla="*/ 0 w 14"/>
                  <a:gd name="T3" fmla="*/ 21 h 260"/>
                  <a:gd name="T4" fmla="*/ 14 w 14"/>
                  <a:gd name="T5" fmla="*/ 0 h 260"/>
                  <a:gd name="T6" fmla="*/ 14 w 14"/>
                  <a:gd name="T7" fmla="*/ 249 h 260"/>
                  <a:gd name="T8" fmla="*/ 0 w 14"/>
                  <a:gd name="T9" fmla="*/ 260 h 260"/>
                </a:gdLst>
                <a:ahLst/>
                <a:cxnLst>
                  <a:cxn ang="0">
                    <a:pos x="T0" y="T1"/>
                  </a:cxn>
                  <a:cxn ang="0">
                    <a:pos x="T2" y="T3"/>
                  </a:cxn>
                  <a:cxn ang="0">
                    <a:pos x="T4" y="T5"/>
                  </a:cxn>
                  <a:cxn ang="0">
                    <a:pos x="T6" y="T7"/>
                  </a:cxn>
                  <a:cxn ang="0">
                    <a:pos x="T8" y="T9"/>
                  </a:cxn>
                </a:cxnLst>
                <a:rect l="0" t="0" r="r" b="b"/>
                <a:pathLst>
                  <a:path w="14" h="260">
                    <a:moveTo>
                      <a:pt x="0" y="260"/>
                    </a:moveTo>
                    <a:lnTo>
                      <a:pt x="0" y="21"/>
                    </a:lnTo>
                    <a:lnTo>
                      <a:pt x="14" y="0"/>
                    </a:lnTo>
                    <a:lnTo>
                      <a:pt x="14" y="249"/>
                    </a:lnTo>
                    <a:lnTo>
                      <a:pt x="0" y="26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8" name="Freeform 194"/>
              <p:cNvSpPr>
                <a:spLocks/>
              </p:cNvSpPr>
              <p:nvPr/>
            </p:nvSpPr>
            <p:spPr bwMode="auto">
              <a:xfrm>
                <a:off x="4519521" y="4333652"/>
                <a:ext cx="10519" cy="182331"/>
              </a:xfrm>
              <a:custGeom>
                <a:avLst/>
                <a:gdLst>
                  <a:gd name="T0" fmla="*/ 0 w 15"/>
                  <a:gd name="T1" fmla="*/ 260 h 260"/>
                  <a:gd name="T2" fmla="*/ 0 w 15"/>
                  <a:gd name="T3" fmla="*/ 21 h 260"/>
                  <a:gd name="T4" fmla="*/ 15 w 15"/>
                  <a:gd name="T5" fmla="*/ 0 h 260"/>
                  <a:gd name="T6" fmla="*/ 15 w 15"/>
                  <a:gd name="T7" fmla="*/ 248 h 260"/>
                  <a:gd name="T8" fmla="*/ 0 w 15"/>
                  <a:gd name="T9" fmla="*/ 260 h 260"/>
                </a:gdLst>
                <a:ahLst/>
                <a:cxnLst>
                  <a:cxn ang="0">
                    <a:pos x="T0" y="T1"/>
                  </a:cxn>
                  <a:cxn ang="0">
                    <a:pos x="T2" y="T3"/>
                  </a:cxn>
                  <a:cxn ang="0">
                    <a:pos x="T4" y="T5"/>
                  </a:cxn>
                  <a:cxn ang="0">
                    <a:pos x="T6" y="T7"/>
                  </a:cxn>
                  <a:cxn ang="0">
                    <a:pos x="T8" y="T9"/>
                  </a:cxn>
                </a:cxnLst>
                <a:rect l="0" t="0" r="r" b="b"/>
                <a:pathLst>
                  <a:path w="15" h="260">
                    <a:moveTo>
                      <a:pt x="0" y="260"/>
                    </a:moveTo>
                    <a:lnTo>
                      <a:pt x="0" y="21"/>
                    </a:lnTo>
                    <a:lnTo>
                      <a:pt x="15" y="0"/>
                    </a:lnTo>
                    <a:lnTo>
                      <a:pt x="15" y="248"/>
                    </a:lnTo>
                    <a:lnTo>
                      <a:pt x="0" y="26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9" name="Freeform 195"/>
              <p:cNvSpPr>
                <a:spLocks/>
              </p:cNvSpPr>
              <p:nvPr/>
            </p:nvSpPr>
            <p:spPr bwMode="auto">
              <a:xfrm>
                <a:off x="4748838" y="3573471"/>
                <a:ext cx="147267" cy="11922"/>
              </a:xfrm>
              <a:custGeom>
                <a:avLst/>
                <a:gdLst>
                  <a:gd name="T0" fmla="*/ 0 w 210"/>
                  <a:gd name="T1" fmla="*/ 0 h 17"/>
                  <a:gd name="T2" fmla="*/ 189 w 210"/>
                  <a:gd name="T3" fmla="*/ 0 h 17"/>
                  <a:gd name="T4" fmla="*/ 210 w 210"/>
                  <a:gd name="T5" fmla="*/ 17 h 17"/>
                  <a:gd name="T6" fmla="*/ 12 w 210"/>
                  <a:gd name="T7" fmla="*/ 17 h 17"/>
                  <a:gd name="T8" fmla="*/ 0 w 210"/>
                  <a:gd name="T9" fmla="*/ 0 h 17"/>
                </a:gdLst>
                <a:ahLst/>
                <a:cxnLst>
                  <a:cxn ang="0">
                    <a:pos x="T0" y="T1"/>
                  </a:cxn>
                  <a:cxn ang="0">
                    <a:pos x="T2" y="T3"/>
                  </a:cxn>
                  <a:cxn ang="0">
                    <a:pos x="T4" y="T5"/>
                  </a:cxn>
                  <a:cxn ang="0">
                    <a:pos x="T6" y="T7"/>
                  </a:cxn>
                  <a:cxn ang="0">
                    <a:pos x="T8" y="T9"/>
                  </a:cxn>
                </a:cxnLst>
                <a:rect l="0" t="0" r="r" b="b"/>
                <a:pathLst>
                  <a:path w="210" h="17">
                    <a:moveTo>
                      <a:pt x="0" y="0"/>
                    </a:moveTo>
                    <a:lnTo>
                      <a:pt x="189" y="0"/>
                    </a:lnTo>
                    <a:lnTo>
                      <a:pt x="210" y="17"/>
                    </a:lnTo>
                    <a:lnTo>
                      <a:pt x="12" y="17"/>
                    </a:ln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0" name="Freeform 196"/>
              <p:cNvSpPr>
                <a:spLocks/>
              </p:cNvSpPr>
              <p:nvPr/>
            </p:nvSpPr>
            <p:spPr bwMode="auto">
              <a:xfrm>
                <a:off x="4746734" y="3558744"/>
                <a:ext cx="147969" cy="9818"/>
              </a:xfrm>
              <a:custGeom>
                <a:avLst/>
                <a:gdLst>
                  <a:gd name="T0" fmla="*/ 0 w 211"/>
                  <a:gd name="T1" fmla="*/ 0 h 14"/>
                  <a:gd name="T2" fmla="*/ 190 w 211"/>
                  <a:gd name="T3" fmla="*/ 0 h 14"/>
                  <a:gd name="T4" fmla="*/ 211 w 211"/>
                  <a:gd name="T5" fmla="*/ 14 h 14"/>
                  <a:gd name="T6" fmla="*/ 12 w 211"/>
                  <a:gd name="T7" fmla="*/ 14 h 14"/>
                  <a:gd name="T8" fmla="*/ 0 w 211"/>
                  <a:gd name="T9" fmla="*/ 0 h 14"/>
                </a:gdLst>
                <a:ahLst/>
                <a:cxnLst>
                  <a:cxn ang="0">
                    <a:pos x="T0" y="T1"/>
                  </a:cxn>
                  <a:cxn ang="0">
                    <a:pos x="T2" y="T3"/>
                  </a:cxn>
                  <a:cxn ang="0">
                    <a:pos x="T4" y="T5"/>
                  </a:cxn>
                  <a:cxn ang="0">
                    <a:pos x="T6" y="T7"/>
                  </a:cxn>
                  <a:cxn ang="0">
                    <a:pos x="T8" y="T9"/>
                  </a:cxn>
                </a:cxnLst>
                <a:rect l="0" t="0" r="r" b="b"/>
                <a:pathLst>
                  <a:path w="211" h="14">
                    <a:moveTo>
                      <a:pt x="0" y="0"/>
                    </a:moveTo>
                    <a:lnTo>
                      <a:pt x="190" y="0"/>
                    </a:lnTo>
                    <a:lnTo>
                      <a:pt x="211" y="14"/>
                    </a:lnTo>
                    <a:lnTo>
                      <a:pt x="12" y="14"/>
                    </a:ln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1" name="Rectangle 197"/>
              <p:cNvSpPr>
                <a:spLocks noChangeArrowheads="1"/>
              </p:cNvSpPr>
              <p:nvPr/>
            </p:nvSpPr>
            <p:spPr bwMode="auto">
              <a:xfrm>
                <a:off x="5402425" y="4610655"/>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2" name="Rectangle 198"/>
              <p:cNvSpPr>
                <a:spLocks noChangeArrowheads="1"/>
              </p:cNvSpPr>
              <p:nvPr/>
            </p:nvSpPr>
            <p:spPr bwMode="auto">
              <a:xfrm>
                <a:off x="5402425" y="4628888"/>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3" name="Rectangle 199"/>
              <p:cNvSpPr>
                <a:spLocks noChangeArrowheads="1"/>
              </p:cNvSpPr>
              <p:nvPr/>
            </p:nvSpPr>
            <p:spPr bwMode="auto">
              <a:xfrm>
                <a:off x="5402425" y="4647121"/>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4" name="Rectangle 200"/>
              <p:cNvSpPr>
                <a:spLocks noChangeArrowheads="1"/>
              </p:cNvSpPr>
              <p:nvPr/>
            </p:nvSpPr>
            <p:spPr bwMode="auto">
              <a:xfrm>
                <a:off x="5402425" y="4663250"/>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5" name="Rectangle 201"/>
              <p:cNvSpPr>
                <a:spLocks noChangeArrowheads="1"/>
              </p:cNvSpPr>
              <p:nvPr/>
            </p:nvSpPr>
            <p:spPr bwMode="auto">
              <a:xfrm>
                <a:off x="5402425" y="4680081"/>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6" name="Freeform 202"/>
              <p:cNvSpPr>
                <a:spLocks/>
              </p:cNvSpPr>
              <p:nvPr/>
            </p:nvSpPr>
            <p:spPr bwMode="auto">
              <a:xfrm>
                <a:off x="5417152" y="4572085"/>
                <a:ext cx="9818" cy="149371"/>
              </a:xfrm>
              <a:custGeom>
                <a:avLst/>
                <a:gdLst>
                  <a:gd name="T0" fmla="*/ 0 w 14"/>
                  <a:gd name="T1" fmla="*/ 213 h 213"/>
                  <a:gd name="T2" fmla="*/ 0 w 14"/>
                  <a:gd name="T3" fmla="*/ 21 h 213"/>
                  <a:gd name="T4" fmla="*/ 14 w 14"/>
                  <a:gd name="T5" fmla="*/ 0 h 213"/>
                  <a:gd name="T6" fmla="*/ 14 w 14"/>
                  <a:gd name="T7" fmla="*/ 201 h 213"/>
                  <a:gd name="T8" fmla="*/ 0 w 14"/>
                  <a:gd name="T9" fmla="*/ 213 h 213"/>
                </a:gdLst>
                <a:ahLst/>
                <a:cxnLst>
                  <a:cxn ang="0">
                    <a:pos x="T0" y="T1"/>
                  </a:cxn>
                  <a:cxn ang="0">
                    <a:pos x="T2" y="T3"/>
                  </a:cxn>
                  <a:cxn ang="0">
                    <a:pos x="T4" y="T5"/>
                  </a:cxn>
                  <a:cxn ang="0">
                    <a:pos x="T6" y="T7"/>
                  </a:cxn>
                  <a:cxn ang="0">
                    <a:pos x="T8" y="T9"/>
                  </a:cxn>
                </a:cxnLst>
                <a:rect l="0" t="0" r="r" b="b"/>
                <a:pathLst>
                  <a:path w="14" h="213">
                    <a:moveTo>
                      <a:pt x="0" y="213"/>
                    </a:moveTo>
                    <a:lnTo>
                      <a:pt x="0" y="21"/>
                    </a:lnTo>
                    <a:lnTo>
                      <a:pt x="14" y="0"/>
                    </a:lnTo>
                    <a:lnTo>
                      <a:pt x="14" y="201"/>
                    </a:lnTo>
                    <a:lnTo>
                      <a:pt x="0" y="21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7" name="Rectangle 203"/>
              <p:cNvSpPr>
                <a:spLocks noChangeArrowheads="1"/>
              </p:cNvSpPr>
              <p:nvPr/>
            </p:nvSpPr>
            <p:spPr bwMode="auto">
              <a:xfrm>
                <a:off x="4940987" y="5025107"/>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8" name="Rectangle 204"/>
              <p:cNvSpPr>
                <a:spLocks noChangeArrowheads="1"/>
              </p:cNvSpPr>
              <p:nvPr/>
            </p:nvSpPr>
            <p:spPr bwMode="auto">
              <a:xfrm>
                <a:off x="4940987" y="5041938"/>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9" name="Rectangle 206"/>
              <p:cNvSpPr>
                <a:spLocks noChangeArrowheads="1"/>
              </p:cNvSpPr>
              <p:nvPr/>
            </p:nvSpPr>
            <p:spPr bwMode="auto">
              <a:xfrm>
                <a:off x="4940986" y="5060171"/>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0" name="Rectangle 207"/>
              <p:cNvSpPr>
                <a:spLocks noChangeArrowheads="1"/>
              </p:cNvSpPr>
              <p:nvPr/>
            </p:nvSpPr>
            <p:spPr bwMode="auto">
              <a:xfrm>
                <a:off x="4940986" y="507630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1" name="Rectangle 208"/>
              <p:cNvSpPr>
                <a:spLocks noChangeArrowheads="1"/>
              </p:cNvSpPr>
              <p:nvPr/>
            </p:nvSpPr>
            <p:spPr bwMode="auto">
              <a:xfrm>
                <a:off x="4940986" y="5093131"/>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2" name="Freeform 209"/>
              <p:cNvSpPr>
                <a:spLocks/>
              </p:cNvSpPr>
              <p:nvPr/>
            </p:nvSpPr>
            <p:spPr bwMode="auto">
              <a:xfrm>
                <a:off x="4956414" y="4987238"/>
                <a:ext cx="9818" cy="147267"/>
              </a:xfrm>
              <a:custGeom>
                <a:avLst/>
                <a:gdLst>
                  <a:gd name="T0" fmla="*/ 0 w 14"/>
                  <a:gd name="T1" fmla="*/ 210 h 210"/>
                  <a:gd name="T2" fmla="*/ 0 w 14"/>
                  <a:gd name="T3" fmla="*/ 21 h 210"/>
                  <a:gd name="T4" fmla="*/ 14 w 14"/>
                  <a:gd name="T5" fmla="*/ 0 h 210"/>
                  <a:gd name="T6" fmla="*/ 14 w 14"/>
                  <a:gd name="T7" fmla="*/ 198 h 210"/>
                  <a:gd name="T8" fmla="*/ 0 w 14"/>
                  <a:gd name="T9" fmla="*/ 210 h 210"/>
                </a:gdLst>
                <a:ahLst/>
                <a:cxnLst>
                  <a:cxn ang="0">
                    <a:pos x="T0" y="T1"/>
                  </a:cxn>
                  <a:cxn ang="0">
                    <a:pos x="T2" y="T3"/>
                  </a:cxn>
                  <a:cxn ang="0">
                    <a:pos x="T4" y="T5"/>
                  </a:cxn>
                  <a:cxn ang="0">
                    <a:pos x="T6" y="T7"/>
                  </a:cxn>
                  <a:cxn ang="0">
                    <a:pos x="T8" y="T9"/>
                  </a:cxn>
                </a:cxnLst>
                <a:rect l="0" t="0" r="r" b="b"/>
                <a:pathLst>
                  <a:path w="14" h="210">
                    <a:moveTo>
                      <a:pt x="0" y="210"/>
                    </a:moveTo>
                    <a:lnTo>
                      <a:pt x="0" y="21"/>
                    </a:lnTo>
                    <a:lnTo>
                      <a:pt x="14" y="0"/>
                    </a:lnTo>
                    <a:lnTo>
                      <a:pt x="14" y="198"/>
                    </a:lnTo>
                    <a:lnTo>
                      <a:pt x="0"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3" name="Rectangle 210"/>
              <p:cNvSpPr>
                <a:spLocks noChangeArrowheads="1"/>
              </p:cNvSpPr>
              <p:nvPr/>
            </p:nvSpPr>
            <p:spPr bwMode="auto">
              <a:xfrm>
                <a:off x="4708865" y="4943759"/>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4" name="Rectangle 211"/>
              <p:cNvSpPr>
                <a:spLocks noChangeArrowheads="1"/>
              </p:cNvSpPr>
              <p:nvPr/>
            </p:nvSpPr>
            <p:spPr bwMode="auto">
              <a:xfrm>
                <a:off x="4708865" y="496059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5" name="Rectangle 212"/>
              <p:cNvSpPr>
                <a:spLocks noChangeArrowheads="1"/>
              </p:cNvSpPr>
              <p:nvPr/>
            </p:nvSpPr>
            <p:spPr bwMode="auto">
              <a:xfrm>
                <a:off x="4708865" y="4978823"/>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6" name="Rectangle 213"/>
              <p:cNvSpPr>
                <a:spLocks noChangeArrowheads="1"/>
              </p:cNvSpPr>
              <p:nvPr/>
            </p:nvSpPr>
            <p:spPr bwMode="auto">
              <a:xfrm>
                <a:off x="4708865" y="4994952"/>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7" name="Rectangle 214"/>
              <p:cNvSpPr>
                <a:spLocks noChangeArrowheads="1"/>
              </p:cNvSpPr>
              <p:nvPr/>
            </p:nvSpPr>
            <p:spPr bwMode="auto">
              <a:xfrm>
                <a:off x="4708865" y="5011783"/>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8" name="Freeform 215"/>
              <p:cNvSpPr>
                <a:spLocks/>
              </p:cNvSpPr>
              <p:nvPr/>
            </p:nvSpPr>
            <p:spPr bwMode="auto">
              <a:xfrm>
                <a:off x="4725695" y="4905891"/>
                <a:ext cx="9818" cy="147267"/>
              </a:xfrm>
              <a:custGeom>
                <a:avLst/>
                <a:gdLst>
                  <a:gd name="T0" fmla="*/ 0 w 14"/>
                  <a:gd name="T1" fmla="*/ 210 h 210"/>
                  <a:gd name="T2" fmla="*/ 0 w 14"/>
                  <a:gd name="T3" fmla="*/ 21 h 210"/>
                  <a:gd name="T4" fmla="*/ 14 w 14"/>
                  <a:gd name="T5" fmla="*/ 0 h 210"/>
                  <a:gd name="T6" fmla="*/ 14 w 14"/>
                  <a:gd name="T7" fmla="*/ 198 h 210"/>
                  <a:gd name="T8" fmla="*/ 0 w 14"/>
                  <a:gd name="T9" fmla="*/ 210 h 210"/>
                </a:gdLst>
                <a:ahLst/>
                <a:cxnLst>
                  <a:cxn ang="0">
                    <a:pos x="T0" y="T1"/>
                  </a:cxn>
                  <a:cxn ang="0">
                    <a:pos x="T2" y="T3"/>
                  </a:cxn>
                  <a:cxn ang="0">
                    <a:pos x="T4" y="T5"/>
                  </a:cxn>
                  <a:cxn ang="0">
                    <a:pos x="T6" y="T7"/>
                  </a:cxn>
                  <a:cxn ang="0">
                    <a:pos x="T8" y="T9"/>
                  </a:cxn>
                </a:cxnLst>
                <a:rect l="0" t="0" r="r" b="b"/>
                <a:pathLst>
                  <a:path w="14" h="210">
                    <a:moveTo>
                      <a:pt x="0" y="210"/>
                    </a:moveTo>
                    <a:lnTo>
                      <a:pt x="0" y="21"/>
                    </a:lnTo>
                    <a:lnTo>
                      <a:pt x="14" y="0"/>
                    </a:lnTo>
                    <a:lnTo>
                      <a:pt x="14" y="198"/>
                    </a:lnTo>
                    <a:lnTo>
                      <a:pt x="0"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9" name="Rectangle 216"/>
              <p:cNvSpPr>
                <a:spLocks noChangeArrowheads="1"/>
              </p:cNvSpPr>
              <p:nvPr/>
            </p:nvSpPr>
            <p:spPr bwMode="auto">
              <a:xfrm>
                <a:off x="4763564" y="4154125"/>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0" name="Rectangle 217"/>
              <p:cNvSpPr>
                <a:spLocks noChangeArrowheads="1"/>
              </p:cNvSpPr>
              <p:nvPr/>
            </p:nvSpPr>
            <p:spPr bwMode="auto">
              <a:xfrm>
                <a:off x="4763564" y="4172358"/>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1" name="Rectangle 218"/>
              <p:cNvSpPr>
                <a:spLocks noChangeArrowheads="1"/>
              </p:cNvSpPr>
              <p:nvPr/>
            </p:nvSpPr>
            <p:spPr bwMode="auto">
              <a:xfrm>
                <a:off x="4763564" y="4189189"/>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2" name="Rectangle 219"/>
              <p:cNvSpPr>
                <a:spLocks noChangeArrowheads="1"/>
              </p:cNvSpPr>
              <p:nvPr/>
            </p:nvSpPr>
            <p:spPr bwMode="auto">
              <a:xfrm>
                <a:off x="4763564" y="4205318"/>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3" name="Rectangle 220"/>
              <p:cNvSpPr>
                <a:spLocks noChangeArrowheads="1"/>
              </p:cNvSpPr>
              <p:nvPr/>
            </p:nvSpPr>
            <p:spPr bwMode="auto">
              <a:xfrm>
                <a:off x="4763564" y="4222149"/>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4" name="Freeform 221"/>
              <p:cNvSpPr>
                <a:spLocks/>
              </p:cNvSpPr>
              <p:nvPr/>
            </p:nvSpPr>
            <p:spPr bwMode="auto">
              <a:xfrm>
                <a:off x="4780395" y="4116257"/>
                <a:ext cx="9818" cy="149371"/>
              </a:xfrm>
              <a:custGeom>
                <a:avLst/>
                <a:gdLst>
                  <a:gd name="T0" fmla="*/ 0 w 14"/>
                  <a:gd name="T1" fmla="*/ 213 h 213"/>
                  <a:gd name="T2" fmla="*/ 0 w 14"/>
                  <a:gd name="T3" fmla="*/ 21 h 213"/>
                  <a:gd name="T4" fmla="*/ 14 w 14"/>
                  <a:gd name="T5" fmla="*/ 0 h 213"/>
                  <a:gd name="T6" fmla="*/ 14 w 14"/>
                  <a:gd name="T7" fmla="*/ 201 h 213"/>
                  <a:gd name="T8" fmla="*/ 0 w 14"/>
                  <a:gd name="T9" fmla="*/ 213 h 213"/>
                </a:gdLst>
                <a:ahLst/>
                <a:cxnLst>
                  <a:cxn ang="0">
                    <a:pos x="T0" y="T1"/>
                  </a:cxn>
                  <a:cxn ang="0">
                    <a:pos x="T2" y="T3"/>
                  </a:cxn>
                  <a:cxn ang="0">
                    <a:pos x="T4" y="T5"/>
                  </a:cxn>
                  <a:cxn ang="0">
                    <a:pos x="T6" y="T7"/>
                  </a:cxn>
                  <a:cxn ang="0">
                    <a:pos x="T8" y="T9"/>
                  </a:cxn>
                </a:cxnLst>
                <a:rect l="0" t="0" r="r" b="b"/>
                <a:pathLst>
                  <a:path w="14" h="213">
                    <a:moveTo>
                      <a:pt x="0" y="213"/>
                    </a:moveTo>
                    <a:lnTo>
                      <a:pt x="0" y="21"/>
                    </a:lnTo>
                    <a:lnTo>
                      <a:pt x="14" y="0"/>
                    </a:lnTo>
                    <a:lnTo>
                      <a:pt x="14" y="201"/>
                    </a:lnTo>
                    <a:lnTo>
                      <a:pt x="0" y="21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5" name="Rectangle 222"/>
              <p:cNvSpPr>
                <a:spLocks noChangeArrowheads="1"/>
              </p:cNvSpPr>
              <p:nvPr/>
            </p:nvSpPr>
            <p:spPr bwMode="auto">
              <a:xfrm>
                <a:off x="5840019" y="4187085"/>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6" name="Rectangle 223"/>
              <p:cNvSpPr>
                <a:spLocks noChangeArrowheads="1"/>
              </p:cNvSpPr>
              <p:nvPr/>
            </p:nvSpPr>
            <p:spPr bwMode="auto">
              <a:xfrm>
                <a:off x="5840019" y="4203916"/>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7" name="Rectangle 224"/>
              <p:cNvSpPr>
                <a:spLocks noChangeArrowheads="1"/>
              </p:cNvSpPr>
              <p:nvPr/>
            </p:nvSpPr>
            <p:spPr bwMode="auto">
              <a:xfrm>
                <a:off x="5840019" y="4222149"/>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8" name="Rectangle 225"/>
              <p:cNvSpPr>
                <a:spLocks noChangeArrowheads="1"/>
              </p:cNvSpPr>
              <p:nvPr/>
            </p:nvSpPr>
            <p:spPr bwMode="auto">
              <a:xfrm>
                <a:off x="5840019" y="4238979"/>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9" name="Rectangle 226"/>
              <p:cNvSpPr>
                <a:spLocks noChangeArrowheads="1"/>
              </p:cNvSpPr>
              <p:nvPr/>
            </p:nvSpPr>
            <p:spPr bwMode="auto">
              <a:xfrm>
                <a:off x="5840019" y="4255109"/>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0" name="Freeform 227"/>
              <p:cNvSpPr>
                <a:spLocks/>
              </p:cNvSpPr>
              <p:nvPr/>
            </p:nvSpPr>
            <p:spPr bwMode="auto">
              <a:xfrm>
                <a:off x="5855447" y="4149216"/>
                <a:ext cx="11220" cy="147267"/>
              </a:xfrm>
              <a:custGeom>
                <a:avLst/>
                <a:gdLst>
                  <a:gd name="T0" fmla="*/ 0 w 16"/>
                  <a:gd name="T1" fmla="*/ 210 h 210"/>
                  <a:gd name="T2" fmla="*/ 0 w 16"/>
                  <a:gd name="T3" fmla="*/ 19 h 210"/>
                  <a:gd name="T4" fmla="*/ 16 w 16"/>
                  <a:gd name="T5" fmla="*/ 0 h 210"/>
                  <a:gd name="T6" fmla="*/ 16 w 16"/>
                  <a:gd name="T7" fmla="*/ 199 h 210"/>
                  <a:gd name="T8" fmla="*/ 0 w 16"/>
                  <a:gd name="T9" fmla="*/ 210 h 210"/>
                </a:gdLst>
                <a:ahLst/>
                <a:cxnLst>
                  <a:cxn ang="0">
                    <a:pos x="T0" y="T1"/>
                  </a:cxn>
                  <a:cxn ang="0">
                    <a:pos x="T2" y="T3"/>
                  </a:cxn>
                  <a:cxn ang="0">
                    <a:pos x="T4" y="T5"/>
                  </a:cxn>
                  <a:cxn ang="0">
                    <a:pos x="T6" y="T7"/>
                  </a:cxn>
                  <a:cxn ang="0">
                    <a:pos x="T8" y="T9"/>
                  </a:cxn>
                </a:cxnLst>
                <a:rect l="0" t="0" r="r" b="b"/>
                <a:pathLst>
                  <a:path w="16" h="210">
                    <a:moveTo>
                      <a:pt x="0" y="210"/>
                    </a:moveTo>
                    <a:lnTo>
                      <a:pt x="0" y="19"/>
                    </a:lnTo>
                    <a:lnTo>
                      <a:pt x="16" y="0"/>
                    </a:lnTo>
                    <a:lnTo>
                      <a:pt x="16" y="199"/>
                    </a:lnTo>
                    <a:lnTo>
                      <a:pt x="0"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1" name="Freeform 228"/>
              <p:cNvSpPr>
                <a:spLocks/>
              </p:cNvSpPr>
              <p:nvPr/>
            </p:nvSpPr>
            <p:spPr bwMode="auto">
              <a:xfrm>
                <a:off x="5709582" y="3614846"/>
                <a:ext cx="13324" cy="252459"/>
              </a:xfrm>
              <a:custGeom>
                <a:avLst/>
                <a:gdLst>
                  <a:gd name="T0" fmla="*/ 0 w 19"/>
                  <a:gd name="T1" fmla="*/ 348 h 360"/>
                  <a:gd name="T2" fmla="*/ 19 w 19"/>
                  <a:gd name="T3" fmla="*/ 360 h 360"/>
                  <a:gd name="T4" fmla="*/ 19 w 19"/>
                  <a:gd name="T5" fmla="*/ 0 h 360"/>
                  <a:gd name="T6" fmla="*/ 0 w 19"/>
                  <a:gd name="T7" fmla="*/ 7 h 360"/>
                  <a:gd name="T8" fmla="*/ 0 w 19"/>
                  <a:gd name="T9" fmla="*/ 348 h 360"/>
                </a:gdLst>
                <a:ahLst/>
                <a:cxnLst>
                  <a:cxn ang="0">
                    <a:pos x="T0" y="T1"/>
                  </a:cxn>
                  <a:cxn ang="0">
                    <a:pos x="T2" y="T3"/>
                  </a:cxn>
                  <a:cxn ang="0">
                    <a:pos x="T4" y="T5"/>
                  </a:cxn>
                  <a:cxn ang="0">
                    <a:pos x="T6" y="T7"/>
                  </a:cxn>
                  <a:cxn ang="0">
                    <a:pos x="T8" y="T9"/>
                  </a:cxn>
                </a:cxnLst>
                <a:rect l="0" t="0" r="r" b="b"/>
                <a:pathLst>
                  <a:path w="19" h="360">
                    <a:moveTo>
                      <a:pt x="0" y="348"/>
                    </a:moveTo>
                    <a:lnTo>
                      <a:pt x="19" y="360"/>
                    </a:lnTo>
                    <a:lnTo>
                      <a:pt x="19" y="0"/>
                    </a:lnTo>
                    <a:lnTo>
                      <a:pt x="0" y="7"/>
                    </a:lnTo>
                    <a:lnTo>
                      <a:pt x="0" y="34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2" name="Freeform 229"/>
              <p:cNvSpPr>
                <a:spLocks/>
              </p:cNvSpPr>
              <p:nvPr/>
            </p:nvSpPr>
            <p:spPr bwMode="auto">
              <a:xfrm>
                <a:off x="5673116" y="3717933"/>
                <a:ext cx="9818" cy="147267"/>
              </a:xfrm>
              <a:custGeom>
                <a:avLst/>
                <a:gdLst>
                  <a:gd name="T0" fmla="*/ 0 w 14"/>
                  <a:gd name="T1" fmla="*/ 210 h 210"/>
                  <a:gd name="T2" fmla="*/ 0 w 14"/>
                  <a:gd name="T3" fmla="*/ 21 h 210"/>
                  <a:gd name="T4" fmla="*/ 14 w 14"/>
                  <a:gd name="T5" fmla="*/ 0 h 210"/>
                  <a:gd name="T6" fmla="*/ 14 w 14"/>
                  <a:gd name="T7" fmla="*/ 199 h 210"/>
                  <a:gd name="T8" fmla="*/ 0 w 14"/>
                  <a:gd name="T9" fmla="*/ 210 h 210"/>
                </a:gdLst>
                <a:ahLst/>
                <a:cxnLst>
                  <a:cxn ang="0">
                    <a:pos x="T0" y="T1"/>
                  </a:cxn>
                  <a:cxn ang="0">
                    <a:pos x="T2" y="T3"/>
                  </a:cxn>
                  <a:cxn ang="0">
                    <a:pos x="T4" y="T5"/>
                  </a:cxn>
                  <a:cxn ang="0">
                    <a:pos x="T6" y="T7"/>
                  </a:cxn>
                  <a:cxn ang="0">
                    <a:pos x="T8" y="T9"/>
                  </a:cxn>
                </a:cxnLst>
                <a:rect l="0" t="0" r="r" b="b"/>
                <a:pathLst>
                  <a:path w="14" h="210">
                    <a:moveTo>
                      <a:pt x="0" y="210"/>
                    </a:moveTo>
                    <a:lnTo>
                      <a:pt x="0" y="21"/>
                    </a:lnTo>
                    <a:lnTo>
                      <a:pt x="14" y="0"/>
                    </a:lnTo>
                    <a:lnTo>
                      <a:pt x="14" y="199"/>
                    </a:lnTo>
                    <a:lnTo>
                      <a:pt x="0"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3" name="Freeform 230"/>
              <p:cNvSpPr>
                <a:spLocks/>
              </p:cNvSpPr>
              <p:nvPr/>
            </p:nvSpPr>
            <p:spPr bwMode="auto">
              <a:xfrm>
                <a:off x="4548273" y="3936730"/>
                <a:ext cx="13324" cy="253861"/>
              </a:xfrm>
              <a:custGeom>
                <a:avLst/>
                <a:gdLst>
                  <a:gd name="T0" fmla="*/ 0 w 19"/>
                  <a:gd name="T1" fmla="*/ 350 h 362"/>
                  <a:gd name="T2" fmla="*/ 19 w 19"/>
                  <a:gd name="T3" fmla="*/ 362 h 362"/>
                  <a:gd name="T4" fmla="*/ 19 w 19"/>
                  <a:gd name="T5" fmla="*/ 0 h 362"/>
                  <a:gd name="T6" fmla="*/ 0 w 19"/>
                  <a:gd name="T7" fmla="*/ 10 h 362"/>
                  <a:gd name="T8" fmla="*/ 0 w 19"/>
                  <a:gd name="T9" fmla="*/ 350 h 362"/>
                </a:gdLst>
                <a:ahLst/>
                <a:cxnLst>
                  <a:cxn ang="0">
                    <a:pos x="T0" y="T1"/>
                  </a:cxn>
                  <a:cxn ang="0">
                    <a:pos x="T2" y="T3"/>
                  </a:cxn>
                  <a:cxn ang="0">
                    <a:pos x="T4" y="T5"/>
                  </a:cxn>
                  <a:cxn ang="0">
                    <a:pos x="T6" y="T7"/>
                  </a:cxn>
                  <a:cxn ang="0">
                    <a:pos x="T8" y="T9"/>
                  </a:cxn>
                </a:cxnLst>
                <a:rect l="0" t="0" r="r" b="b"/>
                <a:pathLst>
                  <a:path w="19" h="362">
                    <a:moveTo>
                      <a:pt x="0" y="350"/>
                    </a:moveTo>
                    <a:lnTo>
                      <a:pt x="19" y="362"/>
                    </a:lnTo>
                    <a:lnTo>
                      <a:pt x="19" y="0"/>
                    </a:lnTo>
                    <a:lnTo>
                      <a:pt x="0" y="10"/>
                    </a:lnTo>
                    <a:lnTo>
                      <a:pt x="0" y="35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4" name="Freeform 231"/>
              <p:cNvSpPr>
                <a:spLocks/>
              </p:cNvSpPr>
              <p:nvPr/>
            </p:nvSpPr>
            <p:spPr bwMode="auto">
              <a:xfrm>
                <a:off x="4511807" y="4039818"/>
                <a:ext cx="9818" cy="147267"/>
              </a:xfrm>
              <a:custGeom>
                <a:avLst/>
                <a:gdLst>
                  <a:gd name="T0" fmla="*/ 0 w 14"/>
                  <a:gd name="T1" fmla="*/ 210 h 210"/>
                  <a:gd name="T2" fmla="*/ 0 w 14"/>
                  <a:gd name="T3" fmla="*/ 21 h 210"/>
                  <a:gd name="T4" fmla="*/ 14 w 14"/>
                  <a:gd name="T5" fmla="*/ 0 h 210"/>
                  <a:gd name="T6" fmla="*/ 14 w 14"/>
                  <a:gd name="T7" fmla="*/ 199 h 210"/>
                  <a:gd name="T8" fmla="*/ 0 w 14"/>
                  <a:gd name="T9" fmla="*/ 210 h 210"/>
                </a:gdLst>
                <a:ahLst/>
                <a:cxnLst>
                  <a:cxn ang="0">
                    <a:pos x="T0" y="T1"/>
                  </a:cxn>
                  <a:cxn ang="0">
                    <a:pos x="T2" y="T3"/>
                  </a:cxn>
                  <a:cxn ang="0">
                    <a:pos x="T4" y="T5"/>
                  </a:cxn>
                  <a:cxn ang="0">
                    <a:pos x="T6" y="T7"/>
                  </a:cxn>
                  <a:cxn ang="0">
                    <a:pos x="T8" y="T9"/>
                  </a:cxn>
                </a:cxnLst>
                <a:rect l="0" t="0" r="r" b="b"/>
                <a:pathLst>
                  <a:path w="14" h="210">
                    <a:moveTo>
                      <a:pt x="0" y="210"/>
                    </a:moveTo>
                    <a:lnTo>
                      <a:pt x="0" y="21"/>
                    </a:lnTo>
                    <a:lnTo>
                      <a:pt x="14" y="0"/>
                    </a:lnTo>
                    <a:lnTo>
                      <a:pt x="14" y="199"/>
                    </a:lnTo>
                    <a:lnTo>
                      <a:pt x="0"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5" name="Freeform 232"/>
              <p:cNvSpPr>
                <a:spLocks/>
              </p:cNvSpPr>
              <p:nvPr/>
            </p:nvSpPr>
            <p:spPr bwMode="auto">
              <a:xfrm>
                <a:off x="5793735" y="3614846"/>
                <a:ext cx="13324" cy="252459"/>
              </a:xfrm>
              <a:custGeom>
                <a:avLst/>
                <a:gdLst>
                  <a:gd name="T0" fmla="*/ 0 w 19"/>
                  <a:gd name="T1" fmla="*/ 348 h 360"/>
                  <a:gd name="T2" fmla="*/ 19 w 19"/>
                  <a:gd name="T3" fmla="*/ 360 h 360"/>
                  <a:gd name="T4" fmla="*/ 19 w 19"/>
                  <a:gd name="T5" fmla="*/ 0 h 360"/>
                  <a:gd name="T6" fmla="*/ 0 w 19"/>
                  <a:gd name="T7" fmla="*/ 7 h 360"/>
                  <a:gd name="T8" fmla="*/ 0 w 19"/>
                  <a:gd name="T9" fmla="*/ 348 h 360"/>
                </a:gdLst>
                <a:ahLst/>
                <a:cxnLst>
                  <a:cxn ang="0">
                    <a:pos x="T0" y="T1"/>
                  </a:cxn>
                  <a:cxn ang="0">
                    <a:pos x="T2" y="T3"/>
                  </a:cxn>
                  <a:cxn ang="0">
                    <a:pos x="T4" y="T5"/>
                  </a:cxn>
                  <a:cxn ang="0">
                    <a:pos x="T6" y="T7"/>
                  </a:cxn>
                  <a:cxn ang="0">
                    <a:pos x="T8" y="T9"/>
                  </a:cxn>
                </a:cxnLst>
                <a:rect l="0" t="0" r="r" b="b"/>
                <a:pathLst>
                  <a:path w="19" h="360">
                    <a:moveTo>
                      <a:pt x="0" y="348"/>
                    </a:moveTo>
                    <a:lnTo>
                      <a:pt x="19" y="360"/>
                    </a:lnTo>
                    <a:lnTo>
                      <a:pt x="19" y="0"/>
                    </a:lnTo>
                    <a:lnTo>
                      <a:pt x="0" y="7"/>
                    </a:lnTo>
                    <a:lnTo>
                      <a:pt x="0" y="34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6" name="Freeform 233"/>
              <p:cNvSpPr>
                <a:spLocks/>
              </p:cNvSpPr>
              <p:nvPr/>
            </p:nvSpPr>
            <p:spPr bwMode="auto">
              <a:xfrm>
                <a:off x="5757269" y="3717933"/>
                <a:ext cx="9818" cy="147267"/>
              </a:xfrm>
              <a:custGeom>
                <a:avLst/>
                <a:gdLst>
                  <a:gd name="T0" fmla="*/ 0 w 14"/>
                  <a:gd name="T1" fmla="*/ 210 h 210"/>
                  <a:gd name="T2" fmla="*/ 0 w 14"/>
                  <a:gd name="T3" fmla="*/ 21 h 210"/>
                  <a:gd name="T4" fmla="*/ 14 w 14"/>
                  <a:gd name="T5" fmla="*/ 0 h 210"/>
                  <a:gd name="T6" fmla="*/ 14 w 14"/>
                  <a:gd name="T7" fmla="*/ 199 h 210"/>
                  <a:gd name="T8" fmla="*/ 0 w 14"/>
                  <a:gd name="T9" fmla="*/ 210 h 210"/>
                </a:gdLst>
                <a:ahLst/>
                <a:cxnLst>
                  <a:cxn ang="0">
                    <a:pos x="T0" y="T1"/>
                  </a:cxn>
                  <a:cxn ang="0">
                    <a:pos x="T2" y="T3"/>
                  </a:cxn>
                  <a:cxn ang="0">
                    <a:pos x="T4" y="T5"/>
                  </a:cxn>
                  <a:cxn ang="0">
                    <a:pos x="T6" y="T7"/>
                  </a:cxn>
                  <a:cxn ang="0">
                    <a:pos x="T8" y="T9"/>
                  </a:cxn>
                </a:cxnLst>
                <a:rect l="0" t="0" r="r" b="b"/>
                <a:pathLst>
                  <a:path w="14" h="210">
                    <a:moveTo>
                      <a:pt x="0" y="210"/>
                    </a:moveTo>
                    <a:lnTo>
                      <a:pt x="0" y="21"/>
                    </a:lnTo>
                    <a:lnTo>
                      <a:pt x="14" y="0"/>
                    </a:lnTo>
                    <a:lnTo>
                      <a:pt x="14" y="199"/>
                    </a:lnTo>
                    <a:lnTo>
                      <a:pt x="0"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7" name="Freeform 234"/>
              <p:cNvSpPr>
                <a:spLocks/>
              </p:cNvSpPr>
              <p:nvPr/>
            </p:nvSpPr>
            <p:spPr bwMode="auto">
              <a:xfrm>
                <a:off x="4809848" y="2957752"/>
                <a:ext cx="10519" cy="147969"/>
              </a:xfrm>
              <a:custGeom>
                <a:avLst/>
                <a:gdLst>
                  <a:gd name="T0" fmla="*/ 0 w 15"/>
                  <a:gd name="T1" fmla="*/ 211 h 211"/>
                  <a:gd name="T2" fmla="*/ 0 w 15"/>
                  <a:gd name="T3" fmla="*/ 22 h 211"/>
                  <a:gd name="T4" fmla="*/ 15 w 15"/>
                  <a:gd name="T5" fmla="*/ 0 h 211"/>
                  <a:gd name="T6" fmla="*/ 15 w 15"/>
                  <a:gd name="T7" fmla="*/ 199 h 211"/>
                  <a:gd name="T8" fmla="*/ 0 w 15"/>
                  <a:gd name="T9" fmla="*/ 211 h 211"/>
                </a:gdLst>
                <a:ahLst/>
                <a:cxnLst>
                  <a:cxn ang="0">
                    <a:pos x="T0" y="T1"/>
                  </a:cxn>
                  <a:cxn ang="0">
                    <a:pos x="T2" y="T3"/>
                  </a:cxn>
                  <a:cxn ang="0">
                    <a:pos x="T4" y="T5"/>
                  </a:cxn>
                  <a:cxn ang="0">
                    <a:pos x="T6" y="T7"/>
                  </a:cxn>
                  <a:cxn ang="0">
                    <a:pos x="T8" y="T9"/>
                  </a:cxn>
                </a:cxnLst>
                <a:rect l="0" t="0" r="r" b="b"/>
                <a:pathLst>
                  <a:path w="15" h="211">
                    <a:moveTo>
                      <a:pt x="0" y="211"/>
                    </a:moveTo>
                    <a:lnTo>
                      <a:pt x="0" y="22"/>
                    </a:lnTo>
                    <a:lnTo>
                      <a:pt x="15" y="0"/>
                    </a:lnTo>
                    <a:lnTo>
                      <a:pt x="15" y="199"/>
                    </a:lnTo>
                    <a:lnTo>
                      <a:pt x="0" y="211"/>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8" name="Freeform 235"/>
              <p:cNvSpPr>
                <a:spLocks/>
              </p:cNvSpPr>
              <p:nvPr/>
            </p:nvSpPr>
            <p:spPr bwMode="auto">
              <a:xfrm>
                <a:off x="5215184" y="4673068"/>
                <a:ext cx="21038" cy="20337"/>
              </a:xfrm>
              <a:custGeom>
                <a:avLst/>
                <a:gdLst>
                  <a:gd name="T0" fmla="*/ 7 w 30"/>
                  <a:gd name="T1" fmla="*/ 0 h 29"/>
                  <a:gd name="T2" fmla="*/ 30 w 30"/>
                  <a:gd name="T3" fmla="*/ 22 h 29"/>
                  <a:gd name="T4" fmla="*/ 23 w 30"/>
                  <a:gd name="T5" fmla="*/ 29 h 29"/>
                  <a:gd name="T6" fmla="*/ 0 w 30"/>
                  <a:gd name="T7" fmla="*/ 8 h 29"/>
                  <a:gd name="T8" fmla="*/ 7 w 30"/>
                  <a:gd name="T9" fmla="*/ 0 h 29"/>
                </a:gdLst>
                <a:ahLst/>
                <a:cxnLst>
                  <a:cxn ang="0">
                    <a:pos x="T0" y="T1"/>
                  </a:cxn>
                  <a:cxn ang="0">
                    <a:pos x="T2" y="T3"/>
                  </a:cxn>
                  <a:cxn ang="0">
                    <a:pos x="T4" y="T5"/>
                  </a:cxn>
                  <a:cxn ang="0">
                    <a:pos x="T6" y="T7"/>
                  </a:cxn>
                  <a:cxn ang="0">
                    <a:pos x="T8" y="T9"/>
                  </a:cxn>
                </a:cxnLst>
                <a:rect l="0" t="0" r="r" b="b"/>
                <a:pathLst>
                  <a:path w="30" h="29">
                    <a:moveTo>
                      <a:pt x="7" y="0"/>
                    </a:moveTo>
                    <a:lnTo>
                      <a:pt x="30" y="22"/>
                    </a:lnTo>
                    <a:lnTo>
                      <a:pt x="23" y="29"/>
                    </a:lnTo>
                    <a:lnTo>
                      <a:pt x="0" y="8"/>
                    </a:lnTo>
                    <a:lnTo>
                      <a:pt x="7"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9" name="Freeform 236"/>
              <p:cNvSpPr>
                <a:spLocks/>
              </p:cNvSpPr>
              <p:nvPr/>
            </p:nvSpPr>
            <p:spPr bwMode="auto">
              <a:xfrm>
                <a:off x="5226404" y="4660445"/>
                <a:ext cx="21739" cy="19636"/>
              </a:xfrm>
              <a:custGeom>
                <a:avLst/>
                <a:gdLst>
                  <a:gd name="T0" fmla="*/ 7 w 31"/>
                  <a:gd name="T1" fmla="*/ 0 h 28"/>
                  <a:gd name="T2" fmla="*/ 31 w 31"/>
                  <a:gd name="T3" fmla="*/ 21 h 28"/>
                  <a:gd name="T4" fmla="*/ 24 w 31"/>
                  <a:gd name="T5" fmla="*/ 28 h 28"/>
                  <a:gd name="T6" fmla="*/ 0 w 31"/>
                  <a:gd name="T7" fmla="*/ 7 h 28"/>
                  <a:gd name="T8" fmla="*/ 7 w 31"/>
                  <a:gd name="T9" fmla="*/ 0 h 28"/>
                </a:gdLst>
                <a:ahLst/>
                <a:cxnLst>
                  <a:cxn ang="0">
                    <a:pos x="T0" y="T1"/>
                  </a:cxn>
                  <a:cxn ang="0">
                    <a:pos x="T2" y="T3"/>
                  </a:cxn>
                  <a:cxn ang="0">
                    <a:pos x="T4" y="T5"/>
                  </a:cxn>
                  <a:cxn ang="0">
                    <a:pos x="T6" y="T7"/>
                  </a:cxn>
                  <a:cxn ang="0">
                    <a:pos x="T8" y="T9"/>
                  </a:cxn>
                </a:cxnLst>
                <a:rect l="0" t="0" r="r" b="b"/>
                <a:pathLst>
                  <a:path w="31" h="28">
                    <a:moveTo>
                      <a:pt x="7" y="0"/>
                    </a:moveTo>
                    <a:lnTo>
                      <a:pt x="31" y="21"/>
                    </a:lnTo>
                    <a:lnTo>
                      <a:pt x="24" y="28"/>
                    </a:lnTo>
                    <a:lnTo>
                      <a:pt x="0" y="7"/>
                    </a:lnTo>
                    <a:lnTo>
                      <a:pt x="7"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0" name="Freeform 237"/>
              <p:cNvSpPr>
                <a:spLocks/>
              </p:cNvSpPr>
              <p:nvPr/>
            </p:nvSpPr>
            <p:spPr bwMode="auto">
              <a:xfrm>
                <a:off x="5238326" y="4647121"/>
                <a:ext cx="21038" cy="19636"/>
              </a:xfrm>
              <a:custGeom>
                <a:avLst/>
                <a:gdLst>
                  <a:gd name="T0" fmla="*/ 7 w 30"/>
                  <a:gd name="T1" fmla="*/ 0 h 28"/>
                  <a:gd name="T2" fmla="*/ 30 w 30"/>
                  <a:gd name="T3" fmla="*/ 21 h 28"/>
                  <a:gd name="T4" fmla="*/ 23 w 30"/>
                  <a:gd name="T5" fmla="*/ 28 h 28"/>
                  <a:gd name="T6" fmla="*/ 0 w 30"/>
                  <a:gd name="T7" fmla="*/ 7 h 28"/>
                  <a:gd name="T8" fmla="*/ 7 w 30"/>
                  <a:gd name="T9" fmla="*/ 0 h 28"/>
                </a:gdLst>
                <a:ahLst/>
                <a:cxnLst>
                  <a:cxn ang="0">
                    <a:pos x="T0" y="T1"/>
                  </a:cxn>
                  <a:cxn ang="0">
                    <a:pos x="T2" y="T3"/>
                  </a:cxn>
                  <a:cxn ang="0">
                    <a:pos x="T4" y="T5"/>
                  </a:cxn>
                  <a:cxn ang="0">
                    <a:pos x="T6" y="T7"/>
                  </a:cxn>
                  <a:cxn ang="0">
                    <a:pos x="T8" y="T9"/>
                  </a:cxn>
                </a:cxnLst>
                <a:rect l="0" t="0" r="r" b="b"/>
                <a:pathLst>
                  <a:path w="30" h="28">
                    <a:moveTo>
                      <a:pt x="7" y="0"/>
                    </a:moveTo>
                    <a:lnTo>
                      <a:pt x="30" y="21"/>
                    </a:lnTo>
                    <a:lnTo>
                      <a:pt x="23" y="28"/>
                    </a:lnTo>
                    <a:lnTo>
                      <a:pt x="0" y="7"/>
                    </a:lnTo>
                    <a:lnTo>
                      <a:pt x="7"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1" name="Freeform 238"/>
              <p:cNvSpPr>
                <a:spLocks/>
              </p:cNvSpPr>
              <p:nvPr/>
            </p:nvSpPr>
            <p:spPr bwMode="auto">
              <a:xfrm>
                <a:off x="5249547" y="4635199"/>
                <a:ext cx="21739" cy="19636"/>
              </a:xfrm>
              <a:custGeom>
                <a:avLst/>
                <a:gdLst>
                  <a:gd name="T0" fmla="*/ 7 w 31"/>
                  <a:gd name="T1" fmla="*/ 0 h 28"/>
                  <a:gd name="T2" fmla="*/ 31 w 31"/>
                  <a:gd name="T3" fmla="*/ 21 h 28"/>
                  <a:gd name="T4" fmla="*/ 24 w 31"/>
                  <a:gd name="T5" fmla="*/ 28 h 28"/>
                  <a:gd name="T6" fmla="*/ 0 w 31"/>
                  <a:gd name="T7" fmla="*/ 7 h 28"/>
                  <a:gd name="T8" fmla="*/ 7 w 31"/>
                  <a:gd name="T9" fmla="*/ 0 h 28"/>
                </a:gdLst>
                <a:ahLst/>
                <a:cxnLst>
                  <a:cxn ang="0">
                    <a:pos x="T0" y="T1"/>
                  </a:cxn>
                  <a:cxn ang="0">
                    <a:pos x="T2" y="T3"/>
                  </a:cxn>
                  <a:cxn ang="0">
                    <a:pos x="T4" y="T5"/>
                  </a:cxn>
                  <a:cxn ang="0">
                    <a:pos x="T6" y="T7"/>
                  </a:cxn>
                  <a:cxn ang="0">
                    <a:pos x="T8" y="T9"/>
                  </a:cxn>
                </a:cxnLst>
                <a:rect l="0" t="0" r="r" b="b"/>
                <a:pathLst>
                  <a:path w="31" h="28">
                    <a:moveTo>
                      <a:pt x="7" y="0"/>
                    </a:moveTo>
                    <a:lnTo>
                      <a:pt x="31" y="21"/>
                    </a:lnTo>
                    <a:lnTo>
                      <a:pt x="24" y="28"/>
                    </a:lnTo>
                    <a:lnTo>
                      <a:pt x="0" y="7"/>
                    </a:lnTo>
                    <a:lnTo>
                      <a:pt x="7"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2" name="Freeform 239"/>
              <p:cNvSpPr>
                <a:spLocks/>
              </p:cNvSpPr>
              <p:nvPr/>
            </p:nvSpPr>
            <p:spPr bwMode="auto">
              <a:xfrm>
                <a:off x="5261468" y="4621875"/>
                <a:ext cx="21739" cy="21739"/>
              </a:xfrm>
              <a:custGeom>
                <a:avLst/>
                <a:gdLst>
                  <a:gd name="T0" fmla="*/ 7 w 31"/>
                  <a:gd name="T1" fmla="*/ 0 h 31"/>
                  <a:gd name="T2" fmla="*/ 31 w 31"/>
                  <a:gd name="T3" fmla="*/ 21 h 31"/>
                  <a:gd name="T4" fmla="*/ 24 w 31"/>
                  <a:gd name="T5" fmla="*/ 31 h 31"/>
                  <a:gd name="T6" fmla="*/ 0 w 31"/>
                  <a:gd name="T7" fmla="*/ 10 h 31"/>
                  <a:gd name="T8" fmla="*/ 7 w 31"/>
                  <a:gd name="T9" fmla="*/ 0 h 31"/>
                </a:gdLst>
                <a:ahLst/>
                <a:cxnLst>
                  <a:cxn ang="0">
                    <a:pos x="T0" y="T1"/>
                  </a:cxn>
                  <a:cxn ang="0">
                    <a:pos x="T2" y="T3"/>
                  </a:cxn>
                  <a:cxn ang="0">
                    <a:pos x="T4" y="T5"/>
                  </a:cxn>
                  <a:cxn ang="0">
                    <a:pos x="T6" y="T7"/>
                  </a:cxn>
                  <a:cxn ang="0">
                    <a:pos x="T8" y="T9"/>
                  </a:cxn>
                </a:cxnLst>
                <a:rect l="0" t="0" r="r" b="b"/>
                <a:pathLst>
                  <a:path w="31" h="31">
                    <a:moveTo>
                      <a:pt x="7" y="0"/>
                    </a:moveTo>
                    <a:lnTo>
                      <a:pt x="31" y="21"/>
                    </a:lnTo>
                    <a:lnTo>
                      <a:pt x="24" y="31"/>
                    </a:lnTo>
                    <a:lnTo>
                      <a:pt x="0" y="10"/>
                    </a:lnTo>
                    <a:lnTo>
                      <a:pt x="7"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3" name="Freeform 240"/>
              <p:cNvSpPr>
                <a:spLocks/>
              </p:cNvSpPr>
              <p:nvPr/>
            </p:nvSpPr>
            <p:spPr bwMode="auto">
              <a:xfrm>
                <a:off x="5163290" y="4608551"/>
                <a:ext cx="138151" cy="149371"/>
              </a:xfrm>
              <a:custGeom>
                <a:avLst/>
                <a:gdLst>
                  <a:gd name="T0" fmla="*/ 197 w 197"/>
                  <a:gd name="T1" fmla="*/ 14 h 213"/>
                  <a:gd name="T2" fmla="*/ 17 w 197"/>
                  <a:gd name="T3" fmla="*/ 213 h 213"/>
                  <a:gd name="T4" fmla="*/ 0 w 197"/>
                  <a:gd name="T5" fmla="*/ 211 h 213"/>
                  <a:gd name="T6" fmla="*/ 190 w 197"/>
                  <a:gd name="T7" fmla="*/ 0 h 213"/>
                  <a:gd name="T8" fmla="*/ 197 w 197"/>
                  <a:gd name="T9" fmla="*/ 14 h 213"/>
                </a:gdLst>
                <a:ahLst/>
                <a:cxnLst>
                  <a:cxn ang="0">
                    <a:pos x="T0" y="T1"/>
                  </a:cxn>
                  <a:cxn ang="0">
                    <a:pos x="T2" y="T3"/>
                  </a:cxn>
                  <a:cxn ang="0">
                    <a:pos x="T4" y="T5"/>
                  </a:cxn>
                  <a:cxn ang="0">
                    <a:pos x="T6" y="T7"/>
                  </a:cxn>
                  <a:cxn ang="0">
                    <a:pos x="T8" y="T9"/>
                  </a:cxn>
                </a:cxnLst>
                <a:rect l="0" t="0" r="r" b="b"/>
                <a:pathLst>
                  <a:path w="197" h="213">
                    <a:moveTo>
                      <a:pt x="197" y="14"/>
                    </a:moveTo>
                    <a:lnTo>
                      <a:pt x="17" y="213"/>
                    </a:lnTo>
                    <a:lnTo>
                      <a:pt x="0" y="211"/>
                    </a:lnTo>
                    <a:lnTo>
                      <a:pt x="190" y="0"/>
                    </a:lnTo>
                    <a:lnTo>
                      <a:pt x="197" y="14"/>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4" name="Rectangle 241"/>
              <p:cNvSpPr>
                <a:spLocks noChangeArrowheads="1"/>
              </p:cNvSpPr>
              <p:nvPr/>
            </p:nvSpPr>
            <p:spPr bwMode="auto">
              <a:xfrm>
                <a:off x="5845629" y="4527203"/>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5" name="Rectangle 242"/>
              <p:cNvSpPr>
                <a:spLocks noChangeArrowheads="1"/>
              </p:cNvSpPr>
              <p:nvPr/>
            </p:nvSpPr>
            <p:spPr bwMode="auto">
              <a:xfrm>
                <a:off x="5845629" y="450897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6" name="Rectangle 243"/>
              <p:cNvSpPr>
                <a:spLocks noChangeArrowheads="1"/>
              </p:cNvSpPr>
              <p:nvPr/>
            </p:nvSpPr>
            <p:spPr bwMode="auto">
              <a:xfrm>
                <a:off x="5845629" y="4490737"/>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7" name="Rectangle 244"/>
              <p:cNvSpPr>
                <a:spLocks noChangeArrowheads="1"/>
              </p:cNvSpPr>
              <p:nvPr/>
            </p:nvSpPr>
            <p:spPr bwMode="auto">
              <a:xfrm>
                <a:off x="5845629" y="4474607"/>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8" name="Rectangle 245"/>
              <p:cNvSpPr>
                <a:spLocks noChangeArrowheads="1"/>
              </p:cNvSpPr>
              <p:nvPr/>
            </p:nvSpPr>
            <p:spPr bwMode="auto">
              <a:xfrm>
                <a:off x="5845629" y="4457777"/>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9" name="Freeform 246"/>
              <p:cNvSpPr>
                <a:spLocks/>
              </p:cNvSpPr>
              <p:nvPr/>
            </p:nvSpPr>
            <p:spPr bwMode="auto">
              <a:xfrm>
                <a:off x="5858953" y="4427622"/>
                <a:ext cx="11220" cy="199162"/>
              </a:xfrm>
              <a:custGeom>
                <a:avLst/>
                <a:gdLst>
                  <a:gd name="T0" fmla="*/ 16 w 16"/>
                  <a:gd name="T1" fmla="*/ 5 h 284"/>
                  <a:gd name="T2" fmla="*/ 16 w 16"/>
                  <a:gd name="T3" fmla="*/ 275 h 284"/>
                  <a:gd name="T4" fmla="*/ 0 w 16"/>
                  <a:gd name="T5" fmla="*/ 284 h 284"/>
                  <a:gd name="T6" fmla="*/ 0 w 16"/>
                  <a:gd name="T7" fmla="*/ 0 h 284"/>
                  <a:gd name="T8" fmla="*/ 16 w 16"/>
                  <a:gd name="T9" fmla="*/ 5 h 284"/>
                </a:gdLst>
                <a:ahLst/>
                <a:cxnLst>
                  <a:cxn ang="0">
                    <a:pos x="T0" y="T1"/>
                  </a:cxn>
                  <a:cxn ang="0">
                    <a:pos x="T2" y="T3"/>
                  </a:cxn>
                  <a:cxn ang="0">
                    <a:pos x="T4" y="T5"/>
                  </a:cxn>
                  <a:cxn ang="0">
                    <a:pos x="T6" y="T7"/>
                  </a:cxn>
                  <a:cxn ang="0">
                    <a:pos x="T8" y="T9"/>
                  </a:cxn>
                </a:cxnLst>
                <a:rect l="0" t="0" r="r" b="b"/>
                <a:pathLst>
                  <a:path w="16" h="284">
                    <a:moveTo>
                      <a:pt x="16" y="5"/>
                    </a:moveTo>
                    <a:lnTo>
                      <a:pt x="16" y="275"/>
                    </a:lnTo>
                    <a:lnTo>
                      <a:pt x="0" y="284"/>
                    </a:lnTo>
                    <a:lnTo>
                      <a:pt x="0" y="0"/>
                    </a:lnTo>
                    <a:lnTo>
                      <a:pt x="16" y="5"/>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0" name="Freeform 247"/>
              <p:cNvSpPr>
                <a:spLocks/>
              </p:cNvSpPr>
              <p:nvPr/>
            </p:nvSpPr>
            <p:spPr bwMode="auto">
              <a:xfrm>
                <a:off x="4980959" y="4379935"/>
                <a:ext cx="13324" cy="206876"/>
              </a:xfrm>
              <a:custGeom>
                <a:avLst/>
                <a:gdLst>
                  <a:gd name="T0" fmla="*/ 5 w 19"/>
                  <a:gd name="T1" fmla="*/ 291 h 295"/>
                  <a:gd name="T2" fmla="*/ 0 w 19"/>
                  <a:gd name="T3" fmla="*/ 9 h 295"/>
                  <a:gd name="T4" fmla="*/ 14 w 19"/>
                  <a:gd name="T5" fmla="*/ 0 h 295"/>
                  <a:gd name="T6" fmla="*/ 19 w 19"/>
                  <a:gd name="T7" fmla="*/ 295 h 295"/>
                  <a:gd name="T8" fmla="*/ 5 w 19"/>
                  <a:gd name="T9" fmla="*/ 291 h 295"/>
                </a:gdLst>
                <a:ahLst/>
                <a:cxnLst>
                  <a:cxn ang="0">
                    <a:pos x="T0" y="T1"/>
                  </a:cxn>
                  <a:cxn ang="0">
                    <a:pos x="T2" y="T3"/>
                  </a:cxn>
                  <a:cxn ang="0">
                    <a:pos x="T4" y="T5"/>
                  </a:cxn>
                  <a:cxn ang="0">
                    <a:pos x="T6" y="T7"/>
                  </a:cxn>
                  <a:cxn ang="0">
                    <a:pos x="T8" y="T9"/>
                  </a:cxn>
                </a:cxnLst>
                <a:rect l="0" t="0" r="r" b="b"/>
                <a:pathLst>
                  <a:path w="19" h="295">
                    <a:moveTo>
                      <a:pt x="5" y="291"/>
                    </a:moveTo>
                    <a:lnTo>
                      <a:pt x="0" y="9"/>
                    </a:lnTo>
                    <a:lnTo>
                      <a:pt x="14" y="0"/>
                    </a:lnTo>
                    <a:lnTo>
                      <a:pt x="19" y="295"/>
                    </a:lnTo>
                    <a:lnTo>
                      <a:pt x="5" y="291"/>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1" name="Freeform 248"/>
              <p:cNvSpPr>
                <a:spLocks/>
              </p:cNvSpPr>
              <p:nvPr/>
            </p:nvSpPr>
            <p:spPr bwMode="auto">
              <a:xfrm>
                <a:off x="5060904" y="4377832"/>
                <a:ext cx="13324" cy="207577"/>
              </a:xfrm>
              <a:custGeom>
                <a:avLst/>
                <a:gdLst>
                  <a:gd name="T0" fmla="*/ 4 w 19"/>
                  <a:gd name="T1" fmla="*/ 289 h 296"/>
                  <a:gd name="T2" fmla="*/ 0 w 19"/>
                  <a:gd name="T3" fmla="*/ 10 h 296"/>
                  <a:gd name="T4" fmla="*/ 16 w 19"/>
                  <a:gd name="T5" fmla="*/ 0 h 296"/>
                  <a:gd name="T6" fmla="*/ 19 w 19"/>
                  <a:gd name="T7" fmla="*/ 296 h 296"/>
                  <a:gd name="T8" fmla="*/ 4 w 19"/>
                  <a:gd name="T9" fmla="*/ 289 h 296"/>
                </a:gdLst>
                <a:ahLst/>
                <a:cxnLst>
                  <a:cxn ang="0">
                    <a:pos x="T0" y="T1"/>
                  </a:cxn>
                  <a:cxn ang="0">
                    <a:pos x="T2" y="T3"/>
                  </a:cxn>
                  <a:cxn ang="0">
                    <a:pos x="T4" y="T5"/>
                  </a:cxn>
                  <a:cxn ang="0">
                    <a:pos x="T6" y="T7"/>
                  </a:cxn>
                  <a:cxn ang="0">
                    <a:pos x="T8" y="T9"/>
                  </a:cxn>
                </a:cxnLst>
                <a:rect l="0" t="0" r="r" b="b"/>
                <a:pathLst>
                  <a:path w="19" h="296">
                    <a:moveTo>
                      <a:pt x="4" y="289"/>
                    </a:moveTo>
                    <a:lnTo>
                      <a:pt x="0" y="10"/>
                    </a:lnTo>
                    <a:lnTo>
                      <a:pt x="16" y="0"/>
                    </a:lnTo>
                    <a:lnTo>
                      <a:pt x="19" y="296"/>
                    </a:lnTo>
                    <a:lnTo>
                      <a:pt x="4" y="289"/>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2" name="Freeform 249"/>
              <p:cNvSpPr>
                <a:spLocks/>
              </p:cNvSpPr>
              <p:nvPr/>
            </p:nvSpPr>
            <p:spPr bwMode="auto">
              <a:xfrm>
                <a:off x="5689245" y="2494912"/>
                <a:ext cx="9818" cy="214590"/>
              </a:xfrm>
              <a:custGeom>
                <a:avLst/>
                <a:gdLst>
                  <a:gd name="T0" fmla="*/ 0 w 14"/>
                  <a:gd name="T1" fmla="*/ 289 h 306"/>
                  <a:gd name="T2" fmla="*/ 0 w 14"/>
                  <a:gd name="T3" fmla="*/ 17 h 306"/>
                  <a:gd name="T4" fmla="*/ 14 w 14"/>
                  <a:gd name="T5" fmla="*/ 0 h 306"/>
                  <a:gd name="T6" fmla="*/ 14 w 14"/>
                  <a:gd name="T7" fmla="*/ 306 h 306"/>
                  <a:gd name="T8" fmla="*/ 0 w 14"/>
                  <a:gd name="T9" fmla="*/ 289 h 306"/>
                </a:gdLst>
                <a:ahLst/>
                <a:cxnLst>
                  <a:cxn ang="0">
                    <a:pos x="T0" y="T1"/>
                  </a:cxn>
                  <a:cxn ang="0">
                    <a:pos x="T2" y="T3"/>
                  </a:cxn>
                  <a:cxn ang="0">
                    <a:pos x="T4" y="T5"/>
                  </a:cxn>
                  <a:cxn ang="0">
                    <a:pos x="T6" y="T7"/>
                  </a:cxn>
                  <a:cxn ang="0">
                    <a:pos x="T8" y="T9"/>
                  </a:cxn>
                </a:cxnLst>
                <a:rect l="0" t="0" r="r" b="b"/>
                <a:pathLst>
                  <a:path w="14" h="306">
                    <a:moveTo>
                      <a:pt x="0" y="289"/>
                    </a:moveTo>
                    <a:lnTo>
                      <a:pt x="0" y="17"/>
                    </a:lnTo>
                    <a:lnTo>
                      <a:pt x="14" y="0"/>
                    </a:lnTo>
                    <a:lnTo>
                      <a:pt x="14" y="306"/>
                    </a:lnTo>
                    <a:lnTo>
                      <a:pt x="0" y="289"/>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3" name="Freeform 250"/>
              <p:cNvSpPr>
                <a:spLocks/>
              </p:cNvSpPr>
              <p:nvPr/>
            </p:nvSpPr>
            <p:spPr bwMode="auto">
              <a:xfrm>
                <a:off x="5419255" y="2400941"/>
                <a:ext cx="11220" cy="122723"/>
              </a:xfrm>
              <a:custGeom>
                <a:avLst/>
                <a:gdLst>
                  <a:gd name="T0" fmla="*/ 0 w 16"/>
                  <a:gd name="T1" fmla="*/ 158 h 175"/>
                  <a:gd name="T2" fmla="*/ 0 w 16"/>
                  <a:gd name="T3" fmla="*/ 16 h 175"/>
                  <a:gd name="T4" fmla="*/ 16 w 16"/>
                  <a:gd name="T5" fmla="*/ 0 h 175"/>
                  <a:gd name="T6" fmla="*/ 16 w 16"/>
                  <a:gd name="T7" fmla="*/ 175 h 175"/>
                  <a:gd name="T8" fmla="*/ 0 w 16"/>
                  <a:gd name="T9" fmla="*/ 158 h 175"/>
                </a:gdLst>
                <a:ahLst/>
                <a:cxnLst>
                  <a:cxn ang="0">
                    <a:pos x="T0" y="T1"/>
                  </a:cxn>
                  <a:cxn ang="0">
                    <a:pos x="T2" y="T3"/>
                  </a:cxn>
                  <a:cxn ang="0">
                    <a:pos x="T4" y="T5"/>
                  </a:cxn>
                  <a:cxn ang="0">
                    <a:pos x="T6" y="T7"/>
                  </a:cxn>
                  <a:cxn ang="0">
                    <a:pos x="T8" y="T9"/>
                  </a:cxn>
                </a:cxnLst>
                <a:rect l="0" t="0" r="r" b="b"/>
                <a:pathLst>
                  <a:path w="16" h="175">
                    <a:moveTo>
                      <a:pt x="0" y="158"/>
                    </a:moveTo>
                    <a:lnTo>
                      <a:pt x="0" y="16"/>
                    </a:lnTo>
                    <a:lnTo>
                      <a:pt x="16" y="0"/>
                    </a:lnTo>
                    <a:lnTo>
                      <a:pt x="16" y="175"/>
                    </a:lnTo>
                    <a:lnTo>
                      <a:pt x="0" y="15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4" name="Freeform 251"/>
              <p:cNvSpPr>
                <a:spLocks/>
              </p:cNvSpPr>
              <p:nvPr/>
            </p:nvSpPr>
            <p:spPr bwMode="auto">
              <a:xfrm>
                <a:off x="5347725" y="2335723"/>
                <a:ext cx="9818" cy="212486"/>
              </a:xfrm>
              <a:custGeom>
                <a:avLst/>
                <a:gdLst>
                  <a:gd name="T0" fmla="*/ 0 w 14"/>
                  <a:gd name="T1" fmla="*/ 287 h 303"/>
                  <a:gd name="T2" fmla="*/ 0 w 14"/>
                  <a:gd name="T3" fmla="*/ 17 h 303"/>
                  <a:gd name="T4" fmla="*/ 14 w 14"/>
                  <a:gd name="T5" fmla="*/ 0 h 303"/>
                  <a:gd name="T6" fmla="*/ 14 w 14"/>
                  <a:gd name="T7" fmla="*/ 303 h 303"/>
                  <a:gd name="T8" fmla="*/ 0 w 14"/>
                  <a:gd name="T9" fmla="*/ 287 h 303"/>
                </a:gdLst>
                <a:ahLst/>
                <a:cxnLst>
                  <a:cxn ang="0">
                    <a:pos x="T0" y="T1"/>
                  </a:cxn>
                  <a:cxn ang="0">
                    <a:pos x="T2" y="T3"/>
                  </a:cxn>
                  <a:cxn ang="0">
                    <a:pos x="T4" y="T5"/>
                  </a:cxn>
                  <a:cxn ang="0">
                    <a:pos x="T6" y="T7"/>
                  </a:cxn>
                  <a:cxn ang="0">
                    <a:pos x="T8" y="T9"/>
                  </a:cxn>
                </a:cxnLst>
                <a:rect l="0" t="0" r="r" b="b"/>
                <a:pathLst>
                  <a:path w="14" h="303">
                    <a:moveTo>
                      <a:pt x="0" y="287"/>
                    </a:moveTo>
                    <a:lnTo>
                      <a:pt x="0" y="17"/>
                    </a:lnTo>
                    <a:lnTo>
                      <a:pt x="14" y="0"/>
                    </a:lnTo>
                    <a:lnTo>
                      <a:pt x="14" y="303"/>
                    </a:lnTo>
                    <a:lnTo>
                      <a:pt x="0" y="287"/>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5" name="Freeform 252"/>
              <p:cNvSpPr>
                <a:spLocks/>
              </p:cNvSpPr>
              <p:nvPr/>
            </p:nvSpPr>
            <p:spPr bwMode="auto">
              <a:xfrm>
                <a:off x="5767086" y="2642881"/>
                <a:ext cx="10519" cy="212486"/>
              </a:xfrm>
              <a:custGeom>
                <a:avLst/>
                <a:gdLst>
                  <a:gd name="T0" fmla="*/ 0 w 15"/>
                  <a:gd name="T1" fmla="*/ 286 h 303"/>
                  <a:gd name="T2" fmla="*/ 0 w 15"/>
                  <a:gd name="T3" fmla="*/ 17 h 303"/>
                  <a:gd name="T4" fmla="*/ 15 w 15"/>
                  <a:gd name="T5" fmla="*/ 0 h 303"/>
                  <a:gd name="T6" fmla="*/ 15 w 15"/>
                  <a:gd name="T7" fmla="*/ 303 h 303"/>
                  <a:gd name="T8" fmla="*/ 0 w 15"/>
                  <a:gd name="T9" fmla="*/ 286 h 303"/>
                </a:gdLst>
                <a:ahLst/>
                <a:cxnLst>
                  <a:cxn ang="0">
                    <a:pos x="T0" y="T1"/>
                  </a:cxn>
                  <a:cxn ang="0">
                    <a:pos x="T2" y="T3"/>
                  </a:cxn>
                  <a:cxn ang="0">
                    <a:pos x="T4" y="T5"/>
                  </a:cxn>
                  <a:cxn ang="0">
                    <a:pos x="T6" y="T7"/>
                  </a:cxn>
                  <a:cxn ang="0">
                    <a:pos x="T8" y="T9"/>
                  </a:cxn>
                </a:cxnLst>
                <a:rect l="0" t="0" r="r" b="b"/>
                <a:pathLst>
                  <a:path w="15" h="303">
                    <a:moveTo>
                      <a:pt x="0" y="286"/>
                    </a:moveTo>
                    <a:lnTo>
                      <a:pt x="0" y="17"/>
                    </a:lnTo>
                    <a:lnTo>
                      <a:pt x="15" y="0"/>
                    </a:lnTo>
                    <a:lnTo>
                      <a:pt x="15" y="303"/>
                    </a:lnTo>
                    <a:lnTo>
                      <a:pt x="0" y="286"/>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6" name="Freeform 253"/>
              <p:cNvSpPr>
                <a:spLocks/>
              </p:cNvSpPr>
              <p:nvPr/>
            </p:nvSpPr>
            <p:spPr bwMode="auto">
              <a:xfrm>
                <a:off x="5707478" y="3034191"/>
                <a:ext cx="11922" cy="174617"/>
              </a:xfrm>
              <a:custGeom>
                <a:avLst/>
                <a:gdLst>
                  <a:gd name="T0" fmla="*/ 0 w 17"/>
                  <a:gd name="T1" fmla="*/ 237 h 249"/>
                  <a:gd name="T2" fmla="*/ 0 w 17"/>
                  <a:gd name="T3" fmla="*/ 14 h 249"/>
                  <a:gd name="T4" fmla="*/ 17 w 17"/>
                  <a:gd name="T5" fmla="*/ 0 h 249"/>
                  <a:gd name="T6" fmla="*/ 17 w 17"/>
                  <a:gd name="T7" fmla="*/ 249 h 249"/>
                  <a:gd name="T8" fmla="*/ 0 w 17"/>
                  <a:gd name="T9" fmla="*/ 237 h 249"/>
                </a:gdLst>
                <a:ahLst/>
                <a:cxnLst>
                  <a:cxn ang="0">
                    <a:pos x="T0" y="T1"/>
                  </a:cxn>
                  <a:cxn ang="0">
                    <a:pos x="T2" y="T3"/>
                  </a:cxn>
                  <a:cxn ang="0">
                    <a:pos x="T4" y="T5"/>
                  </a:cxn>
                  <a:cxn ang="0">
                    <a:pos x="T6" y="T7"/>
                  </a:cxn>
                  <a:cxn ang="0">
                    <a:pos x="T8" y="T9"/>
                  </a:cxn>
                </a:cxnLst>
                <a:rect l="0" t="0" r="r" b="b"/>
                <a:pathLst>
                  <a:path w="17" h="249">
                    <a:moveTo>
                      <a:pt x="0" y="237"/>
                    </a:moveTo>
                    <a:lnTo>
                      <a:pt x="0" y="14"/>
                    </a:lnTo>
                    <a:lnTo>
                      <a:pt x="17" y="0"/>
                    </a:lnTo>
                    <a:lnTo>
                      <a:pt x="17" y="249"/>
                    </a:lnTo>
                    <a:lnTo>
                      <a:pt x="0" y="237"/>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7" name="Freeform 254"/>
              <p:cNvSpPr>
                <a:spLocks/>
              </p:cNvSpPr>
              <p:nvPr/>
            </p:nvSpPr>
            <p:spPr bwMode="auto">
              <a:xfrm>
                <a:off x="5793735" y="3122552"/>
                <a:ext cx="9818" cy="173916"/>
              </a:xfrm>
              <a:custGeom>
                <a:avLst/>
                <a:gdLst>
                  <a:gd name="T0" fmla="*/ 0 w 14"/>
                  <a:gd name="T1" fmla="*/ 234 h 248"/>
                  <a:gd name="T2" fmla="*/ 0 w 14"/>
                  <a:gd name="T3" fmla="*/ 11 h 248"/>
                  <a:gd name="T4" fmla="*/ 14 w 14"/>
                  <a:gd name="T5" fmla="*/ 0 h 248"/>
                  <a:gd name="T6" fmla="*/ 14 w 14"/>
                  <a:gd name="T7" fmla="*/ 248 h 248"/>
                  <a:gd name="T8" fmla="*/ 0 w 14"/>
                  <a:gd name="T9" fmla="*/ 234 h 248"/>
                </a:gdLst>
                <a:ahLst/>
                <a:cxnLst>
                  <a:cxn ang="0">
                    <a:pos x="T0" y="T1"/>
                  </a:cxn>
                  <a:cxn ang="0">
                    <a:pos x="T2" y="T3"/>
                  </a:cxn>
                  <a:cxn ang="0">
                    <a:pos x="T4" y="T5"/>
                  </a:cxn>
                  <a:cxn ang="0">
                    <a:pos x="T6" y="T7"/>
                  </a:cxn>
                  <a:cxn ang="0">
                    <a:pos x="T8" y="T9"/>
                  </a:cxn>
                </a:cxnLst>
                <a:rect l="0" t="0" r="r" b="b"/>
                <a:pathLst>
                  <a:path w="14" h="248">
                    <a:moveTo>
                      <a:pt x="0" y="234"/>
                    </a:moveTo>
                    <a:lnTo>
                      <a:pt x="0" y="11"/>
                    </a:lnTo>
                    <a:lnTo>
                      <a:pt x="14" y="0"/>
                    </a:lnTo>
                    <a:lnTo>
                      <a:pt x="14" y="248"/>
                    </a:lnTo>
                    <a:lnTo>
                      <a:pt x="0" y="234"/>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8" name="Freeform 255"/>
              <p:cNvSpPr>
                <a:spLocks/>
              </p:cNvSpPr>
              <p:nvPr/>
            </p:nvSpPr>
            <p:spPr bwMode="auto">
              <a:xfrm>
                <a:off x="4985868" y="2120432"/>
                <a:ext cx="215992" cy="124125"/>
              </a:xfrm>
              <a:custGeom>
                <a:avLst/>
                <a:gdLst>
                  <a:gd name="T0" fmla="*/ 0 w 130"/>
                  <a:gd name="T1" fmla="*/ 75 h 75"/>
                  <a:gd name="T2" fmla="*/ 41 w 130"/>
                  <a:gd name="T3" fmla="*/ 13 h 75"/>
                  <a:gd name="T4" fmla="*/ 66 w 130"/>
                  <a:gd name="T5" fmla="*/ 0 h 75"/>
                  <a:gd name="T6" fmla="*/ 130 w 130"/>
                  <a:gd name="T7" fmla="*/ 0 h 75"/>
                </a:gdLst>
                <a:ahLst/>
                <a:cxnLst>
                  <a:cxn ang="0">
                    <a:pos x="T0" y="T1"/>
                  </a:cxn>
                  <a:cxn ang="0">
                    <a:pos x="T2" y="T3"/>
                  </a:cxn>
                  <a:cxn ang="0">
                    <a:pos x="T4" y="T5"/>
                  </a:cxn>
                  <a:cxn ang="0">
                    <a:pos x="T6" y="T7"/>
                  </a:cxn>
                </a:cxnLst>
                <a:rect l="0" t="0" r="r" b="b"/>
                <a:pathLst>
                  <a:path w="130" h="75">
                    <a:moveTo>
                      <a:pt x="0" y="75"/>
                    </a:moveTo>
                    <a:cubicBezTo>
                      <a:pt x="41" y="13"/>
                      <a:pt x="41" y="13"/>
                      <a:pt x="41" y="13"/>
                    </a:cubicBezTo>
                    <a:cubicBezTo>
                      <a:pt x="46" y="6"/>
                      <a:pt x="57" y="0"/>
                      <a:pt x="66" y="0"/>
                    </a:cubicBezTo>
                    <a:cubicBezTo>
                      <a:pt x="130" y="0"/>
                      <a:pt x="130" y="0"/>
                      <a:pt x="13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9" name="Freeform 256"/>
              <p:cNvSpPr>
                <a:spLocks noEditPoints="1"/>
              </p:cNvSpPr>
              <p:nvPr/>
            </p:nvSpPr>
            <p:spPr bwMode="auto">
              <a:xfrm>
                <a:off x="5253053" y="2090277"/>
                <a:ext cx="59608" cy="59608"/>
              </a:xfrm>
              <a:custGeom>
                <a:avLst/>
                <a:gdLst>
                  <a:gd name="T0" fmla="*/ 32 w 36"/>
                  <a:gd name="T1" fmla="*/ 26 h 36"/>
                  <a:gd name="T2" fmla="*/ 10 w 36"/>
                  <a:gd name="T3" fmla="*/ 32 h 36"/>
                  <a:gd name="T4" fmla="*/ 5 w 36"/>
                  <a:gd name="T5" fmla="*/ 10 h 36"/>
                  <a:gd name="T6" fmla="*/ 26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5" y="10"/>
                    </a:cubicBezTo>
                    <a:cubicBezTo>
                      <a:pt x="9" y="2"/>
                      <a:pt x="19" y="0"/>
                      <a:pt x="26" y="5"/>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0" name="Freeform 257"/>
              <p:cNvSpPr>
                <a:spLocks noEditPoints="1"/>
              </p:cNvSpPr>
              <p:nvPr/>
            </p:nvSpPr>
            <p:spPr bwMode="auto">
              <a:xfrm>
                <a:off x="5494992" y="2093783"/>
                <a:ext cx="60310" cy="59608"/>
              </a:xfrm>
              <a:custGeom>
                <a:avLst/>
                <a:gdLst>
                  <a:gd name="T0" fmla="*/ 31 w 36"/>
                  <a:gd name="T1" fmla="*/ 27 h 36"/>
                  <a:gd name="T2" fmla="*/ 10 w 36"/>
                  <a:gd name="T3" fmla="*/ 32 h 36"/>
                  <a:gd name="T4" fmla="*/ 4 w 36"/>
                  <a:gd name="T5" fmla="*/ 10 h 36"/>
                  <a:gd name="T6" fmla="*/ 26 w 36"/>
                  <a:gd name="T7" fmla="*/ 5 h 36"/>
                  <a:gd name="T8" fmla="*/ 31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7"/>
                    </a:moveTo>
                    <a:cubicBezTo>
                      <a:pt x="27" y="34"/>
                      <a:pt x="17" y="36"/>
                      <a:pt x="10" y="32"/>
                    </a:cubicBezTo>
                    <a:cubicBezTo>
                      <a:pt x="2" y="27"/>
                      <a:pt x="0" y="17"/>
                      <a:pt x="4" y="10"/>
                    </a:cubicBezTo>
                    <a:cubicBezTo>
                      <a:pt x="9" y="2"/>
                      <a:pt x="19" y="0"/>
                      <a:pt x="26" y="5"/>
                    </a:cubicBezTo>
                    <a:cubicBezTo>
                      <a:pt x="34" y="9"/>
                      <a:pt x="36" y="19"/>
                      <a:pt x="31" y="27"/>
                    </a:cubicBezTo>
                    <a:close/>
                    <a:moveTo>
                      <a:pt x="28" y="24"/>
                    </a:moveTo>
                    <a:cubicBezTo>
                      <a:pt x="31" y="19"/>
                      <a:pt x="30" y="12"/>
                      <a:pt x="24" y="8"/>
                    </a:cubicBezTo>
                    <a:cubicBezTo>
                      <a:pt x="18" y="5"/>
                      <a:pt x="11" y="7"/>
                      <a:pt x="8" y="12"/>
                    </a:cubicBezTo>
                    <a:cubicBezTo>
                      <a:pt x="4" y="18"/>
                      <a:pt x="6" y="25"/>
                      <a:pt x="12" y="28"/>
                    </a:cubicBezTo>
                    <a:cubicBezTo>
                      <a:pt x="17" y="32"/>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1" name="Line 258"/>
              <p:cNvSpPr>
                <a:spLocks noChangeShapeType="1"/>
              </p:cNvSpPr>
              <p:nvPr/>
            </p:nvSpPr>
            <p:spPr bwMode="auto">
              <a:xfrm>
                <a:off x="5306350" y="2125341"/>
                <a:ext cx="192149"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2" name="Freeform 259"/>
              <p:cNvSpPr>
                <a:spLocks noEditPoints="1"/>
              </p:cNvSpPr>
              <p:nvPr/>
            </p:nvSpPr>
            <p:spPr bwMode="auto">
              <a:xfrm>
                <a:off x="5112097" y="2161807"/>
                <a:ext cx="61011" cy="59608"/>
              </a:xfrm>
              <a:custGeom>
                <a:avLst/>
                <a:gdLst>
                  <a:gd name="T0" fmla="*/ 32 w 37"/>
                  <a:gd name="T1" fmla="*/ 26 h 36"/>
                  <a:gd name="T2" fmla="*/ 10 w 37"/>
                  <a:gd name="T3" fmla="*/ 31 h 36"/>
                  <a:gd name="T4" fmla="*/ 5 w 37"/>
                  <a:gd name="T5" fmla="*/ 10 h 36"/>
                  <a:gd name="T6" fmla="*/ 27 w 37"/>
                  <a:gd name="T7" fmla="*/ 4 h 36"/>
                  <a:gd name="T8" fmla="*/ 32 w 37"/>
                  <a:gd name="T9" fmla="*/ 26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1"/>
                    </a:cubicBezTo>
                    <a:cubicBezTo>
                      <a:pt x="3" y="27"/>
                      <a:pt x="0" y="17"/>
                      <a:pt x="5" y="10"/>
                    </a:cubicBezTo>
                    <a:cubicBezTo>
                      <a:pt x="10" y="2"/>
                      <a:pt x="19" y="0"/>
                      <a:pt x="27" y="4"/>
                    </a:cubicBezTo>
                    <a:cubicBezTo>
                      <a:pt x="34" y="9"/>
                      <a:pt x="37" y="19"/>
                      <a:pt x="32" y="26"/>
                    </a:cubicBezTo>
                    <a:close/>
                    <a:moveTo>
                      <a:pt x="28" y="24"/>
                    </a:moveTo>
                    <a:cubicBezTo>
                      <a:pt x="32" y="19"/>
                      <a:pt x="30" y="11"/>
                      <a:pt x="25" y="8"/>
                    </a:cubicBezTo>
                    <a:cubicBezTo>
                      <a:pt x="19" y="4"/>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3" name="Freeform 260"/>
              <p:cNvSpPr>
                <a:spLocks noEditPoints="1"/>
              </p:cNvSpPr>
              <p:nvPr/>
            </p:nvSpPr>
            <p:spPr bwMode="auto">
              <a:xfrm>
                <a:off x="5354036" y="2165313"/>
                <a:ext cx="59608" cy="59608"/>
              </a:xfrm>
              <a:custGeom>
                <a:avLst/>
                <a:gdLst>
                  <a:gd name="T0" fmla="*/ 32 w 36"/>
                  <a:gd name="T1" fmla="*/ 26 h 36"/>
                  <a:gd name="T2" fmla="*/ 10 w 36"/>
                  <a:gd name="T3" fmla="*/ 32 h 36"/>
                  <a:gd name="T4" fmla="*/ 5 w 36"/>
                  <a:gd name="T5" fmla="*/ 10 h 36"/>
                  <a:gd name="T6" fmla="*/ 26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5" y="10"/>
                    </a:cubicBezTo>
                    <a:cubicBezTo>
                      <a:pt x="9" y="2"/>
                      <a:pt x="19" y="0"/>
                      <a:pt x="26" y="5"/>
                    </a:cubicBezTo>
                    <a:cubicBezTo>
                      <a:pt x="34" y="9"/>
                      <a:pt x="36" y="19"/>
                      <a:pt x="32" y="26"/>
                    </a:cubicBezTo>
                    <a:close/>
                    <a:moveTo>
                      <a:pt x="28" y="24"/>
                    </a:moveTo>
                    <a:cubicBezTo>
                      <a:pt x="32" y="19"/>
                      <a:pt x="30" y="11"/>
                      <a:pt x="24" y="8"/>
                    </a:cubicBezTo>
                    <a:cubicBezTo>
                      <a:pt x="19" y="5"/>
                      <a:pt x="12" y="6"/>
                      <a:pt x="8" y="12"/>
                    </a:cubicBezTo>
                    <a:cubicBezTo>
                      <a:pt x="5" y="17"/>
                      <a:pt x="6"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4" name="Line 261"/>
              <p:cNvSpPr>
                <a:spLocks noChangeShapeType="1"/>
              </p:cNvSpPr>
              <p:nvPr/>
            </p:nvSpPr>
            <p:spPr bwMode="auto">
              <a:xfrm>
                <a:off x="5165394" y="2196871"/>
                <a:ext cx="192149"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5" name="Freeform 262"/>
              <p:cNvSpPr>
                <a:spLocks noEditPoints="1"/>
              </p:cNvSpPr>
              <p:nvPr/>
            </p:nvSpPr>
            <p:spPr bwMode="auto">
              <a:xfrm>
                <a:off x="4980959" y="2468965"/>
                <a:ext cx="59608" cy="59608"/>
              </a:xfrm>
              <a:custGeom>
                <a:avLst/>
                <a:gdLst>
                  <a:gd name="T0" fmla="*/ 31 w 36"/>
                  <a:gd name="T1" fmla="*/ 26 h 36"/>
                  <a:gd name="T2" fmla="*/ 9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2 h 36"/>
                  <a:gd name="T16" fmla="*/ 11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1"/>
                    </a:cubicBezTo>
                    <a:cubicBezTo>
                      <a:pt x="2" y="27"/>
                      <a:pt x="0" y="17"/>
                      <a:pt x="4" y="9"/>
                    </a:cubicBezTo>
                    <a:cubicBezTo>
                      <a:pt x="9" y="2"/>
                      <a:pt x="18" y="0"/>
                      <a:pt x="26" y="4"/>
                    </a:cubicBezTo>
                    <a:cubicBezTo>
                      <a:pt x="33" y="9"/>
                      <a:pt x="36" y="19"/>
                      <a:pt x="31" y="26"/>
                    </a:cubicBezTo>
                    <a:close/>
                    <a:moveTo>
                      <a:pt x="28" y="24"/>
                    </a:moveTo>
                    <a:cubicBezTo>
                      <a:pt x="31" y="18"/>
                      <a:pt x="29" y="11"/>
                      <a:pt x="24" y="8"/>
                    </a:cubicBezTo>
                    <a:cubicBezTo>
                      <a:pt x="18" y="4"/>
                      <a:pt x="11" y="6"/>
                      <a:pt x="8" y="12"/>
                    </a:cubicBezTo>
                    <a:cubicBezTo>
                      <a:pt x="4" y="17"/>
                      <a:pt x="6" y="24"/>
                      <a:pt x="11" y="28"/>
                    </a:cubicBezTo>
                    <a:cubicBezTo>
                      <a:pt x="17" y="31"/>
                      <a:pt x="24"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6" name="Freeform 263"/>
              <p:cNvSpPr>
                <a:spLocks noEditPoints="1"/>
              </p:cNvSpPr>
              <p:nvPr/>
            </p:nvSpPr>
            <p:spPr bwMode="auto">
              <a:xfrm>
                <a:off x="5221496" y="2471770"/>
                <a:ext cx="59608" cy="60310"/>
              </a:xfrm>
              <a:custGeom>
                <a:avLst/>
                <a:gdLst>
                  <a:gd name="T0" fmla="*/ 32 w 36"/>
                  <a:gd name="T1" fmla="*/ 26 h 36"/>
                  <a:gd name="T2" fmla="*/ 10 w 36"/>
                  <a:gd name="T3" fmla="*/ 31 h 36"/>
                  <a:gd name="T4" fmla="*/ 5 w 36"/>
                  <a:gd name="T5" fmla="*/ 10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3" y="27"/>
                      <a:pt x="0" y="17"/>
                      <a:pt x="5" y="10"/>
                    </a:cubicBezTo>
                    <a:cubicBezTo>
                      <a:pt x="9" y="2"/>
                      <a:pt x="19" y="0"/>
                      <a:pt x="27" y="4"/>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7" name="Line 264"/>
              <p:cNvSpPr>
                <a:spLocks noChangeShapeType="1"/>
              </p:cNvSpPr>
              <p:nvPr/>
            </p:nvSpPr>
            <p:spPr bwMode="auto">
              <a:xfrm>
                <a:off x="5032152" y="2503327"/>
                <a:ext cx="192850"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8" name="Freeform 265"/>
              <p:cNvSpPr>
                <a:spLocks noEditPoints="1"/>
              </p:cNvSpPr>
              <p:nvPr/>
            </p:nvSpPr>
            <p:spPr bwMode="auto">
              <a:xfrm>
                <a:off x="5283208" y="3684973"/>
                <a:ext cx="59608" cy="59608"/>
              </a:xfrm>
              <a:custGeom>
                <a:avLst/>
                <a:gdLst>
                  <a:gd name="T0" fmla="*/ 10 w 36"/>
                  <a:gd name="T1" fmla="*/ 31 h 36"/>
                  <a:gd name="T2" fmla="*/ 5 w 36"/>
                  <a:gd name="T3" fmla="*/ 9 h 36"/>
                  <a:gd name="T4" fmla="*/ 26 w 36"/>
                  <a:gd name="T5" fmla="*/ 4 h 36"/>
                  <a:gd name="T6" fmla="*/ 32 w 36"/>
                  <a:gd name="T7" fmla="*/ 26 h 36"/>
                  <a:gd name="T8" fmla="*/ 10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1"/>
                    </a:moveTo>
                    <a:cubicBezTo>
                      <a:pt x="2" y="27"/>
                      <a:pt x="0" y="17"/>
                      <a:pt x="5" y="9"/>
                    </a:cubicBezTo>
                    <a:cubicBezTo>
                      <a:pt x="9" y="2"/>
                      <a:pt x="19" y="0"/>
                      <a:pt x="26" y="4"/>
                    </a:cubicBezTo>
                    <a:cubicBezTo>
                      <a:pt x="34" y="9"/>
                      <a:pt x="36" y="19"/>
                      <a:pt x="32" y="26"/>
                    </a:cubicBezTo>
                    <a:cubicBezTo>
                      <a:pt x="27" y="33"/>
                      <a:pt x="17" y="36"/>
                      <a:pt x="10" y="31"/>
                    </a:cubicBezTo>
                    <a:close/>
                    <a:moveTo>
                      <a:pt x="12" y="28"/>
                    </a:moveTo>
                    <a:cubicBezTo>
                      <a:pt x="17" y="31"/>
                      <a:pt x="25" y="29"/>
                      <a:pt x="28" y="24"/>
                    </a:cubicBezTo>
                    <a:cubicBezTo>
                      <a:pt x="31" y="18"/>
                      <a:pt x="30" y="11"/>
                      <a:pt x="24" y="8"/>
                    </a:cubicBezTo>
                    <a:cubicBezTo>
                      <a:pt x="19" y="4"/>
                      <a:pt x="11" y="6"/>
                      <a:pt x="8" y="12"/>
                    </a:cubicBezTo>
                    <a:cubicBezTo>
                      <a:pt x="5" y="17"/>
                      <a:pt x="6"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9" name="Freeform 266"/>
              <p:cNvSpPr>
                <a:spLocks noEditPoints="1"/>
              </p:cNvSpPr>
              <p:nvPr/>
            </p:nvSpPr>
            <p:spPr bwMode="auto">
              <a:xfrm>
                <a:off x="5666103" y="3208808"/>
                <a:ext cx="59608" cy="59608"/>
              </a:xfrm>
              <a:custGeom>
                <a:avLst/>
                <a:gdLst>
                  <a:gd name="T0" fmla="*/ 9 w 36"/>
                  <a:gd name="T1" fmla="*/ 31 h 36"/>
                  <a:gd name="T2" fmla="*/ 4 w 36"/>
                  <a:gd name="T3" fmla="*/ 10 h 36"/>
                  <a:gd name="T4" fmla="*/ 26 w 36"/>
                  <a:gd name="T5" fmla="*/ 4 h 36"/>
                  <a:gd name="T6" fmla="*/ 31 w 36"/>
                  <a:gd name="T7" fmla="*/ 26 h 36"/>
                  <a:gd name="T8" fmla="*/ 9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1"/>
                    </a:moveTo>
                    <a:cubicBezTo>
                      <a:pt x="2" y="27"/>
                      <a:pt x="0" y="17"/>
                      <a:pt x="4" y="10"/>
                    </a:cubicBezTo>
                    <a:cubicBezTo>
                      <a:pt x="9" y="2"/>
                      <a:pt x="19" y="0"/>
                      <a:pt x="26" y="4"/>
                    </a:cubicBezTo>
                    <a:cubicBezTo>
                      <a:pt x="34" y="9"/>
                      <a:pt x="36" y="19"/>
                      <a:pt x="31" y="26"/>
                    </a:cubicBezTo>
                    <a:cubicBezTo>
                      <a:pt x="27" y="34"/>
                      <a:pt x="17" y="36"/>
                      <a:pt x="9" y="31"/>
                    </a:cubicBezTo>
                    <a:close/>
                    <a:moveTo>
                      <a:pt x="12" y="28"/>
                    </a:moveTo>
                    <a:cubicBezTo>
                      <a:pt x="17" y="31"/>
                      <a:pt x="24" y="30"/>
                      <a:pt x="28" y="24"/>
                    </a:cubicBezTo>
                    <a:cubicBezTo>
                      <a:pt x="31" y="19"/>
                      <a:pt x="29" y="11"/>
                      <a:pt x="24" y="8"/>
                    </a:cubicBezTo>
                    <a:cubicBezTo>
                      <a:pt x="18" y="5"/>
                      <a:pt x="11" y="6"/>
                      <a:pt x="8" y="12"/>
                    </a:cubicBezTo>
                    <a:cubicBezTo>
                      <a:pt x="4" y="17"/>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0" name="Freeform 267"/>
              <p:cNvSpPr>
                <a:spLocks noEditPoints="1"/>
              </p:cNvSpPr>
              <p:nvPr/>
            </p:nvSpPr>
            <p:spPr bwMode="auto">
              <a:xfrm>
                <a:off x="5666103" y="2968272"/>
                <a:ext cx="59608" cy="59608"/>
              </a:xfrm>
              <a:custGeom>
                <a:avLst/>
                <a:gdLst>
                  <a:gd name="T0" fmla="*/ 9 w 36"/>
                  <a:gd name="T1" fmla="*/ 32 h 36"/>
                  <a:gd name="T2" fmla="*/ 4 w 36"/>
                  <a:gd name="T3" fmla="*/ 10 h 36"/>
                  <a:gd name="T4" fmla="*/ 26 w 36"/>
                  <a:gd name="T5" fmla="*/ 5 h 36"/>
                  <a:gd name="T6" fmla="*/ 31 w 36"/>
                  <a:gd name="T7" fmla="*/ 27 h 36"/>
                  <a:gd name="T8" fmla="*/ 9 w 36"/>
                  <a:gd name="T9" fmla="*/ 32 h 36"/>
                  <a:gd name="T10" fmla="*/ 12 w 36"/>
                  <a:gd name="T11" fmla="*/ 28 h 36"/>
                  <a:gd name="T12" fmla="*/ 28 w 36"/>
                  <a:gd name="T13" fmla="*/ 25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2"/>
                    </a:moveTo>
                    <a:cubicBezTo>
                      <a:pt x="2" y="27"/>
                      <a:pt x="0" y="18"/>
                      <a:pt x="4" y="10"/>
                    </a:cubicBezTo>
                    <a:cubicBezTo>
                      <a:pt x="9" y="3"/>
                      <a:pt x="19" y="0"/>
                      <a:pt x="26" y="5"/>
                    </a:cubicBezTo>
                    <a:cubicBezTo>
                      <a:pt x="34" y="9"/>
                      <a:pt x="36" y="19"/>
                      <a:pt x="31" y="27"/>
                    </a:cubicBezTo>
                    <a:cubicBezTo>
                      <a:pt x="27" y="34"/>
                      <a:pt x="17" y="36"/>
                      <a:pt x="9" y="32"/>
                    </a:cubicBezTo>
                    <a:close/>
                    <a:moveTo>
                      <a:pt x="12" y="28"/>
                    </a:moveTo>
                    <a:cubicBezTo>
                      <a:pt x="17" y="32"/>
                      <a:pt x="24" y="30"/>
                      <a:pt x="28" y="25"/>
                    </a:cubicBezTo>
                    <a:cubicBezTo>
                      <a:pt x="31" y="19"/>
                      <a:pt x="29" y="12"/>
                      <a:pt x="24" y="8"/>
                    </a:cubicBezTo>
                    <a:cubicBezTo>
                      <a:pt x="18" y="5"/>
                      <a:pt x="11" y="7"/>
                      <a:pt x="8" y="12"/>
                    </a:cubicBezTo>
                    <a:cubicBezTo>
                      <a:pt x="4" y="18"/>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1" name="Line 268"/>
              <p:cNvSpPr>
                <a:spLocks noChangeShapeType="1"/>
              </p:cNvSpPr>
              <p:nvPr/>
            </p:nvSpPr>
            <p:spPr bwMode="auto">
              <a:xfrm>
                <a:off x="5696258" y="3020867"/>
                <a:ext cx="0" cy="19285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2" name="Freeform 269"/>
              <p:cNvSpPr>
                <a:spLocks noEditPoints="1"/>
              </p:cNvSpPr>
              <p:nvPr/>
            </p:nvSpPr>
            <p:spPr bwMode="auto">
              <a:xfrm>
                <a:off x="5752360" y="3495629"/>
                <a:ext cx="59608" cy="59608"/>
              </a:xfrm>
              <a:custGeom>
                <a:avLst/>
                <a:gdLst>
                  <a:gd name="T0" fmla="*/ 10 w 36"/>
                  <a:gd name="T1" fmla="*/ 32 h 36"/>
                  <a:gd name="T2" fmla="*/ 4 w 36"/>
                  <a:gd name="T3" fmla="*/ 10 h 36"/>
                  <a:gd name="T4" fmla="*/ 26 w 36"/>
                  <a:gd name="T5" fmla="*/ 5 h 36"/>
                  <a:gd name="T6" fmla="*/ 32 w 36"/>
                  <a:gd name="T7" fmla="*/ 26 h 36"/>
                  <a:gd name="T8" fmla="*/ 10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2"/>
                    </a:moveTo>
                    <a:cubicBezTo>
                      <a:pt x="2" y="27"/>
                      <a:pt x="0" y="17"/>
                      <a:pt x="4" y="10"/>
                    </a:cubicBezTo>
                    <a:cubicBezTo>
                      <a:pt x="9" y="2"/>
                      <a:pt x="19" y="0"/>
                      <a:pt x="26" y="5"/>
                    </a:cubicBezTo>
                    <a:cubicBezTo>
                      <a:pt x="34" y="9"/>
                      <a:pt x="36" y="19"/>
                      <a:pt x="32" y="26"/>
                    </a:cubicBezTo>
                    <a:cubicBezTo>
                      <a:pt x="27" y="34"/>
                      <a:pt x="17" y="36"/>
                      <a:pt x="10" y="32"/>
                    </a:cubicBezTo>
                    <a:close/>
                    <a:moveTo>
                      <a:pt x="12" y="28"/>
                    </a:moveTo>
                    <a:cubicBezTo>
                      <a:pt x="17" y="32"/>
                      <a:pt x="25" y="30"/>
                      <a:pt x="28" y="24"/>
                    </a:cubicBezTo>
                    <a:cubicBezTo>
                      <a:pt x="31" y="19"/>
                      <a:pt x="30" y="12"/>
                      <a:pt x="24" y="8"/>
                    </a:cubicBezTo>
                    <a:cubicBezTo>
                      <a:pt x="19" y="5"/>
                      <a:pt x="11" y="7"/>
                      <a:pt x="8" y="12"/>
                    </a:cubicBezTo>
                    <a:cubicBezTo>
                      <a:pt x="5" y="18"/>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3" name="Freeform 270"/>
              <p:cNvSpPr>
                <a:spLocks noEditPoints="1"/>
              </p:cNvSpPr>
              <p:nvPr/>
            </p:nvSpPr>
            <p:spPr bwMode="auto">
              <a:xfrm>
                <a:off x="5752360" y="3062944"/>
                <a:ext cx="59608" cy="61011"/>
              </a:xfrm>
              <a:custGeom>
                <a:avLst/>
                <a:gdLst>
                  <a:gd name="T0" fmla="*/ 10 w 36"/>
                  <a:gd name="T1" fmla="*/ 32 h 37"/>
                  <a:gd name="T2" fmla="*/ 4 w 36"/>
                  <a:gd name="T3" fmla="*/ 10 h 37"/>
                  <a:gd name="T4" fmla="*/ 26 w 36"/>
                  <a:gd name="T5" fmla="*/ 5 h 37"/>
                  <a:gd name="T6" fmla="*/ 32 w 36"/>
                  <a:gd name="T7" fmla="*/ 27 h 37"/>
                  <a:gd name="T8" fmla="*/ 10 w 36"/>
                  <a:gd name="T9" fmla="*/ 32 h 37"/>
                  <a:gd name="T10" fmla="*/ 12 w 36"/>
                  <a:gd name="T11" fmla="*/ 29 h 37"/>
                  <a:gd name="T12" fmla="*/ 28 w 36"/>
                  <a:gd name="T13" fmla="*/ 25 h 37"/>
                  <a:gd name="T14" fmla="*/ 24 w 36"/>
                  <a:gd name="T15" fmla="*/ 9 h 37"/>
                  <a:gd name="T16" fmla="*/ 8 w 36"/>
                  <a:gd name="T17" fmla="*/ 12 h 37"/>
                  <a:gd name="T18" fmla="*/ 12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32"/>
                    </a:moveTo>
                    <a:cubicBezTo>
                      <a:pt x="2" y="28"/>
                      <a:pt x="0" y="18"/>
                      <a:pt x="4" y="10"/>
                    </a:cubicBezTo>
                    <a:cubicBezTo>
                      <a:pt x="9" y="3"/>
                      <a:pt x="19" y="0"/>
                      <a:pt x="26" y="5"/>
                    </a:cubicBezTo>
                    <a:cubicBezTo>
                      <a:pt x="34" y="10"/>
                      <a:pt x="36" y="19"/>
                      <a:pt x="32" y="27"/>
                    </a:cubicBezTo>
                    <a:cubicBezTo>
                      <a:pt x="27" y="34"/>
                      <a:pt x="17" y="37"/>
                      <a:pt x="10" y="32"/>
                    </a:cubicBezTo>
                    <a:close/>
                    <a:moveTo>
                      <a:pt x="12" y="29"/>
                    </a:moveTo>
                    <a:cubicBezTo>
                      <a:pt x="17" y="32"/>
                      <a:pt x="25" y="30"/>
                      <a:pt x="28" y="25"/>
                    </a:cubicBezTo>
                    <a:cubicBezTo>
                      <a:pt x="31" y="19"/>
                      <a:pt x="30" y="12"/>
                      <a:pt x="24" y="9"/>
                    </a:cubicBezTo>
                    <a:cubicBezTo>
                      <a:pt x="19" y="5"/>
                      <a:pt x="11" y="7"/>
                      <a:pt x="8" y="12"/>
                    </a:cubicBezTo>
                    <a:cubicBezTo>
                      <a:pt x="5" y="18"/>
                      <a:pt x="6" y="25"/>
                      <a:pt x="12"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4" name="Line 271"/>
              <p:cNvSpPr>
                <a:spLocks noChangeShapeType="1"/>
              </p:cNvSpPr>
              <p:nvPr/>
            </p:nvSpPr>
            <p:spPr bwMode="auto">
              <a:xfrm>
                <a:off x="5782514" y="3117643"/>
                <a:ext cx="0" cy="384298"/>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5" name="Freeform 272"/>
              <p:cNvSpPr>
                <a:spLocks noEditPoints="1"/>
              </p:cNvSpPr>
              <p:nvPr/>
            </p:nvSpPr>
            <p:spPr bwMode="auto">
              <a:xfrm>
                <a:off x="5666103" y="3863798"/>
                <a:ext cx="59608" cy="59608"/>
              </a:xfrm>
              <a:custGeom>
                <a:avLst/>
                <a:gdLst>
                  <a:gd name="T0" fmla="*/ 9 w 36"/>
                  <a:gd name="T1" fmla="*/ 32 h 36"/>
                  <a:gd name="T2" fmla="*/ 4 w 36"/>
                  <a:gd name="T3" fmla="*/ 10 h 36"/>
                  <a:gd name="T4" fmla="*/ 26 w 36"/>
                  <a:gd name="T5" fmla="*/ 5 h 36"/>
                  <a:gd name="T6" fmla="*/ 31 w 36"/>
                  <a:gd name="T7" fmla="*/ 27 h 36"/>
                  <a:gd name="T8" fmla="*/ 9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2"/>
                    </a:moveTo>
                    <a:cubicBezTo>
                      <a:pt x="2" y="27"/>
                      <a:pt x="0" y="17"/>
                      <a:pt x="4" y="10"/>
                    </a:cubicBezTo>
                    <a:cubicBezTo>
                      <a:pt x="9" y="3"/>
                      <a:pt x="19" y="0"/>
                      <a:pt x="26" y="5"/>
                    </a:cubicBezTo>
                    <a:cubicBezTo>
                      <a:pt x="34" y="9"/>
                      <a:pt x="36" y="19"/>
                      <a:pt x="31" y="27"/>
                    </a:cubicBezTo>
                    <a:cubicBezTo>
                      <a:pt x="27" y="34"/>
                      <a:pt x="17" y="36"/>
                      <a:pt x="9" y="32"/>
                    </a:cubicBezTo>
                    <a:close/>
                    <a:moveTo>
                      <a:pt x="12" y="28"/>
                    </a:moveTo>
                    <a:cubicBezTo>
                      <a:pt x="17" y="32"/>
                      <a:pt x="24" y="30"/>
                      <a:pt x="28" y="24"/>
                    </a:cubicBezTo>
                    <a:cubicBezTo>
                      <a:pt x="31" y="19"/>
                      <a:pt x="29" y="12"/>
                      <a:pt x="24" y="8"/>
                    </a:cubicBezTo>
                    <a:cubicBezTo>
                      <a:pt x="18" y="5"/>
                      <a:pt x="11" y="7"/>
                      <a:pt x="8" y="12"/>
                    </a:cubicBezTo>
                    <a:cubicBezTo>
                      <a:pt x="4" y="18"/>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6" name="Freeform 273"/>
              <p:cNvSpPr>
                <a:spLocks noEditPoints="1"/>
              </p:cNvSpPr>
              <p:nvPr/>
            </p:nvSpPr>
            <p:spPr bwMode="auto">
              <a:xfrm>
                <a:off x="5666103" y="3273326"/>
                <a:ext cx="59608" cy="59608"/>
              </a:xfrm>
              <a:custGeom>
                <a:avLst/>
                <a:gdLst>
                  <a:gd name="T0" fmla="*/ 9 w 36"/>
                  <a:gd name="T1" fmla="*/ 31 h 36"/>
                  <a:gd name="T2" fmla="*/ 4 w 36"/>
                  <a:gd name="T3" fmla="*/ 9 h 36"/>
                  <a:gd name="T4" fmla="*/ 26 w 36"/>
                  <a:gd name="T5" fmla="*/ 4 h 36"/>
                  <a:gd name="T6" fmla="*/ 31 w 36"/>
                  <a:gd name="T7" fmla="*/ 26 h 36"/>
                  <a:gd name="T8" fmla="*/ 9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1"/>
                    </a:moveTo>
                    <a:cubicBezTo>
                      <a:pt x="2" y="27"/>
                      <a:pt x="0" y="17"/>
                      <a:pt x="4" y="9"/>
                    </a:cubicBezTo>
                    <a:cubicBezTo>
                      <a:pt x="9" y="2"/>
                      <a:pt x="19" y="0"/>
                      <a:pt x="26" y="4"/>
                    </a:cubicBezTo>
                    <a:cubicBezTo>
                      <a:pt x="34" y="9"/>
                      <a:pt x="36" y="19"/>
                      <a:pt x="31" y="26"/>
                    </a:cubicBezTo>
                    <a:cubicBezTo>
                      <a:pt x="27" y="34"/>
                      <a:pt x="17" y="36"/>
                      <a:pt x="9" y="31"/>
                    </a:cubicBezTo>
                    <a:close/>
                    <a:moveTo>
                      <a:pt x="12" y="28"/>
                    </a:moveTo>
                    <a:cubicBezTo>
                      <a:pt x="17" y="31"/>
                      <a:pt x="24" y="29"/>
                      <a:pt x="28" y="24"/>
                    </a:cubicBezTo>
                    <a:cubicBezTo>
                      <a:pt x="31" y="18"/>
                      <a:pt x="29" y="11"/>
                      <a:pt x="24" y="8"/>
                    </a:cubicBezTo>
                    <a:cubicBezTo>
                      <a:pt x="18" y="4"/>
                      <a:pt x="11" y="6"/>
                      <a:pt x="8" y="12"/>
                    </a:cubicBezTo>
                    <a:cubicBezTo>
                      <a:pt x="4" y="17"/>
                      <a:pt x="6"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7" name="Freeform 275"/>
              <p:cNvSpPr>
                <a:spLocks noEditPoints="1"/>
              </p:cNvSpPr>
              <p:nvPr/>
            </p:nvSpPr>
            <p:spPr bwMode="auto">
              <a:xfrm>
                <a:off x="5848434" y="4720053"/>
                <a:ext cx="61712" cy="59608"/>
              </a:xfrm>
              <a:custGeom>
                <a:avLst/>
                <a:gdLst>
                  <a:gd name="T0" fmla="*/ 10 w 37"/>
                  <a:gd name="T1" fmla="*/ 32 h 36"/>
                  <a:gd name="T2" fmla="*/ 5 w 37"/>
                  <a:gd name="T3" fmla="*/ 10 h 36"/>
                  <a:gd name="T4" fmla="*/ 27 w 37"/>
                  <a:gd name="T5" fmla="*/ 5 h 36"/>
                  <a:gd name="T6" fmla="*/ 32 w 37"/>
                  <a:gd name="T7" fmla="*/ 26 h 36"/>
                  <a:gd name="T8" fmla="*/ 10 w 37"/>
                  <a:gd name="T9" fmla="*/ 32 h 36"/>
                  <a:gd name="T10" fmla="*/ 12 w 37"/>
                  <a:gd name="T11" fmla="*/ 28 h 36"/>
                  <a:gd name="T12" fmla="*/ 29 w 37"/>
                  <a:gd name="T13" fmla="*/ 24 h 36"/>
                  <a:gd name="T14" fmla="*/ 25 w 37"/>
                  <a:gd name="T15" fmla="*/ 8 h 36"/>
                  <a:gd name="T16" fmla="*/ 9 w 37"/>
                  <a:gd name="T17" fmla="*/ 12 h 36"/>
                  <a:gd name="T18" fmla="*/ 12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32"/>
                    </a:moveTo>
                    <a:cubicBezTo>
                      <a:pt x="3" y="27"/>
                      <a:pt x="0" y="17"/>
                      <a:pt x="5" y="10"/>
                    </a:cubicBezTo>
                    <a:cubicBezTo>
                      <a:pt x="10" y="2"/>
                      <a:pt x="19" y="0"/>
                      <a:pt x="27" y="5"/>
                    </a:cubicBezTo>
                    <a:cubicBezTo>
                      <a:pt x="34" y="9"/>
                      <a:pt x="37" y="19"/>
                      <a:pt x="32" y="26"/>
                    </a:cubicBezTo>
                    <a:cubicBezTo>
                      <a:pt x="27" y="34"/>
                      <a:pt x="18" y="36"/>
                      <a:pt x="10" y="32"/>
                    </a:cubicBezTo>
                    <a:close/>
                    <a:moveTo>
                      <a:pt x="12" y="28"/>
                    </a:moveTo>
                    <a:cubicBezTo>
                      <a:pt x="18" y="31"/>
                      <a:pt x="25" y="30"/>
                      <a:pt x="29" y="24"/>
                    </a:cubicBezTo>
                    <a:cubicBezTo>
                      <a:pt x="32" y="19"/>
                      <a:pt x="30" y="11"/>
                      <a:pt x="25" y="8"/>
                    </a:cubicBezTo>
                    <a:cubicBezTo>
                      <a:pt x="19" y="5"/>
                      <a:pt x="12" y="6"/>
                      <a:pt x="9" y="12"/>
                    </a:cubicBezTo>
                    <a:cubicBezTo>
                      <a:pt x="5" y="17"/>
                      <a:pt x="7"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8" name="Freeform 276"/>
              <p:cNvSpPr>
                <a:spLocks noEditPoints="1"/>
              </p:cNvSpPr>
              <p:nvPr/>
            </p:nvSpPr>
            <p:spPr bwMode="auto">
              <a:xfrm>
                <a:off x="5848434" y="4364507"/>
                <a:ext cx="61712" cy="61712"/>
              </a:xfrm>
              <a:custGeom>
                <a:avLst/>
                <a:gdLst>
                  <a:gd name="T0" fmla="*/ 10 w 37"/>
                  <a:gd name="T1" fmla="*/ 32 h 37"/>
                  <a:gd name="T2" fmla="*/ 5 w 37"/>
                  <a:gd name="T3" fmla="*/ 10 h 37"/>
                  <a:gd name="T4" fmla="*/ 27 w 37"/>
                  <a:gd name="T5" fmla="*/ 5 h 37"/>
                  <a:gd name="T6" fmla="*/ 32 w 37"/>
                  <a:gd name="T7" fmla="*/ 27 h 37"/>
                  <a:gd name="T8" fmla="*/ 10 w 37"/>
                  <a:gd name="T9" fmla="*/ 32 h 37"/>
                  <a:gd name="T10" fmla="*/ 12 w 37"/>
                  <a:gd name="T11" fmla="*/ 29 h 37"/>
                  <a:gd name="T12" fmla="*/ 29 w 37"/>
                  <a:gd name="T13" fmla="*/ 25 h 37"/>
                  <a:gd name="T14" fmla="*/ 25 w 37"/>
                  <a:gd name="T15" fmla="*/ 9 h 37"/>
                  <a:gd name="T16" fmla="*/ 9 w 37"/>
                  <a:gd name="T17" fmla="*/ 12 h 37"/>
                  <a:gd name="T18" fmla="*/ 12 w 37"/>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0" y="32"/>
                    </a:moveTo>
                    <a:cubicBezTo>
                      <a:pt x="3" y="28"/>
                      <a:pt x="0" y="18"/>
                      <a:pt x="5" y="10"/>
                    </a:cubicBezTo>
                    <a:cubicBezTo>
                      <a:pt x="10" y="3"/>
                      <a:pt x="19" y="0"/>
                      <a:pt x="27" y="5"/>
                    </a:cubicBezTo>
                    <a:cubicBezTo>
                      <a:pt x="34" y="10"/>
                      <a:pt x="37" y="19"/>
                      <a:pt x="32" y="27"/>
                    </a:cubicBezTo>
                    <a:cubicBezTo>
                      <a:pt x="27" y="34"/>
                      <a:pt x="18" y="37"/>
                      <a:pt x="10" y="32"/>
                    </a:cubicBezTo>
                    <a:close/>
                    <a:moveTo>
                      <a:pt x="12" y="29"/>
                    </a:moveTo>
                    <a:cubicBezTo>
                      <a:pt x="18" y="32"/>
                      <a:pt x="25" y="30"/>
                      <a:pt x="29" y="25"/>
                    </a:cubicBezTo>
                    <a:cubicBezTo>
                      <a:pt x="32" y="19"/>
                      <a:pt x="30" y="12"/>
                      <a:pt x="25" y="9"/>
                    </a:cubicBezTo>
                    <a:cubicBezTo>
                      <a:pt x="19" y="5"/>
                      <a:pt x="12" y="7"/>
                      <a:pt x="9" y="12"/>
                    </a:cubicBezTo>
                    <a:cubicBezTo>
                      <a:pt x="5" y="18"/>
                      <a:pt x="7" y="25"/>
                      <a:pt x="12"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9" name="Line 277"/>
              <p:cNvSpPr>
                <a:spLocks noChangeShapeType="1"/>
              </p:cNvSpPr>
              <p:nvPr/>
            </p:nvSpPr>
            <p:spPr bwMode="auto">
              <a:xfrm>
                <a:off x="5879991" y="4419908"/>
                <a:ext cx="0" cy="306457"/>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0" name="Freeform 278"/>
              <p:cNvSpPr>
                <a:spLocks noEditPoints="1"/>
              </p:cNvSpPr>
              <p:nvPr/>
            </p:nvSpPr>
            <p:spPr bwMode="auto">
              <a:xfrm>
                <a:off x="5523744" y="5645734"/>
                <a:ext cx="59608" cy="59608"/>
              </a:xfrm>
              <a:custGeom>
                <a:avLst/>
                <a:gdLst>
                  <a:gd name="T0" fmla="*/ 10 w 36"/>
                  <a:gd name="T1" fmla="*/ 31 h 36"/>
                  <a:gd name="T2" fmla="*/ 4 w 36"/>
                  <a:gd name="T3" fmla="*/ 9 h 36"/>
                  <a:gd name="T4" fmla="*/ 26 w 36"/>
                  <a:gd name="T5" fmla="*/ 4 h 36"/>
                  <a:gd name="T6" fmla="*/ 32 w 36"/>
                  <a:gd name="T7" fmla="*/ 26 h 36"/>
                  <a:gd name="T8" fmla="*/ 10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1"/>
                    </a:moveTo>
                    <a:cubicBezTo>
                      <a:pt x="2" y="27"/>
                      <a:pt x="0" y="17"/>
                      <a:pt x="4" y="9"/>
                    </a:cubicBezTo>
                    <a:cubicBezTo>
                      <a:pt x="9" y="2"/>
                      <a:pt x="19" y="0"/>
                      <a:pt x="26" y="4"/>
                    </a:cubicBezTo>
                    <a:cubicBezTo>
                      <a:pt x="34" y="9"/>
                      <a:pt x="36" y="19"/>
                      <a:pt x="32" y="26"/>
                    </a:cubicBezTo>
                    <a:cubicBezTo>
                      <a:pt x="27" y="34"/>
                      <a:pt x="17" y="36"/>
                      <a:pt x="10" y="31"/>
                    </a:cubicBezTo>
                    <a:close/>
                    <a:moveTo>
                      <a:pt x="12" y="28"/>
                    </a:moveTo>
                    <a:cubicBezTo>
                      <a:pt x="17" y="31"/>
                      <a:pt x="25" y="29"/>
                      <a:pt x="28" y="24"/>
                    </a:cubicBezTo>
                    <a:cubicBezTo>
                      <a:pt x="31" y="18"/>
                      <a:pt x="30" y="11"/>
                      <a:pt x="24" y="8"/>
                    </a:cubicBezTo>
                    <a:cubicBezTo>
                      <a:pt x="19" y="4"/>
                      <a:pt x="11" y="6"/>
                      <a:pt x="8" y="12"/>
                    </a:cubicBezTo>
                    <a:cubicBezTo>
                      <a:pt x="5" y="17"/>
                      <a:pt x="6"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1" name="Freeform 279"/>
              <p:cNvSpPr>
                <a:spLocks noEditPoints="1"/>
              </p:cNvSpPr>
              <p:nvPr/>
            </p:nvSpPr>
            <p:spPr bwMode="auto">
              <a:xfrm>
                <a:off x="5523744" y="5210945"/>
                <a:ext cx="59608" cy="59608"/>
              </a:xfrm>
              <a:custGeom>
                <a:avLst/>
                <a:gdLst>
                  <a:gd name="T0" fmla="*/ 10 w 36"/>
                  <a:gd name="T1" fmla="*/ 31 h 36"/>
                  <a:gd name="T2" fmla="*/ 4 w 36"/>
                  <a:gd name="T3" fmla="*/ 9 h 36"/>
                  <a:gd name="T4" fmla="*/ 26 w 36"/>
                  <a:gd name="T5" fmla="*/ 4 h 36"/>
                  <a:gd name="T6" fmla="*/ 32 w 36"/>
                  <a:gd name="T7" fmla="*/ 26 h 36"/>
                  <a:gd name="T8" fmla="*/ 10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1"/>
                    </a:moveTo>
                    <a:cubicBezTo>
                      <a:pt x="2" y="27"/>
                      <a:pt x="0" y="17"/>
                      <a:pt x="4" y="9"/>
                    </a:cubicBezTo>
                    <a:cubicBezTo>
                      <a:pt x="9" y="2"/>
                      <a:pt x="19" y="0"/>
                      <a:pt x="26" y="4"/>
                    </a:cubicBezTo>
                    <a:cubicBezTo>
                      <a:pt x="34" y="9"/>
                      <a:pt x="36" y="19"/>
                      <a:pt x="32" y="26"/>
                    </a:cubicBezTo>
                    <a:cubicBezTo>
                      <a:pt x="27" y="33"/>
                      <a:pt x="17" y="36"/>
                      <a:pt x="10" y="31"/>
                    </a:cubicBezTo>
                    <a:close/>
                    <a:moveTo>
                      <a:pt x="12" y="28"/>
                    </a:moveTo>
                    <a:cubicBezTo>
                      <a:pt x="17" y="31"/>
                      <a:pt x="25" y="29"/>
                      <a:pt x="28" y="24"/>
                    </a:cubicBezTo>
                    <a:cubicBezTo>
                      <a:pt x="31" y="18"/>
                      <a:pt x="30" y="11"/>
                      <a:pt x="24" y="8"/>
                    </a:cubicBezTo>
                    <a:cubicBezTo>
                      <a:pt x="19" y="4"/>
                      <a:pt x="11" y="6"/>
                      <a:pt x="8" y="12"/>
                    </a:cubicBezTo>
                    <a:cubicBezTo>
                      <a:pt x="5" y="17"/>
                      <a:pt x="6"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2" name="Line 280"/>
              <p:cNvSpPr>
                <a:spLocks noChangeShapeType="1"/>
              </p:cNvSpPr>
              <p:nvPr/>
            </p:nvSpPr>
            <p:spPr bwMode="auto">
              <a:xfrm>
                <a:off x="5553198" y="5264241"/>
                <a:ext cx="0" cy="386402"/>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3" name="Freeform 281"/>
              <p:cNvSpPr>
                <a:spLocks noEditPoints="1"/>
              </p:cNvSpPr>
              <p:nvPr/>
            </p:nvSpPr>
            <p:spPr bwMode="auto">
              <a:xfrm>
                <a:off x="5752360" y="3865201"/>
                <a:ext cx="59608" cy="60310"/>
              </a:xfrm>
              <a:custGeom>
                <a:avLst/>
                <a:gdLst>
                  <a:gd name="T0" fmla="*/ 10 w 36"/>
                  <a:gd name="T1" fmla="*/ 31 h 36"/>
                  <a:gd name="T2" fmla="*/ 4 w 36"/>
                  <a:gd name="T3" fmla="*/ 9 h 36"/>
                  <a:gd name="T4" fmla="*/ 26 w 36"/>
                  <a:gd name="T5" fmla="*/ 4 h 36"/>
                  <a:gd name="T6" fmla="*/ 32 w 36"/>
                  <a:gd name="T7" fmla="*/ 26 h 36"/>
                  <a:gd name="T8" fmla="*/ 10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1"/>
                    </a:moveTo>
                    <a:cubicBezTo>
                      <a:pt x="2" y="27"/>
                      <a:pt x="0" y="17"/>
                      <a:pt x="4" y="9"/>
                    </a:cubicBezTo>
                    <a:cubicBezTo>
                      <a:pt x="9" y="2"/>
                      <a:pt x="19" y="0"/>
                      <a:pt x="26" y="4"/>
                    </a:cubicBezTo>
                    <a:cubicBezTo>
                      <a:pt x="34" y="9"/>
                      <a:pt x="36" y="19"/>
                      <a:pt x="32" y="26"/>
                    </a:cubicBezTo>
                    <a:cubicBezTo>
                      <a:pt x="27" y="33"/>
                      <a:pt x="17" y="36"/>
                      <a:pt x="10" y="31"/>
                    </a:cubicBezTo>
                    <a:close/>
                    <a:moveTo>
                      <a:pt x="12" y="28"/>
                    </a:moveTo>
                    <a:cubicBezTo>
                      <a:pt x="17" y="31"/>
                      <a:pt x="25" y="29"/>
                      <a:pt x="28" y="24"/>
                    </a:cubicBezTo>
                    <a:cubicBezTo>
                      <a:pt x="31" y="18"/>
                      <a:pt x="30" y="11"/>
                      <a:pt x="24" y="8"/>
                    </a:cubicBezTo>
                    <a:cubicBezTo>
                      <a:pt x="19" y="4"/>
                      <a:pt x="11" y="6"/>
                      <a:pt x="8" y="12"/>
                    </a:cubicBezTo>
                    <a:cubicBezTo>
                      <a:pt x="5" y="17"/>
                      <a:pt x="6"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4" name="Freeform 282"/>
              <p:cNvSpPr>
                <a:spLocks noEditPoints="1"/>
              </p:cNvSpPr>
              <p:nvPr/>
            </p:nvSpPr>
            <p:spPr bwMode="auto">
              <a:xfrm>
                <a:off x="5752360" y="3558744"/>
                <a:ext cx="59608" cy="59608"/>
              </a:xfrm>
              <a:custGeom>
                <a:avLst/>
                <a:gdLst>
                  <a:gd name="T0" fmla="*/ 10 w 36"/>
                  <a:gd name="T1" fmla="*/ 32 h 36"/>
                  <a:gd name="T2" fmla="*/ 4 w 36"/>
                  <a:gd name="T3" fmla="*/ 10 h 36"/>
                  <a:gd name="T4" fmla="*/ 26 w 36"/>
                  <a:gd name="T5" fmla="*/ 5 h 36"/>
                  <a:gd name="T6" fmla="*/ 32 w 36"/>
                  <a:gd name="T7" fmla="*/ 26 h 36"/>
                  <a:gd name="T8" fmla="*/ 10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2"/>
                    </a:moveTo>
                    <a:cubicBezTo>
                      <a:pt x="2" y="27"/>
                      <a:pt x="0" y="17"/>
                      <a:pt x="4" y="10"/>
                    </a:cubicBezTo>
                    <a:cubicBezTo>
                      <a:pt x="9" y="2"/>
                      <a:pt x="19" y="0"/>
                      <a:pt x="26" y="5"/>
                    </a:cubicBezTo>
                    <a:cubicBezTo>
                      <a:pt x="34" y="9"/>
                      <a:pt x="36" y="19"/>
                      <a:pt x="32" y="26"/>
                    </a:cubicBezTo>
                    <a:cubicBezTo>
                      <a:pt x="27" y="34"/>
                      <a:pt x="17" y="36"/>
                      <a:pt x="10" y="32"/>
                    </a:cubicBezTo>
                    <a:close/>
                    <a:moveTo>
                      <a:pt x="12" y="28"/>
                    </a:moveTo>
                    <a:cubicBezTo>
                      <a:pt x="17" y="32"/>
                      <a:pt x="25" y="30"/>
                      <a:pt x="28" y="24"/>
                    </a:cubicBezTo>
                    <a:cubicBezTo>
                      <a:pt x="31" y="19"/>
                      <a:pt x="30" y="12"/>
                      <a:pt x="24" y="8"/>
                    </a:cubicBezTo>
                    <a:cubicBezTo>
                      <a:pt x="19" y="5"/>
                      <a:pt x="11" y="6"/>
                      <a:pt x="8" y="12"/>
                    </a:cubicBezTo>
                    <a:cubicBezTo>
                      <a:pt x="5" y="18"/>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5" name="Line 283"/>
              <p:cNvSpPr>
                <a:spLocks noChangeShapeType="1"/>
              </p:cNvSpPr>
              <p:nvPr/>
            </p:nvSpPr>
            <p:spPr bwMode="auto">
              <a:xfrm>
                <a:off x="5782514" y="3612041"/>
                <a:ext cx="0" cy="25877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6" name="Freeform 284"/>
              <p:cNvSpPr>
                <a:spLocks noEditPoints="1"/>
              </p:cNvSpPr>
              <p:nvPr/>
            </p:nvSpPr>
            <p:spPr bwMode="auto">
              <a:xfrm>
                <a:off x="5591768" y="3210211"/>
                <a:ext cx="61011" cy="59608"/>
              </a:xfrm>
              <a:custGeom>
                <a:avLst/>
                <a:gdLst>
                  <a:gd name="T0" fmla="*/ 10 w 37"/>
                  <a:gd name="T1" fmla="*/ 31 h 36"/>
                  <a:gd name="T2" fmla="*/ 5 w 37"/>
                  <a:gd name="T3" fmla="*/ 9 h 36"/>
                  <a:gd name="T4" fmla="*/ 27 w 37"/>
                  <a:gd name="T5" fmla="*/ 4 h 36"/>
                  <a:gd name="T6" fmla="*/ 32 w 37"/>
                  <a:gd name="T7" fmla="*/ 26 h 36"/>
                  <a:gd name="T8" fmla="*/ 10 w 37"/>
                  <a:gd name="T9" fmla="*/ 31 h 36"/>
                  <a:gd name="T10" fmla="*/ 12 w 37"/>
                  <a:gd name="T11" fmla="*/ 28 h 36"/>
                  <a:gd name="T12" fmla="*/ 28 w 37"/>
                  <a:gd name="T13" fmla="*/ 24 h 36"/>
                  <a:gd name="T14" fmla="*/ 25 w 37"/>
                  <a:gd name="T15" fmla="*/ 8 h 36"/>
                  <a:gd name="T16" fmla="*/ 8 w 37"/>
                  <a:gd name="T17" fmla="*/ 12 h 36"/>
                  <a:gd name="T18" fmla="*/ 12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31"/>
                    </a:moveTo>
                    <a:cubicBezTo>
                      <a:pt x="3" y="27"/>
                      <a:pt x="0" y="17"/>
                      <a:pt x="5" y="9"/>
                    </a:cubicBezTo>
                    <a:cubicBezTo>
                      <a:pt x="9" y="2"/>
                      <a:pt x="19" y="0"/>
                      <a:pt x="27" y="4"/>
                    </a:cubicBezTo>
                    <a:cubicBezTo>
                      <a:pt x="34" y="9"/>
                      <a:pt x="37" y="19"/>
                      <a:pt x="32" y="26"/>
                    </a:cubicBezTo>
                    <a:cubicBezTo>
                      <a:pt x="27" y="34"/>
                      <a:pt x="18" y="36"/>
                      <a:pt x="10" y="31"/>
                    </a:cubicBezTo>
                    <a:close/>
                    <a:moveTo>
                      <a:pt x="12" y="28"/>
                    </a:moveTo>
                    <a:cubicBezTo>
                      <a:pt x="18" y="31"/>
                      <a:pt x="25" y="29"/>
                      <a:pt x="28" y="24"/>
                    </a:cubicBezTo>
                    <a:cubicBezTo>
                      <a:pt x="32" y="18"/>
                      <a:pt x="30" y="11"/>
                      <a:pt x="25" y="8"/>
                    </a:cubicBezTo>
                    <a:cubicBezTo>
                      <a:pt x="19" y="4"/>
                      <a:pt x="12" y="6"/>
                      <a:pt x="8" y="12"/>
                    </a:cubicBezTo>
                    <a:cubicBezTo>
                      <a:pt x="5" y="17"/>
                      <a:pt x="7"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7" name="Line 285"/>
              <p:cNvSpPr>
                <a:spLocks noChangeShapeType="1"/>
              </p:cNvSpPr>
              <p:nvPr/>
            </p:nvSpPr>
            <p:spPr bwMode="auto">
              <a:xfrm>
                <a:off x="5621221" y="3263508"/>
                <a:ext cx="0" cy="235628"/>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8" name="Freeform 286"/>
              <p:cNvSpPr>
                <a:spLocks noEditPoints="1"/>
              </p:cNvSpPr>
              <p:nvPr/>
            </p:nvSpPr>
            <p:spPr bwMode="auto">
              <a:xfrm>
                <a:off x="4980959" y="2536988"/>
                <a:ext cx="59608" cy="61011"/>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9 h 37"/>
                  <a:gd name="T14" fmla="*/ 8 w 36"/>
                  <a:gd name="T15" fmla="*/ 12 h 37"/>
                  <a:gd name="T16" fmla="*/ 11 w 36"/>
                  <a:gd name="T17" fmla="*/ 29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8"/>
                      <a:pt x="0" y="18"/>
                      <a:pt x="4" y="10"/>
                    </a:cubicBezTo>
                    <a:cubicBezTo>
                      <a:pt x="9" y="3"/>
                      <a:pt x="18" y="0"/>
                      <a:pt x="26" y="5"/>
                    </a:cubicBezTo>
                    <a:cubicBezTo>
                      <a:pt x="33" y="10"/>
                      <a:pt x="36" y="19"/>
                      <a:pt x="31" y="27"/>
                    </a:cubicBezTo>
                    <a:close/>
                    <a:moveTo>
                      <a:pt x="28" y="25"/>
                    </a:moveTo>
                    <a:cubicBezTo>
                      <a:pt x="31" y="19"/>
                      <a:pt x="29" y="12"/>
                      <a:pt x="24" y="9"/>
                    </a:cubicBezTo>
                    <a:cubicBezTo>
                      <a:pt x="18" y="5"/>
                      <a:pt x="11" y="7"/>
                      <a:pt x="8" y="12"/>
                    </a:cubicBezTo>
                    <a:cubicBezTo>
                      <a:pt x="4" y="18"/>
                      <a:pt x="6" y="25"/>
                      <a:pt x="11" y="29"/>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9" name="Freeform 287"/>
              <p:cNvSpPr>
                <a:spLocks noEditPoints="1"/>
              </p:cNvSpPr>
              <p:nvPr/>
            </p:nvSpPr>
            <p:spPr bwMode="auto">
              <a:xfrm>
                <a:off x="5221496" y="2541897"/>
                <a:ext cx="59608" cy="59608"/>
              </a:xfrm>
              <a:custGeom>
                <a:avLst/>
                <a:gdLst>
                  <a:gd name="T0" fmla="*/ 32 w 36"/>
                  <a:gd name="T1" fmla="*/ 26 h 36"/>
                  <a:gd name="T2" fmla="*/ 10 w 36"/>
                  <a:gd name="T3" fmla="*/ 31 h 36"/>
                  <a:gd name="T4" fmla="*/ 5 w 36"/>
                  <a:gd name="T5" fmla="*/ 9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3" y="27"/>
                      <a:pt x="0" y="17"/>
                      <a:pt x="5" y="9"/>
                    </a:cubicBezTo>
                    <a:cubicBezTo>
                      <a:pt x="9" y="2"/>
                      <a:pt x="19" y="0"/>
                      <a:pt x="27" y="4"/>
                    </a:cubicBezTo>
                    <a:cubicBezTo>
                      <a:pt x="34" y="9"/>
                      <a:pt x="36" y="19"/>
                      <a:pt x="32" y="26"/>
                    </a:cubicBezTo>
                    <a:close/>
                    <a:moveTo>
                      <a:pt x="28" y="24"/>
                    </a:moveTo>
                    <a:cubicBezTo>
                      <a:pt x="32" y="18"/>
                      <a:pt x="30" y="11"/>
                      <a:pt x="24"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0" name="Line 288"/>
              <p:cNvSpPr>
                <a:spLocks noChangeShapeType="1"/>
              </p:cNvSpPr>
              <p:nvPr/>
            </p:nvSpPr>
            <p:spPr bwMode="auto">
              <a:xfrm>
                <a:off x="5032152" y="2571351"/>
                <a:ext cx="192850"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1" name="Freeform 289"/>
              <p:cNvSpPr>
                <a:spLocks noEditPoints="1"/>
              </p:cNvSpPr>
              <p:nvPr/>
            </p:nvSpPr>
            <p:spPr bwMode="auto">
              <a:xfrm>
                <a:off x="5175212" y="3031386"/>
                <a:ext cx="59608" cy="61011"/>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7"/>
                      <a:pt x="0" y="18"/>
                      <a:pt x="4" y="10"/>
                    </a:cubicBezTo>
                    <a:cubicBezTo>
                      <a:pt x="9" y="3"/>
                      <a:pt x="19" y="0"/>
                      <a:pt x="26" y="5"/>
                    </a:cubicBezTo>
                    <a:cubicBezTo>
                      <a:pt x="33" y="9"/>
                      <a:pt x="36" y="19"/>
                      <a:pt x="31" y="27"/>
                    </a:cubicBezTo>
                    <a:close/>
                    <a:moveTo>
                      <a:pt x="28" y="25"/>
                    </a:moveTo>
                    <a:cubicBezTo>
                      <a:pt x="31" y="19"/>
                      <a:pt x="29" y="12"/>
                      <a:pt x="24" y="8"/>
                    </a:cubicBezTo>
                    <a:cubicBezTo>
                      <a:pt x="18" y="5"/>
                      <a:pt x="11" y="7"/>
                      <a:pt x="8" y="12"/>
                    </a:cubicBezTo>
                    <a:cubicBezTo>
                      <a:pt x="4" y="18"/>
                      <a:pt x="6" y="25"/>
                      <a:pt x="12" y="28"/>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2" name="Freeform 290"/>
              <p:cNvSpPr>
                <a:spLocks noEditPoints="1"/>
              </p:cNvSpPr>
              <p:nvPr/>
            </p:nvSpPr>
            <p:spPr bwMode="auto">
              <a:xfrm>
                <a:off x="5588262" y="3032789"/>
                <a:ext cx="59608" cy="59608"/>
              </a:xfrm>
              <a:custGeom>
                <a:avLst/>
                <a:gdLst>
                  <a:gd name="T0" fmla="*/ 32 w 36"/>
                  <a:gd name="T1" fmla="*/ 26 h 36"/>
                  <a:gd name="T2" fmla="*/ 10 w 36"/>
                  <a:gd name="T3" fmla="*/ 32 h 36"/>
                  <a:gd name="T4" fmla="*/ 5 w 36"/>
                  <a:gd name="T5" fmla="*/ 10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3" y="27"/>
                      <a:pt x="0" y="17"/>
                      <a:pt x="5" y="10"/>
                    </a:cubicBezTo>
                    <a:cubicBezTo>
                      <a:pt x="9" y="2"/>
                      <a:pt x="19" y="0"/>
                      <a:pt x="27" y="4"/>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3" name="Line 291"/>
              <p:cNvSpPr>
                <a:spLocks noChangeShapeType="1"/>
              </p:cNvSpPr>
              <p:nvPr/>
            </p:nvSpPr>
            <p:spPr bwMode="auto">
              <a:xfrm flipV="1">
                <a:off x="5226404" y="3064346"/>
                <a:ext cx="365363" cy="1403"/>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4" name="Freeform 292"/>
              <p:cNvSpPr>
                <a:spLocks noEditPoints="1"/>
              </p:cNvSpPr>
              <p:nvPr/>
            </p:nvSpPr>
            <p:spPr bwMode="auto">
              <a:xfrm>
                <a:off x="5175212" y="3145694"/>
                <a:ext cx="59608" cy="61011"/>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9 h 37"/>
                  <a:gd name="T14" fmla="*/ 8 w 36"/>
                  <a:gd name="T15" fmla="*/ 12 h 37"/>
                  <a:gd name="T16" fmla="*/ 12 w 36"/>
                  <a:gd name="T17" fmla="*/ 29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8"/>
                      <a:pt x="0" y="18"/>
                      <a:pt x="4" y="10"/>
                    </a:cubicBezTo>
                    <a:cubicBezTo>
                      <a:pt x="9" y="3"/>
                      <a:pt x="19" y="0"/>
                      <a:pt x="26" y="5"/>
                    </a:cubicBezTo>
                    <a:cubicBezTo>
                      <a:pt x="33" y="10"/>
                      <a:pt x="36" y="19"/>
                      <a:pt x="31" y="27"/>
                    </a:cubicBezTo>
                    <a:close/>
                    <a:moveTo>
                      <a:pt x="28" y="25"/>
                    </a:moveTo>
                    <a:cubicBezTo>
                      <a:pt x="31" y="19"/>
                      <a:pt x="29" y="12"/>
                      <a:pt x="24" y="9"/>
                    </a:cubicBezTo>
                    <a:cubicBezTo>
                      <a:pt x="18" y="5"/>
                      <a:pt x="11" y="7"/>
                      <a:pt x="8" y="12"/>
                    </a:cubicBezTo>
                    <a:cubicBezTo>
                      <a:pt x="4" y="18"/>
                      <a:pt x="6" y="25"/>
                      <a:pt x="12" y="29"/>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5" name="Freeform 293"/>
              <p:cNvSpPr>
                <a:spLocks noEditPoints="1"/>
              </p:cNvSpPr>
              <p:nvPr/>
            </p:nvSpPr>
            <p:spPr bwMode="auto">
              <a:xfrm>
                <a:off x="5588262" y="3147096"/>
                <a:ext cx="59608" cy="59608"/>
              </a:xfrm>
              <a:custGeom>
                <a:avLst/>
                <a:gdLst>
                  <a:gd name="T0" fmla="*/ 32 w 36"/>
                  <a:gd name="T1" fmla="*/ 26 h 36"/>
                  <a:gd name="T2" fmla="*/ 10 w 36"/>
                  <a:gd name="T3" fmla="*/ 32 h 36"/>
                  <a:gd name="T4" fmla="*/ 5 w 36"/>
                  <a:gd name="T5" fmla="*/ 10 h 36"/>
                  <a:gd name="T6" fmla="*/ 27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3" y="27"/>
                      <a:pt x="0" y="17"/>
                      <a:pt x="5" y="10"/>
                    </a:cubicBezTo>
                    <a:cubicBezTo>
                      <a:pt x="9" y="2"/>
                      <a:pt x="19" y="0"/>
                      <a:pt x="27" y="5"/>
                    </a:cubicBezTo>
                    <a:cubicBezTo>
                      <a:pt x="34" y="9"/>
                      <a:pt x="36" y="19"/>
                      <a:pt x="32" y="26"/>
                    </a:cubicBezTo>
                    <a:close/>
                    <a:moveTo>
                      <a:pt x="28" y="24"/>
                    </a:moveTo>
                    <a:cubicBezTo>
                      <a:pt x="32" y="19"/>
                      <a:pt x="30" y="12"/>
                      <a:pt x="24" y="8"/>
                    </a:cubicBezTo>
                    <a:cubicBezTo>
                      <a:pt x="19" y="5"/>
                      <a:pt x="12" y="6"/>
                      <a:pt x="8" y="12"/>
                    </a:cubicBezTo>
                    <a:cubicBezTo>
                      <a:pt x="5" y="18"/>
                      <a:pt x="7" y="25"/>
                      <a:pt x="12" y="28"/>
                    </a:cubicBezTo>
                    <a:cubicBezTo>
                      <a:pt x="18"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6" name="Line 294"/>
              <p:cNvSpPr>
                <a:spLocks noChangeShapeType="1"/>
              </p:cNvSpPr>
              <p:nvPr/>
            </p:nvSpPr>
            <p:spPr bwMode="auto">
              <a:xfrm flipV="1">
                <a:off x="5226404" y="3178654"/>
                <a:ext cx="365363" cy="1403"/>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7" name="Freeform 295"/>
              <p:cNvSpPr>
                <a:spLocks noEditPoints="1"/>
              </p:cNvSpPr>
              <p:nvPr/>
            </p:nvSpPr>
            <p:spPr bwMode="auto">
              <a:xfrm>
                <a:off x="5262871" y="2588181"/>
                <a:ext cx="58206" cy="58206"/>
              </a:xfrm>
              <a:custGeom>
                <a:avLst/>
                <a:gdLst>
                  <a:gd name="T0" fmla="*/ 21 w 35"/>
                  <a:gd name="T1" fmla="*/ 33 h 35"/>
                  <a:gd name="T2" fmla="*/ 2 w 35"/>
                  <a:gd name="T3" fmla="*/ 21 h 35"/>
                  <a:gd name="T4" fmla="*/ 14 w 35"/>
                  <a:gd name="T5" fmla="*/ 2 h 35"/>
                  <a:gd name="T6" fmla="*/ 33 w 35"/>
                  <a:gd name="T7" fmla="*/ 14 h 35"/>
                  <a:gd name="T8" fmla="*/ 21 w 35"/>
                  <a:gd name="T9" fmla="*/ 33 h 35"/>
                  <a:gd name="T10" fmla="*/ 20 w 35"/>
                  <a:gd name="T11" fmla="*/ 29 h 35"/>
                  <a:gd name="T12" fmla="*/ 29 w 35"/>
                  <a:gd name="T13" fmla="*/ 15 h 35"/>
                  <a:gd name="T14" fmla="*/ 15 w 35"/>
                  <a:gd name="T15" fmla="*/ 6 h 35"/>
                  <a:gd name="T16" fmla="*/ 6 w 35"/>
                  <a:gd name="T17" fmla="*/ 20 h 35"/>
                  <a:gd name="T18" fmla="*/ 20 w 35"/>
                  <a:gd name="T19"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1" y="33"/>
                    </a:moveTo>
                    <a:cubicBezTo>
                      <a:pt x="13" y="35"/>
                      <a:pt x="4" y="30"/>
                      <a:pt x="2" y="21"/>
                    </a:cubicBezTo>
                    <a:cubicBezTo>
                      <a:pt x="0" y="13"/>
                      <a:pt x="5" y="4"/>
                      <a:pt x="14" y="2"/>
                    </a:cubicBezTo>
                    <a:cubicBezTo>
                      <a:pt x="22" y="0"/>
                      <a:pt x="31" y="5"/>
                      <a:pt x="33" y="14"/>
                    </a:cubicBezTo>
                    <a:cubicBezTo>
                      <a:pt x="35" y="22"/>
                      <a:pt x="30" y="31"/>
                      <a:pt x="21" y="33"/>
                    </a:cubicBezTo>
                    <a:close/>
                    <a:moveTo>
                      <a:pt x="20" y="29"/>
                    </a:moveTo>
                    <a:cubicBezTo>
                      <a:pt x="26" y="27"/>
                      <a:pt x="30" y="21"/>
                      <a:pt x="29" y="15"/>
                    </a:cubicBezTo>
                    <a:cubicBezTo>
                      <a:pt x="27" y="9"/>
                      <a:pt x="21" y="5"/>
                      <a:pt x="15" y="6"/>
                    </a:cubicBezTo>
                    <a:cubicBezTo>
                      <a:pt x="8" y="8"/>
                      <a:pt x="5" y="14"/>
                      <a:pt x="6" y="20"/>
                    </a:cubicBezTo>
                    <a:cubicBezTo>
                      <a:pt x="8" y="27"/>
                      <a:pt x="14" y="31"/>
                      <a:pt x="20"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8" name="Freeform 296"/>
              <p:cNvSpPr>
                <a:spLocks noEditPoints="1"/>
              </p:cNvSpPr>
              <p:nvPr/>
            </p:nvSpPr>
            <p:spPr bwMode="auto">
              <a:xfrm>
                <a:off x="5382788" y="2714411"/>
                <a:ext cx="57504" cy="58206"/>
              </a:xfrm>
              <a:custGeom>
                <a:avLst/>
                <a:gdLst>
                  <a:gd name="T0" fmla="*/ 22 w 35"/>
                  <a:gd name="T1" fmla="*/ 33 h 35"/>
                  <a:gd name="T2" fmla="*/ 2 w 35"/>
                  <a:gd name="T3" fmla="*/ 21 h 35"/>
                  <a:gd name="T4" fmla="*/ 14 w 35"/>
                  <a:gd name="T5" fmla="*/ 2 h 35"/>
                  <a:gd name="T6" fmla="*/ 33 w 35"/>
                  <a:gd name="T7" fmla="*/ 13 h 35"/>
                  <a:gd name="T8" fmla="*/ 22 w 35"/>
                  <a:gd name="T9" fmla="*/ 33 h 35"/>
                  <a:gd name="T10" fmla="*/ 21 w 35"/>
                  <a:gd name="T11" fmla="*/ 29 h 35"/>
                  <a:gd name="T12" fmla="*/ 29 w 35"/>
                  <a:gd name="T13" fmla="*/ 14 h 35"/>
                  <a:gd name="T14" fmla="*/ 15 w 35"/>
                  <a:gd name="T15" fmla="*/ 6 h 35"/>
                  <a:gd name="T16" fmla="*/ 7 w 35"/>
                  <a:gd name="T17" fmla="*/ 20 h 35"/>
                  <a:gd name="T18" fmla="*/ 21 w 35"/>
                  <a:gd name="T19"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2" y="33"/>
                    </a:moveTo>
                    <a:cubicBezTo>
                      <a:pt x="13" y="35"/>
                      <a:pt x="5" y="29"/>
                      <a:pt x="2" y="21"/>
                    </a:cubicBezTo>
                    <a:cubicBezTo>
                      <a:pt x="0" y="12"/>
                      <a:pt x="6" y="4"/>
                      <a:pt x="14" y="2"/>
                    </a:cubicBezTo>
                    <a:cubicBezTo>
                      <a:pt x="23" y="0"/>
                      <a:pt x="31" y="5"/>
                      <a:pt x="33" y="13"/>
                    </a:cubicBezTo>
                    <a:cubicBezTo>
                      <a:pt x="35" y="22"/>
                      <a:pt x="30" y="30"/>
                      <a:pt x="22" y="33"/>
                    </a:cubicBezTo>
                    <a:close/>
                    <a:moveTo>
                      <a:pt x="21" y="29"/>
                    </a:moveTo>
                    <a:cubicBezTo>
                      <a:pt x="27" y="27"/>
                      <a:pt x="31" y="21"/>
                      <a:pt x="29" y="14"/>
                    </a:cubicBezTo>
                    <a:cubicBezTo>
                      <a:pt x="28" y="8"/>
                      <a:pt x="21" y="4"/>
                      <a:pt x="15" y="6"/>
                    </a:cubicBezTo>
                    <a:cubicBezTo>
                      <a:pt x="9" y="7"/>
                      <a:pt x="5" y="14"/>
                      <a:pt x="7" y="20"/>
                    </a:cubicBezTo>
                    <a:cubicBezTo>
                      <a:pt x="8" y="26"/>
                      <a:pt x="14" y="30"/>
                      <a:pt x="21"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9" name="Line 297"/>
              <p:cNvSpPr>
                <a:spLocks noChangeShapeType="1"/>
              </p:cNvSpPr>
              <p:nvPr/>
            </p:nvSpPr>
            <p:spPr bwMode="auto">
              <a:xfrm>
                <a:off x="5304246" y="2636569"/>
                <a:ext cx="88360" cy="87659"/>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0" name="Freeform 298"/>
              <p:cNvSpPr>
                <a:spLocks noEditPoints="1"/>
              </p:cNvSpPr>
              <p:nvPr/>
            </p:nvSpPr>
            <p:spPr bwMode="auto">
              <a:xfrm>
                <a:off x="5442397" y="2712307"/>
                <a:ext cx="59608" cy="60310"/>
              </a:xfrm>
              <a:custGeom>
                <a:avLst/>
                <a:gdLst>
                  <a:gd name="T0" fmla="*/ 32 w 36"/>
                  <a:gd name="T1" fmla="*/ 26 h 36"/>
                  <a:gd name="T2" fmla="*/ 10 w 36"/>
                  <a:gd name="T3" fmla="*/ 32 h 36"/>
                  <a:gd name="T4" fmla="*/ 5 w 36"/>
                  <a:gd name="T5" fmla="*/ 10 h 36"/>
                  <a:gd name="T6" fmla="*/ 26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5" y="10"/>
                    </a:cubicBezTo>
                    <a:cubicBezTo>
                      <a:pt x="9" y="2"/>
                      <a:pt x="19" y="0"/>
                      <a:pt x="26" y="5"/>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1" name="Freeform 299"/>
              <p:cNvSpPr>
                <a:spLocks noEditPoints="1"/>
              </p:cNvSpPr>
              <p:nvPr/>
            </p:nvSpPr>
            <p:spPr bwMode="auto">
              <a:xfrm>
                <a:off x="5589664" y="2715813"/>
                <a:ext cx="59608" cy="59608"/>
              </a:xfrm>
              <a:custGeom>
                <a:avLst/>
                <a:gdLst>
                  <a:gd name="T0" fmla="*/ 31 w 36"/>
                  <a:gd name="T1" fmla="*/ 27 h 36"/>
                  <a:gd name="T2" fmla="*/ 9 w 36"/>
                  <a:gd name="T3" fmla="*/ 32 h 36"/>
                  <a:gd name="T4" fmla="*/ 4 w 36"/>
                  <a:gd name="T5" fmla="*/ 10 h 36"/>
                  <a:gd name="T6" fmla="*/ 26 w 36"/>
                  <a:gd name="T7" fmla="*/ 5 h 36"/>
                  <a:gd name="T8" fmla="*/ 31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7"/>
                    </a:moveTo>
                    <a:cubicBezTo>
                      <a:pt x="27" y="34"/>
                      <a:pt x="17" y="36"/>
                      <a:pt x="9" y="32"/>
                    </a:cubicBezTo>
                    <a:cubicBezTo>
                      <a:pt x="2" y="27"/>
                      <a:pt x="0" y="17"/>
                      <a:pt x="4" y="10"/>
                    </a:cubicBezTo>
                    <a:cubicBezTo>
                      <a:pt x="9" y="2"/>
                      <a:pt x="19" y="0"/>
                      <a:pt x="26" y="5"/>
                    </a:cubicBezTo>
                    <a:cubicBezTo>
                      <a:pt x="34" y="9"/>
                      <a:pt x="36" y="19"/>
                      <a:pt x="31" y="27"/>
                    </a:cubicBezTo>
                    <a:close/>
                    <a:moveTo>
                      <a:pt x="28" y="24"/>
                    </a:moveTo>
                    <a:cubicBezTo>
                      <a:pt x="31" y="19"/>
                      <a:pt x="29" y="12"/>
                      <a:pt x="24" y="8"/>
                    </a:cubicBezTo>
                    <a:cubicBezTo>
                      <a:pt x="18" y="5"/>
                      <a:pt x="11" y="7"/>
                      <a:pt x="8" y="12"/>
                    </a:cubicBezTo>
                    <a:cubicBezTo>
                      <a:pt x="4" y="18"/>
                      <a:pt x="6" y="25"/>
                      <a:pt x="12" y="28"/>
                    </a:cubicBezTo>
                    <a:cubicBezTo>
                      <a:pt x="17" y="32"/>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2" name="Line 300"/>
              <p:cNvSpPr>
                <a:spLocks noChangeShapeType="1"/>
              </p:cNvSpPr>
              <p:nvPr/>
            </p:nvSpPr>
            <p:spPr bwMode="auto">
              <a:xfrm>
                <a:off x="5494992" y="2747370"/>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3" name="Freeform 301"/>
              <p:cNvSpPr>
                <a:spLocks noEditPoints="1"/>
              </p:cNvSpPr>
              <p:nvPr/>
            </p:nvSpPr>
            <p:spPr bwMode="auto">
              <a:xfrm>
                <a:off x="5074228" y="2398837"/>
                <a:ext cx="61011" cy="59608"/>
              </a:xfrm>
              <a:custGeom>
                <a:avLst/>
                <a:gdLst>
                  <a:gd name="T0" fmla="*/ 32 w 37"/>
                  <a:gd name="T1" fmla="*/ 27 h 36"/>
                  <a:gd name="T2" fmla="*/ 10 w 37"/>
                  <a:gd name="T3" fmla="*/ 32 h 36"/>
                  <a:gd name="T4" fmla="*/ 5 w 37"/>
                  <a:gd name="T5" fmla="*/ 10 h 36"/>
                  <a:gd name="T6" fmla="*/ 27 w 37"/>
                  <a:gd name="T7" fmla="*/ 5 h 36"/>
                  <a:gd name="T8" fmla="*/ 32 w 37"/>
                  <a:gd name="T9" fmla="*/ 27 h 36"/>
                  <a:gd name="T10" fmla="*/ 29 w 37"/>
                  <a:gd name="T11" fmla="*/ 24 h 36"/>
                  <a:gd name="T12" fmla="*/ 25 w 37"/>
                  <a:gd name="T13" fmla="*/ 8 h 36"/>
                  <a:gd name="T14" fmla="*/ 9 w 37"/>
                  <a:gd name="T15" fmla="*/ 12 h 36"/>
                  <a:gd name="T16" fmla="*/ 12 w 37"/>
                  <a:gd name="T17" fmla="*/ 28 h 36"/>
                  <a:gd name="T18" fmla="*/ 29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7"/>
                    </a:moveTo>
                    <a:cubicBezTo>
                      <a:pt x="28" y="34"/>
                      <a:pt x="18" y="36"/>
                      <a:pt x="10" y="32"/>
                    </a:cubicBezTo>
                    <a:cubicBezTo>
                      <a:pt x="3" y="27"/>
                      <a:pt x="0" y="17"/>
                      <a:pt x="5" y="10"/>
                    </a:cubicBezTo>
                    <a:cubicBezTo>
                      <a:pt x="10" y="3"/>
                      <a:pt x="19" y="0"/>
                      <a:pt x="27" y="5"/>
                    </a:cubicBezTo>
                    <a:cubicBezTo>
                      <a:pt x="34" y="9"/>
                      <a:pt x="37" y="19"/>
                      <a:pt x="32" y="27"/>
                    </a:cubicBezTo>
                    <a:close/>
                    <a:moveTo>
                      <a:pt x="29" y="24"/>
                    </a:moveTo>
                    <a:cubicBezTo>
                      <a:pt x="32" y="19"/>
                      <a:pt x="30" y="12"/>
                      <a:pt x="25" y="8"/>
                    </a:cubicBezTo>
                    <a:cubicBezTo>
                      <a:pt x="19" y="5"/>
                      <a:pt x="12" y="7"/>
                      <a:pt x="9" y="12"/>
                    </a:cubicBezTo>
                    <a:cubicBezTo>
                      <a:pt x="5" y="18"/>
                      <a:pt x="7" y="25"/>
                      <a:pt x="12" y="28"/>
                    </a:cubicBezTo>
                    <a:cubicBezTo>
                      <a:pt x="18" y="32"/>
                      <a:pt x="25" y="30"/>
                      <a:pt x="29"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4" name="Freeform 302"/>
              <p:cNvSpPr>
                <a:spLocks noEditPoints="1"/>
              </p:cNvSpPr>
              <p:nvPr/>
            </p:nvSpPr>
            <p:spPr bwMode="auto">
              <a:xfrm>
                <a:off x="5221496" y="2402344"/>
                <a:ext cx="59608" cy="61712"/>
              </a:xfrm>
              <a:custGeom>
                <a:avLst/>
                <a:gdLst>
                  <a:gd name="T0" fmla="*/ 32 w 36"/>
                  <a:gd name="T1" fmla="*/ 27 h 37"/>
                  <a:gd name="T2" fmla="*/ 10 w 36"/>
                  <a:gd name="T3" fmla="*/ 32 h 37"/>
                  <a:gd name="T4" fmla="*/ 5 w 36"/>
                  <a:gd name="T5" fmla="*/ 10 h 37"/>
                  <a:gd name="T6" fmla="*/ 27 w 36"/>
                  <a:gd name="T7" fmla="*/ 5 h 37"/>
                  <a:gd name="T8" fmla="*/ 32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2" y="27"/>
                    </a:moveTo>
                    <a:cubicBezTo>
                      <a:pt x="27" y="34"/>
                      <a:pt x="17" y="37"/>
                      <a:pt x="10" y="32"/>
                    </a:cubicBezTo>
                    <a:cubicBezTo>
                      <a:pt x="2" y="27"/>
                      <a:pt x="0" y="18"/>
                      <a:pt x="5" y="10"/>
                    </a:cubicBezTo>
                    <a:cubicBezTo>
                      <a:pt x="9" y="3"/>
                      <a:pt x="19" y="0"/>
                      <a:pt x="27" y="5"/>
                    </a:cubicBezTo>
                    <a:cubicBezTo>
                      <a:pt x="34" y="9"/>
                      <a:pt x="36" y="19"/>
                      <a:pt x="32" y="27"/>
                    </a:cubicBezTo>
                    <a:close/>
                    <a:moveTo>
                      <a:pt x="28" y="25"/>
                    </a:moveTo>
                    <a:cubicBezTo>
                      <a:pt x="32" y="19"/>
                      <a:pt x="30" y="12"/>
                      <a:pt x="24" y="8"/>
                    </a:cubicBezTo>
                    <a:cubicBezTo>
                      <a:pt x="19" y="5"/>
                      <a:pt x="12" y="7"/>
                      <a:pt x="8" y="12"/>
                    </a:cubicBezTo>
                    <a:cubicBezTo>
                      <a:pt x="5" y="18"/>
                      <a:pt x="7" y="25"/>
                      <a:pt x="12" y="28"/>
                    </a:cubicBezTo>
                    <a:cubicBezTo>
                      <a:pt x="18"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5" name="Line 303"/>
              <p:cNvSpPr>
                <a:spLocks noChangeShapeType="1"/>
              </p:cNvSpPr>
              <p:nvPr/>
            </p:nvSpPr>
            <p:spPr bwMode="auto">
              <a:xfrm>
                <a:off x="5126824" y="2433901"/>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6" name="Freeform 304"/>
              <p:cNvSpPr>
                <a:spLocks noEditPoints="1"/>
              </p:cNvSpPr>
              <p:nvPr/>
            </p:nvSpPr>
            <p:spPr bwMode="auto">
              <a:xfrm>
                <a:off x="5074228" y="2335723"/>
                <a:ext cx="61011" cy="60310"/>
              </a:xfrm>
              <a:custGeom>
                <a:avLst/>
                <a:gdLst>
                  <a:gd name="T0" fmla="*/ 32 w 37"/>
                  <a:gd name="T1" fmla="*/ 26 h 36"/>
                  <a:gd name="T2" fmla="*/ 10 w 37"/>
                  <a:gd name="T3" fmla="*/ 31 h 36"/>
                  <a:gd name="T4" fmla="*/ 5 w 37"/>
                  <a:gd name="T5" fmla="*/ 10 h 36"/>
                  <a:gd name="T6" fmla="*/ 27 w 37"/>
                  <a:gd name="T7" fmla="*/ 4 h 36"/>
                  <a:gd name="T8" fmla="*/ 32 w 37"/>
                  <a:gd name="T9" fmla="*/ 26 h 36"/>
                  <a:gd name="T10" fmla="*/ 29 w 37"/>
                  <a:gd name="T11" fmla="*/ 24 h 36"/>
                  <a:gd name="T12" fmla="*/ 25 w 37"/>
                  <a:gd name="T13" fmla="*/ 8 h 36"/>
                  <a:gd name="T14" fmla="*/ 9 w 37"/>
                  <a:gd name="T15" fmla="*/ 12 h 36"/>
                  <a:gd name="T16" fmla="*/ 12 w 37"/>
                  <a:gd name="T17" fmla="*/ 28 h 36"/>
                  <a:gd name="T18" fmla="*/ 29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8" y="34"/>
                      <a:pt x="18" y="36"/>
                      <a:pt x="10" y="31"/>
                    </a:cubicBezTo>
                    <a:cubicBezTo>
                      <a:pt x="3" y="27"/>
                      <a:pt x="0" y="17"/>
                      <a:pt x="5" y="10"/>
                    </a:cubicBezTo>
                    <a:cubicBezTo>
                      <a:pt x="10" y="2"/>
                      <a:pt x="19" y="0"/>
                      <a:pt x="27" y="4"/>
                    </a:cubicBezTo>
                    <a:cubicBezTo>
                      <a:pt x="34" y="9"/>
                      <a:pt x="37" y="19"/>
                      <a:pt x="32" y="26"/>
                    </a:cubicBezTo>
                    <a:close/>
                    <a:moveTo>
                      <a:pt x="29" y="24"/>
                    </a:moveTo>
                    <a:cubicBezTo>
                      <a:pt x="32" y="19"/>
                      <a:pt x="30" y="11"/>
                      <a:pt x="25" y="8"/>
                    </a:cubicBezTo>
                    <a:cubicBezTo>
                      <a:pt x="19" y="5"/>
                      <a:pt x="12" y="6"/>
                      <a:pt x="9" y="12"/>
                    </a:cubicBezTo>
                    <a:cubicBezTo>
                      <a:pt x="5" y="17"/>
                      <a:pt x="7" y="25"/>
                      <a:pt x="12" y="28"/>
                    </a:cubicBezTo>
                    <a:cubicBezTo>
                      <a:pt x="18" y="31"/>
                      <a:pt x="25" y="30"/>
                      <a:pt x="29"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7" name="Freeform 305"/>
              <p:cNvSpPr>
                <a:spLocks noEditPoints="1"/>
              </p:cNvSpPr>
              <p:nvPr/>
            </p:nvSpPr>
            <p:spPr bwMode="auto">
              <a:xfrm>
                <a:off x="5221496" y="2339229"/>
                <a:ext cx="59608" cy="59608"/>
              </a:xfrm>
              <a:custGeom>
                <a:avLst/>
                <a:gdLst>
                  <a:gd name="T0" fmla="*/ 32 w 36"/>
                  <a:gd name="T1" fmla="*/ 26 h 36"/>
                  <a:gd name="T2" fmla="*/ 10 w 36"/>
                  <a:gd name="T3" fmla="*/ 32 h 36"/>
                  <a:gd name="T4" fmla="*/ 5 w 36"/>
                  <a:gd name="T5" fmla="*/ 10 h 36"/>
                  <a:gd name="T6" fmla="*/ 27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5" y="10"/>
                    </a:cubicBezTo>
                    <a:cubicBezTo>
                      <a:pt x="9" y="2"/>
                      <a:pt x="19" y="0"/>
                      <a:pt x="27" y="5"/>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8" name="Line 306"/>
              <p:cNvSpPr>
                <a:spLocks noChangeShapeType="1"/>
              </p:cNvSpPr>
              <p:nvPr/>
            </p:nvSpPr>
            <p:spPr bwMode="auto">
              <a:xfrm>
                <a:off x="5126824" y="2370786"/>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9" name="Freeform 307"/>
              <p:cNvSpPr>
                <a:spLocks noEditPoints="1"/>
              </p:cNvSpPr>
              <p:nvPr/>
            </p:nvSpPr>
            <p:spPr bwMode="auto">
              <a:xfrm>
                <a:off x="5156978" y="2274712"/>
                <a:ext cx="59608" cy="59608"/>
              </a:xfrm>
              <a:custGeom>
                <a:avLst/>
                <a:gdLst>
                  <a:gd name="T0" fmla="*/ 31 w 36"/>
                  <a:gd name="T1" fmla="*/ 26 h 36"/>
                  <a:gd name="T2" fmla="*/ 10 w 36"/>
                  <a:gd name="T3" fmla="*/ 31 h 36"/>
                  <a:gd name="T4" fmla="*/ 4 w 36"/>
                  <a:gd name="T5" fmla="*/ 10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10" y="31"/>
                    </a:cubicBezTo>
                    <a:cubicBezTo>
                      <a:pt x="2" y="27"/>
                      <a:pt x="0" y="17"/>
                      <a:pt x="4" y="10"/>
                    </a:cubicBezTo>
                    <a:cubicBezTo>
                      <a:pt x="9" y="2"/>
                      <a:pt x="19" y="0"/>
                      <a:pt x="26" y="4"/>
                    </a:cubicBezTo>
                    <a:cubicBezTo>
                      <a:pt x="34" y="9"/>
                      <a:pt x="36" y="19"/>
                      <a:pt x="31" y="26"/>
                    </a:cubicBezTo>
                    <a:close/>
                    <a:moveTo>
                      <a:pt x="28" y="24"/>
                    </a:moveTo>
                    <a:cubicBezTo>
                      <a:pt x="31" y="18"/>
                      <a:pt x="30" y="11"/>
                      <a:pt x="24" y="8"/>
                    </a:cubicBezTo>
                    <a:cubicBezTo>
                      <a:pt x="18" y="4"/>
                      <a:pt x="11" y="6"/>
                      <a:pt x="8" y="12"/>
                    </a:cubicBezTo>
                    <a:cubicBezTo>
                      <a:pt x="4" y="17"/>
                      <a:pt x="6" y="24"/>
                      <a:pt x="12" y="28"/>
                    </a:cubicBezTo>
                    <a:cubicBezTo>
                      <a:pt x="17" y="31"/>
                      <a:pt x="24"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0" name="Freeform 308"/>
              <p:cNvSpPr>
                <a:spLocks noEditPoints="1"/>
              </p:cNvSpPr>
              <p:nvPr/>
            </p:nvSpPr>
            <p:spPr bwMode="auto">
              <a:xfrm>
                <a:off x="5302843" y="2278218"/>
                <a:ext cx="61712" cy="59608"/>
              </a:xfrm>
              <a:custGeom>
                <a:avLst/>
                <a:gdLst>
                  <a:gd name="T0" fmla="*/ 32 w 37"/>
                  <a:gd name="T1" fmla="*/ 26 h 36"/>
                  <a:gd name="T2" fmla="*/ 10 w 37"/>
                  <a:gd name="T3" fmla="*/ 32 h 36"/>
                  <a:gd name="T4" fmla="*/ 5 w 37"/>
                  <a:gd name="T5" fmla="*/ 10 h 36"/>
                  <a:gd name="T6" fmla="*/ 27 w 37"/>
                  <a:gd name="T7" fmla="*/ 4 h 36"/>
                  <a:gd name="T8" fmla="*/ 32 w 37"/>
                  <a:gd name="T9" fmla="*/ 26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2"/>
                    </a:cubicBezTo>
                    <a:cubicBezTo>
                      <a:pt x="3" y="27"/>
                      <a:pt x="0" y="17"/>
                      <a:pt x="5" y="10"/>
                    </a:cubicBezTo>
                    <a:cubicBezTo>
                      <a:pt x="10" y="2"/>
                      <a:pt x="19" y="0"/>
                      <a:pt x="27" y="4"/>
                    </a:cubicBezTo>
                    <a:cubicBezTo>
                      <a:pt x="34" y="9"/>
                      <a:pt x="37" y="19"/>
                      <a:pt x="32" y="26"/>
                    </a:cubicBezTo>
                    <a:close/>
                    <a:moveTo>
                      <a:pt x="28" y="24"/>
                    </a:moveTo>
                    <a:cubicBezTo>
                      <a:pt x="32" y="19"/>
                      <a:pt x="30" y="11"/>
                      <a:pt x="25"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1" name="Line 309"/>
              <p:cNvSpPr>
                <a:spLocks noChangeShapeType="1"/>
              </p:cNvSpPr>
              <p:nvPr/>
            </p:nvSpPr>
            <p:spPr bwMode="auto">
              <a:xfrm>
                <a:off x="5210275" y="2309776"/>
                <a:ext cx="9747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2" name="Freeform 310"/>
              <p:cNvSpPr>
                <a:spLocks noEditPoints="1"/>
              </p:cNvSpPr>
              <p:nvPr/>
            </p:nvSpPr>
            <p:spPr bwMode="auto">
              <a:xfrm>
                <a:off x="5344218" y="2777525"/>
                <a:ext cx="59608" cy="59608"/>
              </a:xfrm>
              <a:custGeom>
                <a:avLst/>
                <a:gdLst>
                  <a:gd name="T0" fmla="*/ 32 w 36"/>
                  <a:gd name="T1" fmla="*/ 26 h 36"/>
                  <a:gd name="T2" fmla="*/ 10 w 36"/>
                  <a:gd name="T3" fmla="*/ 32 h 36"/>
                  <a:gd name="T4" fmla="*/ 4 w 36"/>
                  <a:gd name="T5" fmla="*/ 10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4" y="10"/>
                    </a:cubicBezTo>
                    <a:cubicBezTo>
                      <a:pt x="9" y="2"/>
                      <a:pt x="19" y="0"/>
                      <a:pt x="26" y="4"/>
                    </a:cubicBezTo>
                    <a:cubicBezTo>
                      <a:pt x="34" y="9"/>
                      <a:pt x="36" y="19"/>
                      <a:pt x="32" y="26"/>
                    </a:cubicBezTo>
                    <a:close/>
                    <a:moveTo>
                      <a:pt x="28" y="24"/>
                    </a:moveTo>
                    <a:cubicBezTo>
                      <a:pt x="31" y="19"/>
                      <a:pt x="30" y="11"/>
                      <a:pt x="24" y="8"/>
                    </a:cubicBezTo>
                    <a:cubicBezTo>
                      <a:pt x="19" y="5"/>
                      <a:pt x="11" y="6"/>
                      <a:pt x="8" y="12"/>
                    </a:cubicBezTo>
                    <a:cubicBezTo>
                      <a:pt x="5" y="17"/>
                      <a:pt x="6" y="25"/>
                      <a:pt x="12" y="28"/>
                    </a:cubicBezTo>
                    <a:cubicBezTo>
                      <a:pt x="17"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3" name="Freeform 311"/>
              <p:cNvSpPr>
                <a:spLocks noEditPoints="1"/>
              </p:cNvSpPr>
              <p:nvPr/>
            </p:nvSpPr>
            <p:spPr bwMode="auto">
              <a:xfrm>
                <a:off x="5526550" y="2780330"/>
                <a:ext cx="60310" cy="60310"/>
              </a:xfrm>
              <a:custGeom>
                <a:avLst/>
                <a:gdLst>
                  <a:gd name="T0" fmla="*/ 31 w 36"/>
                  <a:gd name="T1" fmla="*/ 26 h 36"/>
                  <a:gd name="T2" fmla="*/ 9 w 36"/>
                  <a:gd name="T3" fmla="*/ 32 h 36"/>
                  <a:gd name="T4" fmla="*/ 4 w 36"/>
                  <a:gd name="T5" fmla="*/ 10 h 36"/>
                  <a:gd name="T6" fmla="*/ 26 w 36"/>
                  <a:gd name="T7" fmla="*/ 5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2"/>
                    </a:cubicBezTo>
                    <a:cubicBezTo>
                      <a:pt x="2" y="27"/>
                      <a:pt x="0" y="17"/>
                      <a:pt x="4" y="10"/>
                    </a:cubicBezTo>
                    <a:cubicBezTo>
                      <a:pt x="9" y="2"/>
                      <a:pt x="18" y="0"/>
                      <a:pt x="26" y="5"/>
                    </a:cubicBezTo>
                    <a:cubicBezTo>
                      <a:pt x="33" y="9"/>
                      <a:pt x="36" y="19"/>
                      <a:pt x="31" y="26"/>
                    </a:cubicBezTo>
                    <a:close/>
                    <a:moveTo>
                      <a:pt x="28" y="24"/>
                    </a:moveTo>
                    <a:cubicBezTo>
                      <a:pt x="31" y="19"/>
                      <a:pt x="29" y="12"/>
                      <a:pt x="24" y="8"/>
                    </a:cubicBezTo>
                    <a:cubicBezTo>
                      <a:pt x="18" y="5"/>
                      <a:pt x="11" y="7"/>
                      <a:pt x="8" y="12"/>
                    </a:cubicBezTo>
                    <a:cubicBezTo>
                      <a:pt x="4" y="18"/>
                      <a:pt x="6" y="25"/>
                      <a:pt x="12" y="28"/>
                    </a:cubicBezTo>
                    <a:cubicBezTo>
                      <a:pt x="17" y="32"/>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4" name="Line 312"/>
              <p:cNvSpPr>
                <a:spLocks noChangeShapeType="1"/>
              </p:cNvSpPr>
              <p:nvPr/>
            </p:nvSpPr>
            <p:spPr bwMode="auto">
              <a:xfrm>
                <a:off x="5397515" y="2811888"/>
                <a:ext cx="132541"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5" name="Freeform 313"/>
              <p:cNvSpPr>
                <a:spLocks noEditPoints="1"/>
              </p:cNvSpPr>
              <p:nvPr/>
            </p:nvSpPr>
            <p:spPr bwMode="auto">
              <a:xfrm>
                <a:off x="5176614" y="3208808"/>
                <a:ext cx="59608" cy="59608"/>
              </a:xfrm>
              <a:custGeom>
                <a:avLst/>
                <a:gdLst>
                  <a:gd name="T0" fmla="*/ 31 w 36"/>
                  <a:gd name="T1" fmla="*/ 26 h 36"/>
                  <a:gd name="T2" fmla="*/ 10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3"/>
                      <a:pt x="17" y="36"/>
                      <a:pt x="10" y="31"/>
                    </a:cubicBezTo>
                    <a:cubicBezTo>
                      <a:pt x="2" y="27"/>
                      <a:pt x="0" y="17"/>
                      <a:pt x="4" y="9"/>
                    </a:cubicBezTo>
                    <a:cubicBezTo>
                      <a:pt x="9" y="2"/>
                      <a:pt x="19" y="0"/>
                      <a:pt x="26" y="4"/>
                    </a:cubicBezTo>
                    <a:cubicBezTo>
                      <a:pt x="34" y="9"/>
                      <a:pt x="36" y="19"/>
                      <a:pt x="31" y="26"/>
                    </a:cubicBezTo>
                    <a:close/>
                    <a:moveTo>
                      <a:pt x="28" y="24"/>
                    </a:moveTo>
                    <a:cubicBezTo>
                      <a:pt x="31" y="18"/>
                      <a:pt x="29" y="11"/>
                      <a:pt x="24" y="8"/>
                    </a:cubicBezTo>
                    <a:cubicBezTo>
                      <a:pt x="18" y="4"/>
                      <a:pt x="11" y="6"/>
                      <a:pt x="8" y="12"/>
                    </a:cubicBezTo>
                    <a:cubicBezTo>
                      <a:pt x="4" y="17"/>
                      <a:pt x="6" y="24"/>
                      <a:pt x="12" y="28"/>
                    </a:cubicBezTo>
                    <a:cubicBezTo>
                      <a:pt x="17" y="31"/>
                      <a:pt x="24"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6" name="Freeform 314"/>
              <p:cNvSpPr>
                <a:spLocks noEditPoints="1"/>
              </p:cNvSpPr>
              <p:nvPr/>
            </p:nvSpPr>
            <p:spPr bwMode="auto">
              <a:xfrm>
                <a:off x="5531458" y="3211614"/>
                <a:ext cx="60310" cy="60310"/>
              </a:xfrm>
              <a:custGeom>
                <a:avLst/>
                <a:gdLst>
                  <a:gd name="T0" fmla="*/ 31 w 36"/>
                  <a:gd name="T1" fmla="*/ 26 h 36"/>
                  <a:gd name="T2" fmla="*/ 9 w 36"/>
                  <a:gd name="T3" fmla="*/ 31 h 36"/>
                  <a:gd name="T4" fmla="*/ 4 w 36"/>
                  <a:gd name="T5" fmla="*/ 10 h 36"/>
                  <a:gd name="T6" fmla="*/ 26 w 36"/>
                  <a:gd name="T7" fmla="*/ 4 h 36"/>
                  <a:gd name="T8" fmla="*/ 31 w 36"/>
                  <a:gd name="T9" fmla="*/ 26 h 36"/>
                  <a:gd name="T10" fmla="*/ 28 w 36"/>
                  <a:gd name="T11" fmla="*/ 24 h 36"/>
                  <a:gd name="T12" fmla="*/ 24 w 36"/>
                  <a:gd name="T13" fmla="*/ 8 h 36"/>
                  <a:gd name="T14" fmla="*/ 8 w 36"/>
                  <a:gd name="T15" fmla="*/ 12 h 36"/>
                  <a:gd name="T16" fmla="*/ 11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1"/>
                    </a:cubicBezTo>
                    <a:cubicBezTo>
                      <a:pt x="2" y="27"/>
                      <a:pt x="0" y="17"/>
                      <a:pt x="4" y="10"/>
                    </a:cubicBezTo>
                    <a:cubicBezTo>
                      <a:pt x="9" y="2"/>
                      <a:pt x="18" y="0"/>
                      <a:pt x="26" y="4"/>
                    </a:cubicBezTo>
                    <a:cubicBezTo>
                      <a:pt x="33" y="9"/>
                      <a:pt x="36" y="19"/>
                      <a:pt x="31" y="26"/>
                    </a:cubicBezTo>
                    <a:close/>
                    <a:moveTo>
                      <a:pt x="28" y="24"/>
                    </a:moveTo>
                    <a:cubicBezTo>
                      <a:pt x="31" y="18"/>
                      <a:pt x="29" y="11"/>
                      <a:pt x="24" y="8"/>
                    </a:cubicBezTo>
                    <a:cubicBezTo>
                      <a:pt x="18" y="4"/>
                      <a:pt x="11" y="6"/>
                      <a:pt x="8" y="12"/>
                    </a:cubicBezTo>
                    <a:cubicBezTo>
                      <a:pt x="4" y="17"/>
                      <a:pt x="6" y="24"/>
                      <a:pt x="11" y="28"/>
                    </a:cubicBezTo>
                    <a:cubicBezTo>
                      <a:pt x="17" y="31"/>
                      <a:pt x="24"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7" name="Line 315"/>
              <p:cNvSpPr>
                <a:spLocks noChangeShapeType="1"/>
              </p:cNvSpPr>
              <p:nvPr/>
            </p:nvSpPr>
            <p:spPr bwMode="auto">
              <a:xfrm>
                <a:off x="5229911" y="3243171"/>
                <a:ext cx="305054"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8" name="Freeform 316"/>
              <p:cNvSpPr>
                <a:spLocks noEditPoints="1"/>
              </p:cNvSpPr>
              <p:nvPr/>
            </p:nvSpPr>
            <p:spPr bwMode="auto">
              <a:xfrm>
                <a:off x="4572818" y="4388351"/>
                <a:ext cx="61712" cy="59608"/>
              </a:xfrm>
              <a:custGeom>
                <a:avLst/>
                <a:gdLst>
                  <a:gd name="T0" fmla="*/ 32 w 37"/>
                  <a:gd name="T1" fmla="*/ 27 h 36"/>
                  <a:gd name="T2" fmla="*/ 10 w 37"/>
                  <a:gd name="T3" fmla="*/ 32 h 36"/>
                  <a:gd name="T4" fmla="*/ 5 w 37"/>
                  <a:gd name="T5" fmla="*/ 10 h 36"/>
                  <a:gd name="T6" fmla="*/ 27 w 37"/>
                  <a:gd name="T7" fmla="*/ 5 h 36"/>
                  <a:gd name="T8" fmla="*/ 32 w 37"/>
                  <a:gd name="T9" fmla="*/ 27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7"/>
                    </a:moveTo>
                    <a:cubicBezTo>
                      <a:pt x="27" y="34"/>
                      <a:pt x="18" y="36"/>
                      <a:pt x="10" y="32"/>
                    </a:cubicBezTo>
                    <a:cubicBezTo>
                      <a:pt x="3" y="27"/>
                      <a:pt x="0" y="17"/>
                      <a:pt x="5" y="10"/>
                    </a:cubicBezTo>
                    <a:cubicBezTo>
                      <a:pt x="9" y="3"/>
                      <a:pt x="19" y="0"/>
                      <a:pt x="27" y="5"/>
                    </a:cubicBezTo>
                    <a:cubicBezTo>
                      <a:pt x="34" y="9"/>
                      <a:pt x="37" y="19"/>
                      <a:pt x="32" y="27"/>
                    </a:cubicBezTo>
                    <a:close/>
                    <a:moveTo>
                      <a:pt x="28" y="24"/>
                    </a:moveTo>
                    <a:cubicBezTo>
                      <a:pt x="32" y="19"/>
                      <a:pt x="30" y="12"/>
                      <a:pt x="25" y="8"/>
                    </a:cubicBezTo>
                    <a:cubicBezTo>
                      <a:pt x="19" y="5"/>
                      <a:pt x="12" y="7"/>
                      <a:pt x="8" y="12"/>
                    </a:cubicBezTo>
                    <a:cubicBezTo>
                      <a:pt x="5" y="18"/>
                      <a:pt x="7" y="25"/>
                      <a:pt x="12" y="28"/>
                    </a:cubicBezTo>
                    <a:cubicBezTo>
                      <a:pt x="18"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9" name="Freeform 317"/>
              <p:cNvSpPr>
                <a:spLocks noEditPoints="1"/>
              </p:cNvSpPr>
              <p:nvPr/>
            </p:nvSpPr>
            <p:spPr bwMode="auto">
              <a:xfrm>
                <a:off x="4846314" y="4391156"/>
                <a:ext cx="60310" cy="61712"/>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7"/>
                      <a:pt x="0" y="18"/>
                      <a:pt x="4" y="10"/>
                    </a:cubicBezTo>
                    <a:cubicBezTo>
                      <a:pt x="9" y="3"/>
                      <a:pt x="19" y="0"/>
                      <a:pt x="26" y="5"/>
                    </a:cubicBezTo>
                    <a:cubicBezTo>
                      <a:pt x="34" y="9"/>
                      <a:pt x="36" y="19"/>
                      <a:pt x="31" y="27"/>
                    </a:cubicBezTo>
                    <a:close/>
                    <a:moveTo>
                      <a:pt x="28" y="25"/>
                    </a:moveTo>
                    <a:cubicBezTo>
                      <a:pt x="31" y="19"/>
                      <a:pt x="29" y="12"/>
                      <a:pt x="24" y="8"/>
                    </a:cubicBezTo>
                    <a:cubicBezTo>
                      <a:pt x="18" y="5"/>
                      <a:pt x="11" y="7"/>
                      <a:pt x="8" y="12"/>
                    </a:cubicBezTo>
                    <a:cubicBezTo>
                      <a:pt x="4" y="18"/>
                      <a:pt x="6" y="25"/>
                      <a:pt x="12" y="28"/>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0" name="Line 318"/>
              <p:cNvSpPr>
                <a:spLocks noChangeShapeType="1"/>
              </p:cNvSpPr>
              <p:nvPr/>
            </p:nvSpPr>
            <p:spPr bwMode="auto">
              <a:xfrm>
                <a:off x="4626114" y="4422713"/>
                <a:ext cx="223706"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1" name="Freeform 319"/>
              <p:cNvSpPr>
                <a:spLocks noEditPoints="1"/>
              </p:cNvSpPr>
              <p:nvPr/>
            </p:nvSpPr>
            <p:spPr bwMode="auto">
              <a:xfrm>
                <a:off x="4595960" y="3180056"/>
                <a:ext cx="59608" cy="51894"/>
              </a:xfrm>
              <a:custGeom>
                <a:avLst/>
                <a:gdLst>
                  <a:gd name="T0" fmla="*/ 26 w 36"/>
                  <a:gd name="T1" fmla="*/ 2 h 31"/>
                  <a:gd name="T2" fmla="*/ 20 w 36"/>
                  <a:gd name="T3" fmla="*/ 0 h 31"/>
                  <a:gd name="T4" fmla="*/ 16 w 36"/>
                  <a:gd name="T5" fmla="*/ 0 h 31"/>
                  <a:gd name="T6" fmla="*/ 5 w 36"/>
                  <a:gd name="T7" fmla="*/ 7 h 31"/>
                  <a:gd name="T8" fmla="*/ 10 w 36"/>
                  <a:gd name="T9" fmla="*/ 29 h 31"/>
                  <a:gd name="T10" fmla="*/ 16 w 36"/>
                  <a:gd name="T11" fmla="*/ 31 h 31"/>
                  <a:gd name="T12" fmla="*/ 20 w 36"/>
                  <a:gd name="T13" fmla="*/ 31 h 31"/>
                  <a:gd name="T14" fmla="*/ 32 w 36"/>
                  <a:gd name="T15" fmla="*/ 24 h 31"/>
                  <a:gd name="T16" fmla="*/ 26 w 36"/>
                  <a:gd name="T17" fmla="*/ 2 h 31"/>
                  <a:gd name="T18" fmla="*/ 28 w 36"/>
                  <a:gd name="T19" fmla="*/ 22 h 31"/>
                  <a:gd name="T20" fmla="*/ 20 w 36"/>
                  <a:gd name="T21" fmla="*/ 27 h 31"/>
                  <a:gd name="T22" fmla="*/ 16 w 36"/>
                  <a:gd name="T23" fmla="*/ 27 h 31"/>
                  <a:gd name="T24" fmla="*/ 12 w 36"/>
                  <a:gd name="T25" fmla="*/ 26 h 31"/>
                  <a:gd name="T26" fmla="*/ 8 w 36"/>
                  <a:gd name="T27" fmla="*/ 9 h 31"/>
                  <a:gd name="T28" fmla="*/ 16 w 36"/>
                  <a:gd name="T29" fmla="*/ 4 h 31"/>
                  <a:gd name="T30" fmla="*/ 20 w 36"/>
                  <a:gd name="T31" fmla="*/ 4 h 31"/>
                  <a:gd name="T32" fmla="*/ 24 w 36"/>
                  <a:gd name="T33" fmla="*/ 5 h 31"/>
                  <a:gd name="T34" fmla="*/ 28 w 36"/>
                  <a:gd name="T35"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1">
                    <a:moveTo>
                      <a:pt x="26" y="2"/>
                    </a:moveTo>
                    <a:cubicBezTo>
                      <a:pt x="24" y="1"/>
                      <a:pt x="22" y="0"/>
                      <a:pt x="20" y="0"/>
                    </a:cubicBezTo>
                    <a:cubicBezTo>
                      <a:pt x="19" y="0"/>
                      <a:pt x="17" y="0"/>
                      <a:pt x="16" y="0"/>
                    </a:cubicBezTo>
                    <a:cubicBezTo>
                      <a:pt x="11" y="0"/>
                      <a:pt x="7" y="3"/>
                      <a:pt x="5" y="7"/>
                    </a:cubicBezTo>
                    <a:cubicBezTo>
                      <a:pt x="0" y="15"/>
                      <a:pt x="2" y="24"/>
                      <a:pt x="10" y="29"/>
                    </a:cubicBezTo>
                    <a:cubicBezTo>
                      <a:pt x="12" y="30"/>
                      <a:pt x="14" y="31"/>
                      <a:pt x="16" y="31"/>
                    </a:cubicBezTo>
                    <a:cubicBezTo>
                      <a:pt x="17" y="31"/>
                      <a:pt x="19" y="31"/>
                      <a:pt x="20" y="31"/>
                    </a:cubicBezTo>
                    <a:cubicBezTo>
                      <a:pt x="25" y="31"/>
                      <a:pt x="29" y="28"/>
                      <a:pt x="32" y="24"/>
                    </a:cubicBezTo>
                    <a:cubicBezTo>
                      <a:pt x="36" y="16"/>
                      <a:pt x="34" y="7"/>
                      <a:pt x="26" y="2"/>
                    </a:cubicBezTo>
                    <a:close/>
                    <a:moveTo>
                      <a:pt x="28" y="22"/>
                    </a:moveTo>
                    <a:cubicBezTo>
                      <a:pt x="26" y="25"/>
                      <a:pt x="23" y="27"/>
                      <a:pt x="20" y="27"/>
                    </a:cubicBezTo>
                    <a:cubicBezTo>
                      <a:pt x="19" y="27"/>
                      <a:pt x="17" y="27"/>
                      <a:pt x="16" y="27"/>
                    </a:cubicBezTo>
                    <a:cubicBezTo>
                      <a:pt x="14" y="27"/>
                      <a:pt x="13" y="26"/>
                      <a:pt x="12" y="26"/>
                    </a:cubicBezTo>
                    <a:cubicBezTo>
                      <a:pt x="7" y="22"/>
                      <a:pt x="5" y="15"/>
                      <a:pt x="8" y="9"/>
                    </a:cubicBezTo>
                    <a:cubicBezTo>
                      <a:pt x="10" y="6"/>
                      <a:pt x="13" y="5"/>
                      <a:pt x="16" y="4"/>
                    </a:cubicBezTo>
                    <a:cubicBezTo>
                      <a:pt x="17" y="4"/>
                      <a:pt x="19" y="4"/>
                      <a:pt x="20" y="4"/>
                    </a:cubicBezTo>
                    <a:cubicBezTo>
                      <a:pt x="21" y="4"/>
                      <a:pt x="23" y="5"/>
                      <a:pt x="24" y="5"/>
                    </a:cubicBezTo>
                    <a:cubicBezTo>
                      <a:pt x="30" y="9"/>
                      <a:pt x="32" y="16"/>
                      <a:pt x="28" y="2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2" name="Freeform 320"/>
              <p:cNvSpPr>
                <a:spLocks noEditPoints="1"/>
              </p:cNvSpPr>
              <p:nvPr/>
            </p:nvSpPr>
            <p:spPr bwMode="auto">
              <a:xfrm>
                <a:off x="4443783" y="3508954"/>
                <a:ext cx="61011" cy="59608"/>
              </a:xfrm>
              <a:custGeom>
                <a:avLst/>
                <a:gdLst>
                  <a:gd name="T0" fmla="*/ 32 w 37"/>
                  <a:gd name="T1" fmla="*/ 26 h 36"/>
                  <a:gd name="T2" fmla="*/ 10 w 37"/>
                  <a:gd name="T3" fmla="*/ 32 h 36"/>
                  <a:gd name="T4" fmla="*/ 5 w 37"/>
                  <a:gd name="T5" fmla="*/ 10 h 36"/>
                  <a:gd name="T6" fmla="*/ 27 w 37"/>
                  <a:gd name="T7" fmla="*/ 5 h 36"/>
                  <a:gd name="T8" fmla="*/ 32 w 37"/>
                  <a:gd name="T9" fmla="*/ 26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2"/>
                    </a:cubicBezTo>
                    <a:cubicBezTo>
                      <a:pt x="3" y="27"/>
                      <a:pt x="0" y="17"/>
                      <a:pt x="5" y="10"/>
                    </a:cubicBezTo>
                    <a:cubicBezTo>
                      <a:pt x="10" y="2"/>
                      <a:pt x="19" y="0"/>
                      <a:pt x="27" y="5"/>
                    </a:cubicBezTo>
                    <a:cubicBezTo>
                      <a:pt x="34" y="9"/>
                      <a:pt x="37" y="19"/>
                      <a:pt x="32" y="26"/>
                    </a:cubicBezTo>
                    <a:close/>
                    <a:moveTo>
                      <a:pt x="28" y="24"/>
                    </a:moveTo>
                    <a:cubicBezTo>
                      <a:pt x="32" y="19"/>
                      <a:pt x="30" y="12"/>
                      <a:pt x="25" y="8"/>
                    </a:cubicBezTo>
                    <a:cubicBezTo>
                      <a:pt x="19" y="5"/>
                      <a:pt x="12" y="6"/>
                      <a:pt x="8" y="12"/>
                    </a:cubicBezTo>
                    <a:cubicBezTo>
                      <a:pt x="5" y="18"/>
                      <a:pt x="7" y="25"/>
                      <a:pt x="12" y="28"/>
                    </a:cubicBezTo>
                    <a:cubicBezTo>
                      <a:pt x="18"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3" name="Freeform 321"/>
              <p:cNvSpPr>
                <a:spLocks/>
              </p:cNvSpPr>
              <p:nvPr/>
            </p:nvSpPr>
            <p:spPr bwMode="auto">
              <a:xfrm>
                <a:off x="4473237" y="3228444"/>
                <a:ext cx="139553" cy="286821"/>
              </a:xfrm>
              <a:custGeom>
                <a:avLst/>
                <a:gdLst>
                  <a:gd name="T0" fmla="*/ 84 w 84"/>
                  <a:gd name="T1" fmla="*/ 0 h 173"/>
                  <a:gd name="T2" fmla="*/ 9 w 84"/>
                  <a:gd name="T3" fmla="*/ 119 h 173"/>
                  <a:gd name="T4" fmla="*/ 0 w 84"/>
                  <a:gd name="T5" fmla="*/ 148 h 173"/>
                  <a:gd name="T6" fmla="*/ 0 w 84"/>
                  <a:gd name="T7" fmla="*/ 173 h 173"/>
                </a:gdLst>
                <a:ahLst/>
                <a:cxnLst>
                  <a:cxn ang="0">
                    <a:pos x="T0" y="T1"/>
                  </a:cxn>
                  <a:cxn ang="0">
                    <a:pos x="T2" y="T3"/>
                  </a:cxn>
                  <a:cxn ang="0">
                    <a:pos x="T4" y="T5"/>
                  </a:cxn>
                  <a:cxn ang="0">
                    <a:pos x="T6" y="T7"/>
                  </a:cxn>
                </a:cxnLst>
                <a:rect l="0" t="0" r="r" b="b"/>
                <a:pathLst>
                  <a:path w="84" h="173">
                    <a:moveTo>
                      <a:pt x="84" y="0"/>
                    </a:moveTo>
                    <a:cubicBezTo>
                      <a:pt x="9" y="119"/>
                      <a:pt x="9" y="119"/>
                      <a:pt x="9" y="119"/>
                    </a:cubicBezTo>
                    <a:cubicBezTo>
                      <a:pt x="4" y="126"/>
                      <a:pt x="0" y="139"/>
                      <a:pt x="0" y="148"/>
                    </a:cubicBezTo>
                    <a:cubicBezTo>
                      <a:pt x="0" y="173"/>
                      <a:pt x="0" y="173"/>
                      <a:pt x="0" y="173"/>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4" name="Freeform 322"/>
              <p:cNvSpPr>
                <a:spLocks noEditPoints="1"/>
              </p:cNvSpPr>
              <p:nvPr/>
            </p:nvSpPr>
            <p:spPr bwMode="auto">
              <a:xfrm>
                <a:off x="4752344" y="3178654"/>
                <a:ext cx="59608" cy="53297"/>
              </a:xfrm>
              <a:custGeom>
                <a:avLst/>
                <a:gdLst>
                  <a:gd name="T0" fmla="*/ 27 w 36"/>
                  <a:gd name="T1" fmla="*/ 2 h 32"/>
                  <a:gd name="T2" fmla="*/ 20 w 36"/>
                  <a:gd name="T3" fmla="*/ 0 h 32"/>
                  <a:gd name="T4" fmla="*/ 16 w 36"/>
                  <a:gd name="T5" fmla="*/ 0 h 32"/>
                  <a:gd name="T6" fmla="*/ 5 w 36"/>
                  <a:gd name="T7" fmla="*/ 8 h 32"/>
                  <a:gd name="T8" fmla="*/ 10 w 36"/>
                  <a:gd name="T9" fmla="*/ 29 h 32"/>
                  <a:gd name="T10" fmla="*/ 16 w 36"/>
                  <a:gd name="T11" fmla="*/ 32 h 32"/>
                  <a:gd name="T12" fmla="*/ 20 w 36"/>
                  <a:gd name="T13" fmla="*/ 32 h 32"/>
                  <a:gd name="T14" fmla="*/ 32 w 36"/>
                  <a:gd name="T15" fmla="*/ 24 h 32"/>
                  <a:gd name="T16" fmla="*/ 27 w 36"/>
                  <a:gd name="T17" fmla="*/ 2 h 32"/>
                  <a:gd name="T18" fmla="*/ 28 w 36"/>
                  <a:gd name="T19" fmla="*/ 22 h 32"/>
                  <a:gd name="T20" fmla="*/ 20 w 36"/>
                  <a:gd name="T21" fmla="*/ 28 h 32"/>
                  <a:gd name="T22" fmla="*/ 16 w 36"/>
                  <a:gd name="T23" fmla="*/ 27 h 32"/>
                  <a:gd name="T24" fmla="*/ 12 w 36"/>
                  <a:gd name="T25" fmla="*/ 26 h 32"/>
                  <a:gd name="T26" fmla="*/ 8 w 36"/>
                  <a:gd name="T27" fmla="*/ 10 h 32"/>
                  <a:gd name="T28" fmla="*/ 16 w 36"/>
                  <a:gd name="T29" fmla="*/ 4 h 32"/>
                  <a:gd name="T30" fmla="*/ 20 w 36"/>
                  <a:gd name="T31" fmla="*/ 4 h 32"/>
                  <a:gd name="T32" fmla="*/ 24 w 36"/>
                  <a:gd name="T33" fmla="*/ 6 h 32"/>
                  <a:gd name="T34" fmla="*/ 28 w 36"/>
                  <a:gd name="T35"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2">
                    <a:moveTo>
                      <a:pt x="27" y="2"/>
                    </a:moveTo>
                    <a:cubicBezTo>
                      <a:pt x="24" y="1"/>
                      <a:pt x="22" y="0"/>
                      <a:pt x="20" y="0"/>
                    </a:cubicBezTo>
                    <a:cubicBezTo>
                      <a:pt x="19" y="0"/>
                      <a:pt x="17" y="0"/>
                      <a:pt x="16" y="0"/>
                    </a:cubicBezTo>
                    <a:cubicBezTo>
                      <a:pt x="11" y="1"/>
                      <a:pt x="7" y="3"/>
                      <a:pt x="5" y="8"/>
                    </a:cubicBezTo>
                    <a:cubicBezTo>
                      <a:pt x="0" y="15"/>
                      <a:pt x="2" y="25"/>
                      <a:pt x="10" y="29"/>
                    </a:cubicBezTo>
                    <a:cubicBezTo>
                      <a:pt x="12" y="31"/>
                      <a:pt x="14" y="31"/>
                      <a:pt x="16" y="32"/>
                    </a:cubicBezTo>
                    <a:cubicBezTo>
                      <a:pt x="17" y="32"/>
                      <a:pt x="19" y="32"/>
                      <a:pt x="20" y="32"/>
                    </a:cubicBezTo>
                    <a:cubicBezTo>
                      <a:pt x="25" y="31"/>
                      <a:pt x="29" y="29"/>
                      <a:pt x="32" y="24"/>
                    </a:cubicBezTo>
                    <a:cubicBezTo>
                      <a:pt x="36" y="17"/>
                      <a:pt x="34" y="7"/>
                      <a:pt x="27" y="2"/>
                    </a:cubicBezTo>
                    <a:close/>
                    <a:moveTo>
                      <a:pt x="28" y="22"/>
                    </a:moveTo>
                    <a:cubicBezTo>
                      <a:pt x="26" y="25"/>
                      <a:pt x="23" y="27"/>
                      <a:pt x="20" y="28"/>
                    </a:cubicBezTo>
                    <a:cubicBezTo>
                      <a:pt x="19" y="28"/>
                      <a:pt x="17" y="28"/>
                      <a:pt x="16" y="27"/>
                    </a:cubicBezTo>
                    <a:cubicBezTo>
                      <a:pt x="15" y="27"/>
                      <a:pt x="13" y="27"/>
                      <a:pt x="12" y="26"/>
                    </a:cubicBezTo>
                    <a:cubicBezTo>
                      <a:pt x="7" y="23"/>
                      <a:pt x="5" y="15"/>
                      <a:pt x="8" y="10"/>
                    </a:cubicBezTo>
                    <a:cubicBezTo>
                      <a:pt x="10" y="7"/>
                      <a:pt x="13" y="5"/>
                      <a:pt x="16" y="4"/>
                    </a:cubicBezTo>
                    <a:cubicBezTo>
                      <a:pt x="17" y="4"/>
                      <a:pt x="19" y="4"/>
                      <a:pt x="20" y="4"/>
                    </a:cubicBezTo>
                    <a:cubicBezTo>
                      <a:pt x="22" y="5"/>
                      <a:pt x="23" y="5"/>
                      <a:pt x="24" y="6"/>
                    </a:cubicBezTo>
                    <a:cubicBezTo>
                      <a:pt x="30" y="9"/>
                      <a:pt x="32" y="17"/>
                      <a:pt x="28" y="2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5" name="Freeform 323"/>
              <p:cNvSpPr>
                <a:spLocks noEditPoints="1"/>
              </p:cNvSpPr>
              <p:nvPr/>
            </p:nvSpPr>
            <p:spPr bwMode="auto">
              <a:xfrm>
                <a:off x="4599466" y="3506850"/>
                <a:ext cx="61011" cy="61712"/>
              </a:xfrm>
              <a:custGeom>
                <a:avLst/>
                <a:gdLst>
                  <a:gd name="T0" fmla="*/ 32 w 37"/>
                  <a:gd name="T1" fmla="*/ 27 h 37"/>
                  <a:gd name="T2" fmla="*/ 10 w 37"/>
                  <a:gd name="T3" fmla="*/ 32 h 37"/>
                  <a:gd name="T4" fmla="*/ 5 w 37"/>
                  <a:gd name="T5" fmla="*/ 10 h 37"/>
                  <a:gd name="T6" fmla="*/ 27 w 37"/>
                  <a:gd name="T7" fmla="*/ 5 h 37"/>
                  <a:gd name="T8" fmla="*/ 32 w 37"/>
                  <a:gd name="T9" fmla="*/ 27 h 37"/>
                  <a:gd name="T10" fmla="*/ 29 w 37"/>
                  <a:gd name="T11" fmla="*/ 25 h 37"/>
                  <a:gd name="T12" fmla="*/ 25 w 37"/>
                  <a:gd name="T13" fmla="*/ 9 h 37"/>
                  <a:gd name="T14" fmla="*/ 9 w 37"/>
                  <a:gd name="T15" fmla="*/ 12 h 37"/>
                  <a:gd name="T16" fmla="*/ 12 w 37"/>
                  <a:gd name="T17" fmla="*/ 29 h 37"/>
                  <a:gd name="T18" fmla="*/ 2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2" y="27"/>
                    </a:moveTo>
                    <a:cubicBezTo>
                      <a:pt x="27" y="34"/>
                      <a:pt x="18" y="37"/>
                      <a:pt x="10" y="32"/>
                    </a:cubicBezTo>
                    <a:cubicBezTo>
                      <a:pt x="3" y="28"/>
                      <a:pt x="0" y="18"/>
                      <a:pt x="5" y="10"/>
                    </a:cubicBezTo>
                    <a:cubicBezTo>
                      <a:pt x="10" y="3"/>
                      <a:pt x="19" y="0"/>
                      <a:pt x="27" y="5"/>
                    </a:cubicBezTo>
                    <a:cubicBezTo>
                      <a:pt x="34" y="10"/>
                      <a:pt x="37" y="19"/>
                      <a:pt x="32" y="27"/>
                    </a:cubicBezTo>
                    <a:close/>
                    <a:moveTo>
                      <a:pt x="29" y="25"/>
                    </a:moveTo>
                    <a:cubicBezTo>
                      <a:pt x="32" y="19"/>
                      <a:pt x="30" y="12"/>
                      <a:pt x="25" y="9"/>
                    </a:cubicBezTo>
                    <a:cubicBezTo>
                      <a:pt x="19" y="5"/>
                      <a:pt x="12" y="7"/>
                      <a:pt x="9" y="12"/>
                    </a:cubicBezTo>
                    <a:cubicBezTo>
                      <a:pt x="5" y="18"/>
                      <a:pt x="7" y="25"/>
                      <a:pt x="12" y="29"/>
                    </a:cubicBezTo>
                    <a:cubicBezTo>
                      <a:pt x="18" y="32"/>
                      <a:pt x="25" y="30"/>
                      <a:pt x="29"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6" name="Freeform 324"/>
              <p:cNvSpPr>
                <a:spLocks/>
              </p:cNvSpPr>
              <p:nvPr/>
            </p:nvSpPr>
            <p:spPr bwMode="auto">
              <a:xfrm>
                <a:off x="4631023" y="3227042"/>
                <a:ext cx="137450" cy="286821"/>
              </a:xfrm>
              <a:custGeom>
                <a:avLst/>
                <a:gdLst>
                  <a:gd name="T0" fmla="*/ 83 w 83"/>
                  <a:gd name="T1" fmla="*/ 0 h 173"/>
                  <a:gd name="T2" fmla="*/ 8 w 83"/>
                  <a:gd name="T3" fmla="*/ 119 h 173"/>
                  <a:gd name="T4" fmla="*/ 0 w 83"/>
                  <a:gd name="T5" fmla="*/ 149 h 173"/>
                  <a:gd name="T6" fmla="*/ 0 w 83"/>
                  <a:gd name="T7" fmla="*/ 173 h 173"/>
                </a:gdLst>
                <a:ahLst/>
                <a:cxnLst>
                  <a:cxn ang="0">
                    <a:pos x="T0" y="T1"/>
                  </a:cxn>
                  <a:cxn ang="0">
                    <a:pos x="T2" y="T3"/>
                  </a:cxn>
                  <a:cxn ang="0">
                    <a:pos x="T4" y="T5"/>
                  </a:cxn>
                  <a:cxn ang="0">
                    <a:pos x="T6" y="T7"/>
                  </a:cxn>
                </a:cxnLst>
                <a:rect l="0" t="0" r="r" b="b"/>
                <a:pathLst>
                  <a:path w="83" h="173">
                    <a:moveTo>
                      <a:pt x="83" y="0"/>
                    </a:moveTo>
                    <a:cubicBezTo>
                      <a:pt x="8" y="119"/>
                      <a:pt x="8" y="119"/>
                      <a:pt x="8" y="119"/>
                    </a:cubicBezTo>
                    <a:cubicBezTo>
                      <a:pt x="3" y="127"/>
                      <a:pt x="0" y="140"/>
                      <a:pt x="0" y="149"/>
                    </a:cubicBezTo>
                    <a:cubicBezTo>
                      <a:pt x="0" y="173"/>
                      <a:pt x="0" y="173"/>
                      <a:pt x="0" y="173"/>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7" name="Freeform 325"/>
              <p:cNvSpPr>
                <a:spLocks noEditPoints="1"/>
              </p:cNvSpPr>
              <p:nvPr/>
            </p:nvSpPr>
            <p:spPr bwMode="auto">
              <a:xfrm>
                <a:off x="4602972" y="3576977"/>
                <a:ext cx="61011" cy="53297"/>
              </a:xfrm>
              <a:custGeom>
                <a:avLst/>
                <a:gdLst>
                  <a:gd name="T0" fmla="*/ 27 w 37"/>
                  <a:gd name="T1" fmla="*/ 2 h 32"/>
                  <a:gd name="T2" fmla="*/ 20 w 37"/>
                  <a:gd name="T3" fmla="*/ 0 h 32"/>
                  <a:gd name="T4" fmla="*/ 16 w 37"/>
                  <a:gd name="T5" fmla="*/ 0 h 32"/>
                  <a:gd name="T6" fmla="*/ 5 w 37"/>
                  <a:gd name="T7" fmla="*/ 8 h 32"/>
                  <a:gd name="T8" fmla="*/ 10 w 37"/>
                  <a:gd name="T9" fmla="*/ 30 h 32"/>
                  <a:gd name="T10" fmla="*/ 16 w 37"/>
                  <a:gd name="T11" fmla="*/ 32 h 32"/>
                  <a:gd name="T12" fmla="*/ 20 w 37"/>
                  <a:gd name="T13" fmla="*/ 32 h 32"/>
                  <a:gd name="T14" fmla="*/ 32 w 37"/>
                  <a:gd name="T15" fmla="*/ 24 h 32"/>
                  <a:gd name="T16" fmla="*/ 27 w 37"/>
                  <a:gd name="T17" fmla="*/ 2 h 32"/>
                  <a:gd name="T18" fmla="*/ 28 w 37"/>
                  <a:gd name="T19" fmla="*/ 22 h 32"/>
                  <a:gd name="T20" fmla="*/ 20 w 37"/>
                  <a:gd name="T21" fmla="*/ 28 h 32"/>
                  <a:gd name="T22" fmla="*/ 16 w 37"/>
                  <a:gd name="T23" fmla="*/ 27 h 32"/>
                  <a:gd name="T24" fmla="*/ 12 w 37"/>
                  <a:gd name="T25" fmla="*/ 26 h 32"/>
                  <a:gd name="T26" fmla="*/ 8 w 37"/>
                  <a:gd name="T27" fmla="*/ 10 h 32"/>
                  <a:gd name="T28" fmla="*/ 16 w 37"/>
                  <a:gd name="T29" fmla="*/ 5 h 32"/>
                  <a:gd name="T30" fmla="*/ 20 w 37"/>
                  <a:gd name="T31" fmla="*/ 4 h 32"/>
                  <a:gd name="T32" fmla="*/ 25 w 37"/>
                  <a:gd name="T33" fmla="*/ 6 h 32"/>
                  <a:gd name="T34" fmla="*/ 28 w 37"/>
                  <a:gd name="T35"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27" y="2"/>
                    </a:moveTo>
                    <a:cubicBezTo>
                      <a:pt x="25" y="1"/>
                      <a:pt x="22" y="1"/>
                      <a:pt x="20" y="0"/>
                    </a:cubicBezTo>
                    <a:cubicBezTo>
                      <a:pt x="19" y="0"/>
                      <a:pt x="17" y="0"/>
                      <a:pt x="16" y="0"/>
                    </a:cubicBezTo>
                    <a:cubicBezTo>
                      <a:pt x="12" y="1"/>
                      <a:pt x="7" y="4"/>
                      <a:pt x="5" y="8"/>
                    </a:cubicBezTo>
                    <a:cubicBezTo>
                      <a:pt x="0" y="15"/>
                      <a:pt x="3" y="25"/>
                      <a:pt x="10" y="30"/>
                    </a:cubicBezTo>
                    <a:cubicBezTo>
                      <a:pt x="12" y="31"/>
                      <a:pt x="14" y="31"/>
                      <a:pt x="16" y="32"/>
                    </a:cubicBezTo>
                    <a:cubicBezTo>
                      <a:pt x="17" y="32"/>
                      <a:pt x="19" y="32"/>
                      <a:pt x="20" y="32"/>
                    </a:cubicBezTo>
                    <a:cubicBezTo>
                      <a:pt x="25" y="31"/>
                      <a:pt x="29" y="29"/>
                      <a:pt x="32" y="24"/>
                    </a:cubicBezTo>
                    <a:cubicBezTo>
                      <a:pt x="37" y="17"/>
                      <a:pt x="34" y="7"/>
                      <a:pt x="27" y="2"/>
                    </a:cubicBezTo>
                    <a:close/>
                    <a:moveTo>
                      <a:pt x="28" y="22"/>
                    </a:moveTo>
                    <a:cubicBezTo>
                      <a:pt x="27" y="25"/>
                      <a:pt x="24" y="27"/>
                      <a:pt x="20" y="28"/>
                    </a:cubicBezTo>
                    <a:cubicBezTo>
                      <a:pt x="19" y="28"/>
                      <a:pt x="17" y="28"/>
                      <a:pt x="16" y="27"/>
                    </a:cubicBezTo>
                    <a:cubicBezTo>
                      <a:pt x="15" y="27"/>
                      <a:pt x="14" y="27"/>
                      <a:pt x="12" y="26"/>
                    </a:cubicBezTo>
                    <a:cubicBezTo>
                      <a:pt x="7" y="23"/>
                      <a:pt x="5" y="15"/>
                      <a:pt x="8" y="10"/>
                    </a:cubicBezTo>
                    <a:cubicBezTo>
                      <a:pt x="10" y="7"/>
                      <a:pt x="13" y="5"/>
                      <a:pt x="16" y="5"/>
                    </a:cubicBezTo>
                    <a:cubicBezTo>
                      <a:pt x="17" y="4"/>
                      <a:pt x="19" y="4"/>
                      <a:pt x="20" y="4"/>
                    </a:cubicBezTo>
                    <a:cubicBezTo>
                      <a:pt x="22" y="5"/>
                      <a:pt x="23" y="5"/>
                      <a:pt x="25" y="6"/>
                    </a:cubicBezTo>
                    <a:cubicBezTo>
                      <a:pt x="30" y="9"/>
                      <a:pt x="32" y="17"/>
                      <a:pt x="28" y="2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8" name="Freeform 326"/>
              <p:cNvSpPr>
                <a:spLocks noEditPoints="1"/>
              </p:cNvSpPr>
              <p:nvPr/>
            </p:nvSpPr>
            <p:spPr bwMode="auto">
              <a:xfrm>
                <a:off x="4391889" y="3980209"/>
                <a:ext cx="59608" cy="59608"/>
              </a:xfrm>
              <a:custGeom>
                <a:avLst/>
                <a:gdLst>
                  <a:gd name="T0" fmla="*/ 31 w 36"/>
                  <a:gd name="T1" fmla="*/ 26 h 36"/>
                  <a:gd name="T2" fmla="*/ 9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1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3"/>
                      <a:pt x="17" y="36"/>
                      <a:pt x="9" y="31"/>
                    </a:cubicBezTo>
                    <a:cubicBezTo>
                      <a:pt x="2" y="27"/>
                      <a:pt x="0" y="17"/>
                      <a:pt x="4" y="9"/>
                    </a:cubicBezTo>
                    <a:cubicBezTo>
                      <a:pt x="9" y="2"/>
                      <a:pt x="19" y="0"/>
                      <a:pt x="26" y="4"/>
                    </a:cubicBezTo>
                    <a:cubicBezTo>
                      <a:pt x="33" y="9"/>
                      <a:pt x="36" y="18"/>
                      <a:pt x="31" y="26"/>
                    </a:cubicBezTo>
                    <a:close/>
                    <a:moveTo>
                      <a:pt x="28" y="24"/>
                    </a:moveTo>
                    <a:cubicBezTo>
                      <a:pt x="31" y="18"/>
                      <a:pt x="29" y="11"/>
                      <a:pt x="24" y="8"/>
                    </a:cubicBezTo>
                    <a:cubicBezTo>
                      <a:pt x="18" y="4"/>
                      <a:pt x="11" y="6"/>
                      <a:pt x="8" y="11"/>
                    </a:cubicBezTo>
                    <a:cubicBezTo>
                      <a:pt x="4" y="17"/>
                      <a:pt x="6" y="24"/>
                      <a:pt x="12" y="28"/>
                    </a:cubicBezTo>
                    <a:cubicBezTo>
                      <a:pt x="17" y="31"/>
                      <a:pt x="24"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9" name="Freeform 327"/>
              <p:cNvSpPr>
                <a:spLocks/>
              </p:cNvSpPr>
              <p:nvPr/>
            </p:nvSpPr>
            <p:spPr bwMode="auto">
              <a:xfrm>
                <a:off x="4422044" y="3626768"/>
                <a:ext cx="197058" cy="359753"/>
              </a:xfrm>
              <a:custGeom>
                <a:avLst/>
                <a:gdLst>
                  <a:gd name="T0" fmla="*/ 119 w 119"/>
                  <a:gd name="T1" fmla="*/ 0 h 217"/>
                  <a:gd name="T2" fmla="*/ 8 w 119"/>
                  <a:gd name="T3" fmla="*/ 162 h 217"/>
                  <a:gd name="T4" fmla="*/ 0 w 119"/>
                  <a:gd name="T5" fmla="*/ 188 h 217"/>
                  <a:gd name="T6" fmla="*/ 0 w 119"/>
                  <a:gd name="T7" fmla="*/ 217 h 217"/>
                </a:gdLst>
                <a:ahLst/>
                <a:cxnLst>
                  <a:cxn ang="0">
                    <a:pos x="T0" y="T1"/>
                  </a:cxn>
                  <a:cxn ang="0">
                    <a:pos x="T2" y="T3"/>
                  </a:cxn>
                  <a:cxn ang="0">
                    <a:pos x="T4" y="T5"/>
                  </a:cxn>
                  <a:cxn ang="0">
                    <a:pos x="T6" y="T7"/>
                  </a:cxn>
                </a:cxnLst>
                <a:rect l="0" t="0" r="r" b="b"/>
                <a:pathLst>
                  <a:path w="119" h="217">
                    <a:moveTo>
                      <a:pt x="119" y="0"/>
                    </a:moveTo>
                    <a:cubicBezTo>
                      <a:pt x="8" y="162"/>
                      <a:pt x="8" y="162"/>
                      <a:pt x="8" y="162"/>
                    </a:cubicBezTo>
                    <a:cubicBezTo>
                      <a:pt x="4" y="170"/>
                      <a:pt x="0" y="179"/>
                      <a:pt x="0" y="188"/>
                    </a:cubicBezTo>
                    <a:cubicBezTo>
                      <a:pt x="0" y="217"/>
                      <a:pt x="0" y="217"/>
                      <a:pt x="0" y="21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0" name="Freeform 328"/>
              <p:cNvSpPr>
                <a:spLocks/>
              </p:cNvSpPr>
              <p:nvPr/>
            </p:nvSpPr>
            <p:spPr bwMode="auto">
              <a:xfrm>
                <a:off x="4368747" y="3623261"/>
                <a:ext cx="104490" cy="654990"/>
              </a:xfrm>
              <a:custGeom>
                <a:avLst/>
                <a:gdLst>
                  <a:gd name="T0" fmla="*/ 63 w 63"/>
                  <a:gd name="T1" fmla="*/ 0 h 395"/>
                  <a:gd name="T2" fmla="*/ 63 w 63"/>
                  <a:gd name="T3" fmla="*/ 60 h 395"/>
                  <a:gd name="T4" fmla="*/ 54 w 63"/>
                  <a:gd name="T5" fmla="*/ 89 h 395"/>
                  <a:gd name="T6" fmla="*/ 10 w 63"/>
                  <a:gd name="T7" fmla="*/ 147 h 395"/>
                  <a:gd name="T8" fmla="*/ 0 w 63"/>
                  <a:gd name="T9" fmla="*/ 176 h 395"/>
                  <a:gd name="T10" fmla="*/ 0 w 63"/>
                  <a:gd name="T11" fmla="*/ 395 h 395"/>
                </a:gdLst>
                <a:ahLst/>
                <a:cxnLst>
                  <a:cxn ang="0">
                    <a:pos x="T0" y="T1"/>
                  </a:cxn>
                  <a:cxn ang="0">
                    <a:pos x="T2" y="T3"/>
                  </a:cxn>
                  <a:cxn ang="0">
                    <a:pos x="T4" y="T5"/>
                  </a:cxn>
                  <a:cxn ang="0">
                    <a:pos x="T6" y="T7"/>
                  </a:cxn>
                  <a:cxn ang="0">
                    <a:pos x="T8" y="T9"/>
                  </a:cxn>
                  <a:cxn ang="0">
                    <a:pos x="T10" y="T11"/>
                  </a:cxn>
                </a:cxnLst>
                <a:rect l="0" t="0" r="r" b="b"/>
                <a:pathLst>
                  <a:path w="63" h="395">
                    <a:moveTo>
                      <a:pt x="63" y="0"/>
                    </a:moveTo>
                    <a:cubicBezTo>
                      <a:pt x="63" y="60"/>
                      <a:pt x="63" y="60"/>
                      <a:pt x="63" y="60"/>
                    </a:cubicBezTo>
                    <a:cubicBezTo>
                      <a:pt x="63" y="69"/>
                      <a:pt x="59" y="81"/>
                      <a:pt x="54" y="89"/>
                    </a:cubicBezTo>
                    <a:cubicBezTo>
                      <a:pt x="10" y="147"/>
                      <a:pt x="10" y="147"/>
                      <a:pt x="10" y="147"/>
                    </a:cubicBezTo>
                    <a:cubicBezTo>
                      <a:pt x="4" y="154"/>
                      <a:pt x="0" y="167"/>
                      <a:pt x="0" y="176"/>
                    </a:cubicBezTo>
                    <a:cubicBezTo>
                      <a:pt x="0" y="395"/>
                      <a:pt x="0" y="395"/>
                      <a:pt x="0" y="395"/>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1" name="Freeform 329"/>
              <p:cNvSpPr>
                <a:spLocks/>
              </p:cNvSpPr>
              <p:nvPr/>
            </p:nvSpPr>
            <p:spPr bwMode="auto">
              <a:xfrm>
                <a:off x="4462016" y="4788077"/>
                <a:ext cx="269990" cy="381493"/>
              </a:xfrm>
              <a:custGeom>
                <a:avLst/>
                <a:gdLst>
                  <a:gd name="T0" fmla="*/ 0 w 163"/>
                  <a:gd name="T1" fmla="*/ 0 h 230"/>
                  <a:gd name="T2" fmla="*/ 108 w 163"/>
                  <a:gd name="T3" fmla="*/ 216 h 230"/>
                  <a:gd name="T4" fmla="*/ 131 w 163"/>
                  <a:gd name="T5" fmla="*/ 230 h 230"/>
                  <a:gd name="T6" fmla="*/ 163 w 163"/>
                  <a:gd name="T7" fmla="*/ 230 h 230"/>
                </a:gdLst>
                <a:ahLst/>
                <a:cxnLst>
                  <a:cxn ang="0">
                    <a:pos x="T0" y="T1"/>
                  </a:cxn>
                  <a:cxn ang="0">
                    <a:pos x="T2" y="T3"/>
                  </a:cxn>
                  <a:cxn ang="0">
                    <a:pos x="T4" y="T5"/>
                  </a:cxn>
                  <a:cxn ang="0">
                    <a:pos x="T6" y="T7"/>
                  </a:cxn>
                </a:cxnLst>
                <a:rect l="0" t="0" r="r" b="b"/>
                <a:pathLst>
                  <a:path w="163" h="230">
                    <a:moveTo>
                      <a:pt x="0" y="0"/>
                    </a:moveTo>
                    <a:cubicBezTo>
                      <a:pt x="108" y="216"/>
                      <a:pt x="108" y="216"/>
                      <a:pt x="108" y="216"/>
                    </a:cubicBezTo>
                    <a:cubicBezTo>
                      <a:pt x="112" y="224"/>
                      <a:pt x="122" y="230"/>
                      <a:pt x="131" y="230"/>
                    </a:cubicBezTo>
                    <a:cubicBezTo>
                      <a:pt x="163" y="230"/>
                      <a:pt x="163" y="230"/>
                      <a:pt x="163" y="23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2" name="Freeform 330"/>
              <p:cNvSpPr>
                <a:spLocks/>
              </p:cNvSpPr>
              <p:nvPr/>
            </p:nvSpPr>
            <p:spPr bwMode="auto">
              <a:xfrm>
                <a:off x="4750240" y="5252320"/>
                <a:ext cx="180929" cy="272094"/>
              </a:xfrm>
              <a:custGeom>
                <a:avLst/>
                <a:gdLst>
                  <a:gd name="T0" fmla="*/ 0 w 109"/>
                  <a:gd name="T1" fmla="*/ 0 h 164"/>
                  <a:gd name="T2" fmla="*/ 0 w 109"/>
                  <a:gd name="T3" fmla="*/ 40 h 164"/>
                  <a:gd name="T4" fmla="*/ 12 w 109"/>
                  <a:gd name="T5" fmla="*/ 67 h 164"/>
                  <a:gd name="T6" fmla="*/ 109 w 109"/>
                  <a:gd name="T7" fmla="*/ 164 h 164"/>
                </a:gdLst>
                <a:ahLst/>
                <a:cxnLst>
                  <a:cxn ang="0">
                    <a:pos x="T0" y="T1"/>
                  </a:cxn>
                  <a:cxn ang="0">
                    <a:pos x="T2" y="T3"/>
                  </a:cxn>
                  <a:cxn ang="0">
                    <a:pos x="T4" y="T5"/>
                  </a:cxn>
                  <a:cxn ang="0">
                    <a:pos x="T6" y="T7"/>
                  </a:cxn>
                </a:cxnLst>
                <a:rect l="0" t="0" r="r" b="b"/>
                <a:pathLst>
                  <a:path w="109" h="164">
                    <a:moveTo>
                      <a:pt x="0" y="0"/>
                    </a:moveTo>
                    <a:cubicBezTo>
                      <a:pt x="0" y="40"/>
                      <a:pt x="0" y="40"/>
                      <a:pt x="0" y="40"/>
                    </a:cubicBezTo>
                    <a:cubicBezTo>
                      <a:pt x="0" y="49"/>
                      <a:pt x="5" y="61"/>
                      <a:pt x="12" y="67"/>
                    </a:cubicBezTo>
                    <a:cubicBezTo>
                      <a:pt x="109" y="164"/>
                      <a:pt x="109" y="164"/>
                      <a:pt x="109" y="164"/>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3" name="Freeform 331"/>
              <p:cNvSpPr>
                <a:spLocks/>
              </p:cNvSpPr>
              <p:nvPr/>
            </p:nvSpPr>
            <p:spPr bwMode="auto">
              <a:xfrm>
                <a:off x="5605092" y="2143574"/>
                <a:ext cx="279808" cy="384999"/>
              </a:xfrm>
              <a:custGeom>
                <a:avLst/>
                <a:gdLst>
                  <a:gd name="T0" fmla="*/ 0 w 169"/>
                  <a:gd name="T1" fmla="*/ 0 h 232"/>
                  <a:gd name="T2" fmla="*/ 102 w 169"/>
                  <a:gd name="T3" fmla="*/ 114 h 232"/>
                  <a:gd name="T4" fmla="*/ 113 w 169"/>
                  <a:gd name="T5" fmla="*/ 142 h 232"/>
                  <a:gd name="T6" fmla="*/ 113 w 169"/>
                  <a:gd name="T7" fmla="*/ 153 h 232"/>
                  <a:gd name="T8" fmla="*/ 123 w 169"/>
                  <a:gd name="T9" fmla="*/ 181 h 232"/>
                  <a:gd name="T10" fmla="*/ 169 w 169"/>
                  <a:gd name="T11" fmla="*/ 232 h 232"/>
                </a:gdLst>
                <a:ahLst/>
                <a:cxnLst>
                  <a:cxn ang="0">
                    <a:pos x="T0" y="T1"/>
                  </a:cxn>
                  <a:cxn ang="0">
                    <a:pos x="T2" y="T3"/>
                  </a:cxn>
                  <a:cxn ang="0">
                    <a:pos x="T4" y="T5"/>
                  </a:cxn>
                  <a:cxn ang="0">
                    <a:pos x="T6" y="T7"/>
                  </a:cxn>
                  <a:cxn ang="0">
                    <a:pos x="T8" y="T9"/>
                  </a:cxn>
                  <a:cxn ang="0">
                    <a:pos x="T10" y="T11"/>
                  </a:cxn>
                </a:cxnLst>
                <a:rect l="0" t="0" r="r" b="b"/>
                <a:pathLst>
                  <a:path w="169" h="232">
                    <a:moveTo>
                      <a:pt x="0" y="0"/>
                    </a:moveTo>
                    <a:cubicBezTo>
                      <a:pt x="102" y="114"/>
                      <a:pt x="102" y="114"/>
                      <a:pt x="102" y="114"/>
                    </a:cubicBezTo>
                    <a:cubicBezTo>
                      <a:pt x="108" y="121"/>
                      <a:pt x="113" y="133"/>
                      <a:pt x="113" y="142"/>
                    </a:cubicBezTo>
                    <a:cubicBezTo>
                      <a:pt x="113" y="153"/>
                      <a:pt x="113" y="153"/>
                      <a:pt x="113" y="153"/>
                    </a:cubicBezTo>
                    <a:cubicBezTo>
                      <a:pt x="113" y="162"/>
                      <a:pt x="118" y="174"/>
                      <a:pt x="123" y="181"/>
                    </a:cubicBezTo>
                    <a:cubicBezTo>
                      <a:pt x="169" y="232"/>
                      <a:pt x="169" y="232"/>
                      <a:pt x="169" y="232"/>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4" name="Freeform 332"/>
              <p:cNvSpPr>
                <a:spLocks noEditPoints="1"/>
              </p:cNvSpPr>
              <p:nvPr/>
            </p:nvSpPr>
            <p:spPr bwMode="auto">
              <a:xfrm>
                <a:off x="5870174" y="2574857"/>
                <a:ext cx="59608" cy="61712"/>
              </a:xfrm>
              <a:custGeom>
                <a:avLst/>
                <a:gdLst>
                  <a:gd name="T0" fmla="*/ 32 w 36"/>
                  <a:gd name="T1" fmla="*/ 27 h 37"/>
                  <a:gd name="T2" fmla="*/ 10 w 36"/>
                  <a:gd name="T3" fmla="*/ 32 h 37"/>
                  <a:gd name="T4" fmla="*/ 5 w 36"/>
                  <a:gd name="T5" fmla="*/ 10 h 37"/>
                  <a:gd name="T6" fmla="*/ 27 w 36"/>
                  <a:gd name="T7" fmla="*/ 5 h 37"/>
                  <a:gd name="T8" fmla="*/ 32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2" y="27"/>
                    </a:moveTo>
                    <a:cubicBezTo>
                      <a:pt x="27" y="34"/>
                      <a:pt x="17" y="37"/>
                      <a:pt x="10" y="32"/>
                    </a:cubicBezTo>
                    <a:cubicBezTo>
                      <a:pt x="2" y="27"/>
                      <a:pt x="0" y="18"/>
                      <a:pt x="5" y="10"/>
                    </a:cubicBezTo>
                    <a:cubicBezTo>
                      <a:pt x="9" y="3"/>
                      <a:pt x="19" y="0"/>
                      <a:pt x="27" y="5"/>
                    </a:cubicBezTo>
                    <a:cubicBezTo>
                      <a:pt x="34" y="9"/>
                      <a:pt x="36" y="19"/>
                      <a:pt x="32" y="27"/>
                    </a:cubicBezTo>
                    <a:close/>
                    <a:moveTo>
                      <a:pt x="28" y="25"/>
                    </a:moveTo>
                    <a:cubicBezTo>
                      <a:pt x="32" y="19"/>
                      <a:pt x="30" y="12"/>
                      <a:pt x="24" y="8"/>
                    </a:cubicBezTo>
                    <a:cubicBezTo>
                      <a:pt x="19" y="5"/>
                      <a:pt x="12" y="7"/>
                      <a:pt x="8" y="12"/>
                    </a:cubicBezTo>
                    <a:cubicBezTo>
                      <a:pt x="5" y="18"/>
                      <a:pt x="7" y="25"/>
                      <a:pt x="12" y="28"/>
                    </a:cubicBezTo>
                    <a:cubicBezTo>
                      <a:pt x="18"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5" name="Freeform 333"/>
              <p:cNvSpPr>
                <a:spLocks noEditPoints="1"/>
              </p:cNvSpPr>
              <p:nvPr/>
            </p:nvSpPr>
            <p:spPr bwMode="auto">
              <a:xfrm>
                <a:off x="5827396" y="3002634"/>
                <a:ext cx="59608" cy="60310"/>
              </a:xfrm>
              <a:custGeom>
                <a:avLst/>
                <a:gdLst>
                  <a:gd name="T0" fmla="*/ 32 w 36"/>
                  <a:gd name="T1" fmla="*/ 26 h 36"/>
                  <a:gd name="T2" fmla="*/ 10 w 36"/>
                  <a:gd name="T3" fmla="*/ 31 h 36"/>
                  <a:gd name="T4" fmla="*/ 4 w 36"/>
                  <a:gd name="T5" fmla="*/ 9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3"/>
                      <a:pt x="17" y="36"/>
                      <a:pt x="10" y="31"/>
                    </a:cubicBezTo>
                    <a:cubicBezTo>
                      <a:pt x="2" y="27"/>
                      <a:pt x="0" y="17"/>
                      <a:pt x="4" y="9"/>
                    </a:cubicBezTo>
                    <a:cubicBezTo>
                      <a:pt x="9" y="2"/>
                      <a:pt x="19" y="0"/>
                      <a:pt x="26" y="4"/>
                    </a:cubicBezTo>
                    <a:cubicBezTo>
                      <a:pt x="34" y="9"/>
                      <a:pt x="36" y="18"/>
                      <a:pt x="32"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6" name="Freeform 334"/>
              <p:cNvSpPr>
                <a:spLocks/>
              </p:cNvSpPr>
              <p:nvPr/>
            </p:nvSpPr>
            <p:spPr bwMode="auto">
              <a:xfrm>
                <a:off x="5856849" y="2630959"/>
                <a:ext cx="43479" cy="375181"/>
              </a:xfrm>
              <a:custGeom>
                <a:avLst/>
                <a:gdLst>
                  <a:gd name="T0" fmla="*/ 26 w 26"/>
                  <a:gd name="T1" fmla="*/ 0 h 226"/>
                  <a:gd name="T2" fmla="*/ 26 w 26"/>
                  <a:gd name="T3" fmla="*/ 117 h 226"/>
                  <a:gd name="T4" fmla="*/ 17 w 26"/>
                  <a:gd name="T5" fmla="*/ 146 h 226"/>
                  <a:gd name="T6" fmla="*/ 9 w 26"/>
                  <a:gd name="T7" fmla="*/ 158 h 226"/>
                  <a:gd name="T8" fmla="*/ 0 w 26"/>
                  <a:gd name="T9" fmla="*/ 188 h 226"/>
                  <a:gd name="T10" fmla="*/ 0 w 26"/>
                  <a:gd name="T11" fmla="*/ 226 h 226"/>
                </a:gdLst>
                <a:ahLst/>
                <a:cxnLst>
                  <a:cxn ang="0">
                    <a:pos x="T0" y="T1"/>
                  </a:cxn>
                  <a:cxn ang="0">
                    <a:pos x="T2" y="T3"/>
                  </a:cxn>
                  <a:cxn ang="0">
                    <a:pos x="T4" y="T5"/>
                  </a:cxn>
                  <a:cxn ang="0">
                    <a:pos x="T6" y="T7"/>
                  </a:cxn>
                  <a:cxn ang="0">
                    <a:pos x="T8" y="T9"/>
                  </a:cxn>
                  <a:cxn ang="0">
                    <a:pos x="T10" y="T11"/>
                  </a:cxn>
                </a:cxnLst>
                <a:rect l="0" t="0" r="r" b="b"/>
                <a:pathLst>
                  <a:path w="26" h="226">
                    <a:moveTo>
                      <a:pt x="26" y="0"/>
                    </a:moveTo>
                    <a:cubicBezTo>
                      <a:pt x="26" y="117"/>
                      <a:pt x="26" y="117"/>
                      <a:pt x="26" y="117"/>
                    </a:cubicBezTo>
                    <a:cubicBezTo>
                      <a:pt x="26" y="126"/>
                      <a:pt x="22" y="139"/>
                      <a:pt x="17" y="146"/>
                    </a:cubicBezTo>
                    <a:cubicBezTo>
                      <a:pt x="9" y="158"/>
                      <a:pt x="9" y="158"/>
                      <a:pt x="9" y="158"/>
                    </a:cubicBezTo>
                    <a:cubicBezTo>
                      <a:pt x="4" y="166"/>
                      <a:pt x="0" y="179"/>
                      <a:pt x="0" y="188"/>
                    </a:cubicBezTo>
                    <a:cubicBezTo>
                      <a:pt x="0" y="226"/>
                      <a:pt x="0" y="226"/>
                      <a:pt x="0" y="22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7" name="Freeform 335"/>
              <p:cNvSpPr>
                <a:spLocks/>
              </p:cNvSpPr>
              <p:nvPr/>
            </p:nvSpPr>
            <p:spPr bwMode="auto">
              <a:xfrm>
                <a:off x="5856849" y="3119045"/>
                <a:ext cx="43479" cy="380090"/>
              </a:xfrm>
              <a:custGeom>
                <a:avLst/>
                <a:gdLst>
                  <a:gd name="T0" fmla="*/ 26 w 26"/>
                  <a:gd name="T1" fmla="*/ 229 h 229"/>
                  <a:gd name="T2" fmla="*/ 26 w 26"/>
                  <a:gd name="T3" fmla="*/ 109 h 229"/>
                  <a:gd name="T4" fmla="*/ 17 w 26"/>
                  <a:gd name="T5" fmla="*/ 80 h 229"/>
                  <a:gd name="T6" fmla="*/ 9 w 26"/>
                  <a:gd name="T7" fmla="*/ 67 h 229"/>
                  <a:gd name="T8" fmla="*/ 0 w 26"/>
                  <a:gd name="T9" fmla="*/ 38 h 229"/>
                  <a:gd name="T10" fmla="*/ 0 w 26"/>
                  <a:gd name="T11" fmla="*/ 0 h 229"/>
                </a:gdLst>
                <a:ahLst/>
                <a:cxnLst>
                  <a:cxn ang="0">
                    <a:pos x="T0" y="T1"/>
                  </a:cxn>
                  <a:cxn ang="0">
                    <a:pos x="T2" y="T3"/>
                  </a:cxn>
                  <a:cxn ang="0">
                    <a:pos x="T4" y="T5"/>
                  </a:cxn>
                  <a:cxn ang="0">
                    <a:pos x="T6" y="T7"/>
                  </a:cxn>
                  <a:cxn ang="0">
                    <a:pos x="T8" y="T9"/>
                  </a:cxn>
                  <a:cxn ang="0">
                    <a:pos x="T10" y="T11"/>
                  </a:cxn>
                </a:cxnLst>
                <a:rect l="0" t="0" r="r" b="b"/>
                <a:pathLst>
                  <a:path w="26" h="229">
                    <a:moveTo>
                      <a:pt x="26" y="229"/>
                    </a:moveTo>
                    <a:cubicBezTo>
                      <a:pt x="26" y="109"/>
                      <a:pt x="26" y="109"/>
                      <a:pt x="26" y="109"/>
                    </a:cubicBezTo>
                    <a:cubicBezTo>
                      <a:pt x="26" y="100"/>
                      <a:pt x="22" y="87"/>
                      <a:pt x="17" y="80"/>
                    </a:cubicBezTo>
                    <a:cubicBezTo>
                      <a:pt x="9" y="67"/>
                      <a:pt x="9" y="67"/>
                      <a:pt x="9" y="67"/>
                    </a:cubicBezTo>
                    <a:cubicBezTo>
                      <a:pt x="4" y="60"/>
                      <a:pt x="0" y="47"/>
                      <a:pt x="0" y="38"/>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8" name="Freeform 336"/>
              <p:cNvSpPr>
                <a:spLocks/>
              </p:cNvSpPr>
              <p:nvPr/>
            </p:nvSpPr>
            <p:spPr bwMode="auto">
              <a:xfrm>
                <a:off x="5900328" y="3609937"/>
                <a:ext cx="42778" cy="698469"/>
              </a:xfrm>
              <a:custGeom>
                <a:avLst/>
                <a:gdLst>
                  <a:gd name="T0" fmla="*/ 26 w 26"/>
                  <a:gd name="T1" fmla="*/ 421 h 421"/>
                  <a:gd name="T2" fmla="*/ 26 w 26"/>
                  <a:gd name="T3" fmla="*/ 305 h 421"/>
                  <a:gd name="T4" fmla="*/ 18 w 26"/>
                  <a:gd name="T5" fmla="*/ 276 h 421"/>
                  <a:gd name="T6" fmla="*/ 9 w 26"/>
                  <a:gd name="T7" fmla="*/ 263 h 421"/>
                  <a:gd name="T8" fmla="*/ 0 w 26"/>
                  <a:gd name="T9" fmla="*/ 234 h 421"/>
                  <a:gd name="T10" fmla="*/ 0 w 26"/>
                  <a:gd name="T11" fmla="*/ 0 h 421"/>
                </a:gdLst>
                <a:ahLst/>
                <a:cxnLst>
                  <a:cxn ang="0">
                    <a:pos x="T0" y="T1"/>
                  </a:cxn>
                  <a:cxn ang="0">
                    <a:pos x="T2" y="T3"/>
                  </a:cxn>
                  <a:cxn ang="0">
                    <a:pos x="T4" y="T5"/>
                  </a:cxn>
                  <a:cxn ang="0">
                    <a:pos x="T6" y="T7"/>
                  </a:cxn>
                  <a:cxn ang="0">
                    <a:pos x="T8" y="T9"/>
                  </a:cxn>
                  <a:cxn ang="0">
                    <a:pos x="T10" y="T11"/>
                  </a:cxn>
                </a:cxnLst>
                <a:rect l="0" t="0" r="r" b="b"/>
                <a:pathLst>
                  <a:path w="26" h="421">
                    <a:moveTo>
                      <a:pt x="26" y="421"/>
                    </a:moveTo>
                    <a:cubicBezTo>
                      <a:pt x="26" y="305"/>
                      <a:pt x="26" y="305"/>
                      <a:pt x="26" y="305"/>
                    </a:cubicBezTo>
                    <a:cubicBezTo>
                      <a:pt x="26" y="296"/>
                      <a:pt x="22" y="283"/>
                      <a:pt x="18" y="276"/>
                    </a:cubicBezTo>
                    <a:cubicBezTo>
                      <a:pt x="9" y="263"/>
                      <a:pt x="9" y="263"/>
                      <a:pt x="9" y="263"/>
                    </a:cubicBezTo>
                    <a:cubicBezTo>
                      <a:pt x="4" y="256"/>
                      <a:pt x="0" y="243"/>
                      <a:pt x="0" y="234"/>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9" name="Freeform 337"/>
              <p:cNvSpPr>
                <a:spLocks/>
              </p:cNvSpPr>
              <p:nvPr/>
            </p:nvSpPr>
            <p:spPr bwMode="auto">
              <a:xfrm>
                <a:off x="5900328" y="4945162"/>
                <a:ext cx="42778" cy="519644"/>
              </a:xfrm>
              <a:custGeom>
                <a:avLst/>
                <a:gdLst>
                  <a:gd name="T0" fmla="*/ 26 w 26"/>
                  <a:gd name="T1" fmla="*/ 0 h 313"/>
                  <a:gd name="T2" fmla="*/ 26 w 26"/>
                  <a:gd name="T3" fmla="*/ 117 h 313"/>
                  <a:gd name="T4" fmla="*/ 18 w 26"/>
                  <a:gd name="T5" fmla="*/ 146 h 313"/>
                  <a:gd name="T6" fmla="*/ 9 w 26"/>
                  <a:gd name="T7" fmla="*/ 158 h 313"/>
                  <a:gd name="T8" fmla="*/ 0 w 26"/>
                  <a:gd name="T9" fmla="*/ 188 h 313"/>
                  <a:gd name="T10" fmla="*/ 0 w 26"/>
                  <a:gd name="T11" fmla="*/ 313 h 313"/>
                </a:gdLst>
                <a:ahLst/>
                <a:cxnLst>
                  <a:cxn ang="0">
                    <a:pos x="T0" y="T1"/>
                  </a:cxn>
                  <a:cxn ang="0">
                    <a:pos x="T2" y="T3"/>
                  </a:cxn>
                  <a:cxn ang="0">
                    <a:pos x="T4" y="T5"/>
                  </a:cxn>
                  <a:cxn ang="0">
                    <a:pos x="T6" y="T7"/>
                  </a:cxn>
                  <a:cxn ang="0">
                    <a:pos x="T8" y="T9"/>
                  </a:cxn>
                  <a:cxn ang="0">
                    <a:pos x="T10" y="T11"/>
                  </a:cxn>
                </a:cxnLst>
                <a:rect l="0" t="0" r="r" b="b"/>
                <a:pathLst>
                  <a:path w="26" h="313">
                    <a:moveTo>
                      <a:pt x="26" y="0"/>
                    </a:moveTo>
                    <a:cubicBezTo>
                      <a:pt x="26" y="117"/>
                      <a:pt x="26" y="117"/>
                      <a:pt x="26" y="117"/>
                    </a:cubicBezTo>
                    <a:cubicBezTo>
                      <a:pt x="26" y="126"/>
                      <a:pt x="22" y="139"/>
                      <a:pt x="18" y="146"/>
                    </a:cubicBezTo>
                    <a:cubicBezTo>
                      <a:pt x="9" y="158"/>
                      <a:pt x="9" y="158"/>
                      <a:pt x="9" y="158"/>
                    </a:cubicBezTo>
                    <a:cubicBezTo>
                      <a:pt x="4" y="166"/>
                      <a:pt x="0" y="179"/>
                      <a:pt x="0" y="188"/>
                    </a:cubicBezTo>
                    <a:cubicBezTo>
                      <a:pt x="0" y="313"/>
                      <a:pt x="0" y="313"/>
                      <a:pt x="0" y="313"/>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0" name="Line 338"/>
              <p:cNvSpPr>
                <a:spLocks noChangeShapeType="1"/>
              </p:cNvSpPr>
              <p:nvPr/>
            </p:nvSpPr>
            <p:spPr bwMode="auto">
              <a:xfrm flipV="1">
                <a:off x="5943106" y="4417804"/>
                <a:ext cx="0" cy="421465"/>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1" name="Freeform 339"/>
              <p:cNvSpPr>
                <a:spLocks noEditPoints="1"/>
              </p:cNvSpPr>
              <p:nvPr/>
            </p:nvSpPr>
            <p:spPr bwMode="auto">
              <a:xfrm>
                <a:off x="5814072" y="5461299"/>
                <a:ext cx="59608" cy="59608"/>
              </a:xfrm>
              <a:custGeom>
                <a:avLst/>
                <a:gdLst>
                  <a:gd name="T0" fmla="*/ 31 w 36"/>
                  <a:gd name="T1" fmla="*/ 26 h 36"/>
                  <a:gd name="T2" fmla="*/ 9 w 36"/>
                  <a:gd name="T3" fmla="*/ 32 h 36"/>
                  <a:gd name="T4" fmla="*/ 4 w 36"/>
                  <a:gd name="T5" fmla="*/ 10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2"/>
                    </a:cubicBezTo>
                    <a:cubicBezTo>
                      <a:pt x="2" y="27"/>
                      <a:pt x="0" y="17"/>
                      <a:pt x="4" y="10"/>
                    </a:cubicBezTo>
                    <a:cubicBezTo>
                      <a:pt x="9" y="2"/>
                      <a:pt x="19" y="0"/>
                      <a:pt x="26" y="4"/>
                    </a:cubicBezTo>
                    <a:cubicBezTo>
                      <a:pt x="34" y="9"/>
                      <a:pt x="36" y="19"/>
                      <a:pt x="31" y="26"/>
                    </a:cubicBezTo>
                    <a:close/>
                    <a:moveTo>
                      <a:pt x="28" y="24"/>
                    </a:moveTo>
                    <a:cubicBezTo>
                      <a:pt x="31" y="19"/>
                      <a:pt x="29" y="11"/>
                      <a:pt x="24" y="8"/>
                    </a:cubicBezTo>
                    <a:cubicBezTo>
                      <a:pt x="18" y="5"/>
                      <a:pt x="11" y="6"/>
                      <a:pt x="8" y="12"/>
                    </a:cubicBezTo>
                    <a:cubicBezTo>
                      <a:pt x="4" y="17"/>
                      <a:pt x="6" y="25"/>
                      <a:pt x="12" y="28"/>
                    </a:cubicBezTo>
                    <a:cubicBezTo>
                      <a:pt x="17" y="31"/>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2" name="Freeform 340"/>
              <p:cNvSpPr>
                <a:spLocks noEditPoints="1"/>
              </p:cNvSpPr>
              <p:nvPr/>
            </p:nvSpPr>
            <p:spPr bwMode="auto">
              <a:xfrm>
                <a:off x="5631039" y="5598749"/>
                <a:ext cx="60310" cy="61712"/>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7"/>
                      <a:pt x="0" y="18"/>
                      <a:pt x="4" y="10"/>
                    </a:cubicBezTo>
                    <a:cubicBezTo>
                      <a:pt x="9" y="3"/>
                      <a:pt x="19" y="0"/>
                      <a:pt x="26" y="5"/>
                    </a:cubicBezTo>
                    <a:cubicBezTo>
                      <a:pt x="34" y="9"/>
                      <a:pt x="36" y="19"/>
                      <a:pt x="31" y="27"/>
                    </a:cubicBezTo>
                    <a:close/>
                    <a:moveTo>
                      <a:pt x="28" y="25"/>
                    </a:moveTo>
                    <a:cubicBezTo>
                      <a:pt x="31" y="19"/>
                      <a:pt x="29" y="12"/>
                      <a:pt x="24" y="8"/>
                    </a:cubicBezTo>
                    <a:cubicBezTo>
                      <a:pt x="18" y="5"/>
                      <a:pt x="11" y="7"/>
                      <a:pt x="8" y="12"/>
                    </a:cubicBezTo>
                    <a:cubicBezTo>
                      <a:pt x="4" y="18"/>
                      <a:pt x="6" y="25"/>
                      <a:pt x="12" y="28"/>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3" name="Freeform 341"/>
              <p:cNvSpPr>
                <a:spLocks/>
              </p:cNvSpPr>
              <p:nvPr/>
            </p:nvSpPr>
            <p:spPr bwMode="auto">
              <a:xfrm>
                <a:off x="5680830" y="5514596"/>
                <a:ext cx="147969" cy="114308"/>
              </a:xfrm>
              <a:custGeom>
                <a:avLst/>
                <a:gdLst>
                  <a:gd name="T0" fmla="*/ 89 w 89"/>
                  <a:gd name="T1" fmla="*/ 0 h 69"/>
                  <a:gd name="T2" fmla="*/ 37 w 89"/>
                  <a:gd name="T3" fmla="*/ 58 h 69"/>
                  <a:gd name="T4" fmla="*/ 13 w 89"/>
                  <a:gd name="T5" fmla="*/ 69 h 69"/>
                  <a:gd name="T6" fmla="*/ 0 w 89"/>
                  <a:gd name="T7" fmla="*/ 69 h 69"/>
                </a:gdLst>
                <a:ahLst/>
                <a:cxnLst>
                  <a:cxn ang="0">
                    <a:pos x="T0" y="T1"/>
                  </a:cxn>
                  <a:cxn ang="0">
                    <a:pos x="T2" y="T3"/>
                  </a:cxn>
                  <a:cxn ang="0">
                    <a:pos x="T4" y="T5"/>
                  </a:cxn>
                  <a:cxn ang="0">
                    <a:pos x="T6" y="T7"/>
                  </a:cxn>
                </a:cxnLst>
                <a:rect l="0" t="0" r="r" b="b"/>
                <a:pathLst>
                  <a:path w="89" h="69">
                    <a:moveTo>
                      <a:pt x="89" y="0"/>
                    </a:moveTo>
                    <a:cubicBezTo>
                      <a:pt x="37" y="58"/>
                      <a:pt x="37" y="58"/>
                      <a:pt x="37" y="58"/>
                    </a:cubicBezTo>
                    <a:cubicBezTo>
                      <a:pt x="31" y="64"/>
                      <a:pt x="20" y="69"/>
                      <a:pt x="13" y="69"/>
                    </a:cubicBezTo>
                    <a:cubicBezTo>
                      <a:pt x="0" y="69"/>
                      <a:pt x="0" y="69"/>
                      <a:pt x="0" y="69"/>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4" name="Freeform 342"/>
              <p:cNvSpPr>
                <a:spLocks noEditPoints="1"/>
              </p:cNvSpPr>
              <p:nvPr/>
            </p:nvSpPr>
            <p:spPr bwMode="auto">
              <a:xfrm>
                <a:off x="5674518" y="5210945"/>
                <a:ext cx="59608" cy="59608"/>
              </a:xfrm>
              <a:custGeom>
                <a:avLst/>
                <a:gdLst>
                  <a:gd name="T0" fmla="*/ 27 w 36"/>
                  <a:gd name="T1" fmla="*/ 4 h 36"/>
                  <a:gd name="T2" fmla="*/ 32 w 36"/>
                  <a:gd name="T3" fmla="*/ 26 h 36"/>
                  <a:gd name="T4" fmla="*/ 10 w 36"/>
                  <a:gd name="T5" fmla="*/ 31 h 36"/>
                  <a:gd name="T6" fmla="*/ 5 w 36"/>
                  <a:gd name="T7" fmla="*/ 9 h 36"/>
                  <a:gd name="T8" fmla="*/ 27 w 36"/>
                  <a:gd name="T9" fmla="*/ 4 h 36"/>
                  <a:gd name="T10" fmla="*/ 24 w 36"/>
                  <a:gd name="T11" fmla="*/ 8 h 36"/>
                  <a:gd name="T12" fmla="*/ 8 w 36"/>
                  <a:gd name="T13" fmla="*/ 12 h 36"/>
                  <a:gd name="T14" fmla="*/ 12 w 36"/>
                  <a:gd name="T15" fmla="*/ 28 h 36"/>
                  <a:gd name="T16" fmla="*/ 28 w 36"/>
                  <a:gd name="T17" fmla="*/ 24 h 36"/>
                  <a:gd name="T18" fmla="*/ 24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27" y="4"/>
                    </a:moveTo>
                    <a:cubicBezTo>
                      <a:pt x="34" y="9"/>
                      <a:pt x="36" y="19"/>
                      <a:pt x="32" y="26"/>
                    </a:cubicBezTo>
                    <a:cubicBezTo>
                      <a:pt x="27" y="33"/>
                      <a:pt x="17" y="36"/>
                      <a:pt x="10" y="31"/>
                    </a:cubicBezTo>
                    <a:cubicBezTo>
                      <a:pt x="3" y="27"/>
                      <a:pt x="0" y="17"/>
                      <a:pt x="5" y="9"/>
                    </a:cubicBezTo>
                    <a:cubicBezTo>
                      <a:pt x="9" y="2"/>
                      <a:pt x="19" y="0"/>
                      <a:pt x="27" y="4"/>
                    </a:cubicBezTo>
                    <a:close/>
                    <a:moveTo>
                      <a:pt x="24" y="8"/>
                    </a:moveTo>
                    <a:cubicBezTo>
                      <a:pt x="19" y="4"/>
                      <a:pt x="12" y="6"/>
                      <a:pt x="8" y="12"/>
                    </a:cubicBezTo>
                    <a:cubicBezTo>
                      <a:pt x="5" y="17"/>
                      <a:pt x="7" y="24"/>
                      <a:pt x="12" y="28"/>
                    </a:cubicBezTo>
                    <a:cubicBezTo>
                      <a:pt x="18" y="31"/>
                      <a:pt x="25" y="29"/>
                      <a:pt x="28" y="24"/>
                    </a:cubicBezTo>
                    <a:cubicBezTo>
                      <a:pt x="32" y="18"/>
                      <a:pt x="30" y="11"/>
                      <a:pt x="24" y="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5" name="Freeform 343"/>
              <p:cNvSpPr>
                <a:spLocks noEditPoints="1"/>
              </p:cNvSpPr>
              <p:nvPr/>
            </p:nvSpPr>
            <p:spPr bwMode="auto">
              <a:xfrm>
                <a:off x="5814072" y="5393276"/>
                <a:ext cx="59608" cy="59608"/>
              </a:xfrm>
              <a:custGeom>
                <a:avLst/>
                <a:gdLst>
                  <a:gd name="T0" fmla="*/ 26 w 36"/>
                  <a:gd name="T1" fmla="*/ 4 h 36"/>
                  <a:gd name="T2" fmla="*/ 31 w 36"/>
                  <a:gd name="T3" fmla="*/ 26 h 36"/>
                  <a:gd name="T4" fmla="*/ 9 w 36"/>
                  <a:gd name="T5" fmla="*/ 31 h 36"/>
                  <a:gd name="T6" fmla="*/ 4 w 36"/>
                  <a:gd name="T7" fmla="*/ 9 h 36"/>
                  <a:gd name="T8" fmla="*/ 26 w 36"/>
                  <a:gd name="T9" fmla="*/ 4 h 36"/>
                  <a:gd name="T10" fmla="*/ 24 w 36"/>
                  <a:gd name="T11" fmla="*/ 8 h 36"/>
                  <a:gd name="T12" fmla="*/ 8 w 36"/>
                  <a:gd name="T13" fmla="*/ 12 h 36"/>
                  <a:gd name="T14" fmla="*/ 12 w 36"/>
                  <a:gd name="T15" fmla="*/ 28 h 36"/>
                  <a:gd name="T16" fmla="*/ 28 w 36"/>
                  <a:gd name="T17" fmla="*/ 24 h 36"/>
                  <a:gd name="T18" fmla="*/ 24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26" y="4"/>
                    </a:moveTo>
                    <a:cubicBezTo>
                      <a:pt x="34" y="9"/>
                      <a:pt x="36" y="19"/>
                      <a:pt x="31" y="26"/>
                    </a:cubicBezTo>
                    <a:cubicBezTo>
                      <a:pt x="27" y="33"/>
                      <a:pt x="17" y="36"/>
                      <a:pt x="9" y="31"/>
                    </a:cubicBezTo>
                    <a:cubicBezTo>
                      <a:pt x="2" y="27"/>
                      <a:pt x="0" y="17"/>
                      <a:pt x="4" y="9"/>
                    </a:cubicBezTo>
                    <a:cubicBezTo>
                      <a:pt x="9" y="2"/>
                      <a:pt x="19" y="0"/>
                      <a:pt x="26" y="4"/>
                    </a:cubicBezTo>
                    <a:close/>
                    <a:moveTo>
                      <a:pt x="24" y="8"/>
                    </a:moveTo>
                    <a:cubicBezTo>
                      <a:pt x="18" y="4"/>
                      <a:pt x="11" y="6"/>
                      <a:pt x="8" y="12"/>
                    </a:cubicBezTo>
                    <a:cubicBezTo>
                      <a:pt x="4" y="17"/>
                      <a:pt x="6" y="24"/>
                      <a:pt x="12" y="28"/>
                    </a:cubicBezTo>
                    <a:cubicBezTo>
                      <a:pt x="17" y="31"/>
                      <a:pt x="24" y="29"/>
                      <a:pt x="28" y="24"/>
                    </a:cubicBezTo>
                    <a:cubicBezTo>
                      <a:pt x="31" y="18"/>
                      <a:pt x="29" y="11"/>
                      <a:pt x="24" y="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6" name="Freeform 344"/>
              <p:cNvSpPr>
                <a:spLocks/>
              </p:cNvSpPr>
              <p:nvPr/>
            </p:nvSpPr>
            <p:spPr bwMode="auto">
              <a:xfrm>
                <a:off x="5727815" y="5253722"/>
                <a:ext cx="115710" cy="147969"/>
              </a:xfrm>
              <a:custGeom>
                <a:avLst/>
                <a:gdLst>
                  <a:gd name="T0" fmla="*/ 0 w 70"/>
                  <a:gd name="T1" fmla="*/ 0 h 89"/>
                  <a:gd name="T2" fmla="*/ 58 w 70"/>
                  <a:gd name="T3" fmla="*/ 52 h 89"/>
                  <a:gd name="T4" fmla="*/ 70 w 70"/>
                  <a:gd name="T5" fmla="*/ 76 h 89"/>
                  <a:gd name="T6" fmla="*/ 70 w 70"/>
                  <a:gd name="T7" fmla="*/ 89 h 89"/>
                </a:gdLst>
                <a:ahLst/>
                <a:cxnLst>
                  <a:cxn ang="0">
                    <a:pos x="T0" y="T1"/>
                  </a:cxn>
                  <a:cxn ang="0">
                    <a:pos x="T2" y="T3"/>
                  </a:cxn>
                  <a:cxn ang="0">
                    <a:pos x="T4" y="T5"/>
                  </a:cxn>
                  <a:cxn ang="0">
                    <a:pos x="T6" y="T7"/>
                  </a:cxn>
                </a:cxnLst>
                <a:rect l="0" t="0" r="r" b="b"/>
                <a:pathLst>
                  <a:path w="70" h="89">
                    <a:moveTo>
                      <a:pt x="0" y="0"/>
                    </a:moveTo>
                    <a:cubicBezTo>
                      <a:pt x="58" y="52"/>
                      <a:pt x="58" y="52"/>
                      <a:pt x="58" y="52"/>
                    </a:cubicBezTo>
                    <a:cubicBezTo>
                      <a:pt x="64" y="58"/>
                      <a:pt x="70" y="69"/>
                      <a:pt x="70" y="76"/>
                    </a:cubicBezTo>
                    <a:cubicBezTo>
                      <a:pt x="70" y="89"/>
                      <a:pt x="70" y="89"/>
                      <a:pt x="70" y="89"/>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7" name="Freeform 345"/>
              <p:cNvSpPr>
                <a:spLocks/>
              </p:cNvSpPr>
              <p:nvPr/>
            </p:nvSpPr>
            <p:spPr bwMode="auto">
              <a:xfrm>
                <a:off x="5012516" y="5595944"/>
                <a:ext cx="313469" cy="115710"/>
              </a:xfrm>
              <a:custGeom>
                <a:avLst/>
                <a:gdLst>
                  <a:gd name="T0" fmla="*/ 0 w 189"/>
                  <a:gd name="T1" fmla="*/ 0 h 70"/>
                  <a:gd name="T2" fmla="*/ 58 w 189"/>
                  <a:gd name="T3" fmla="*/ 59 h 70"/>
                  <a:gd name="T4" fmla="*/ 86 w 189"/>
                  <a:gd name="T5" fmla="*/ 70 h 70"/>
                  <a:gd name="T6" fmla="*/ 137 w 189"/>
                  <a:gd name="T7" fmla="*/ 70 h 70"/>
                  <a:gd name="T8" fmla="*/ 167 w 189"/>
                  <a:gd name="T9" fmla="*/ 62 h 70"/>
                  <a:gd name="T10" fmla="*/ 189 w 189"/>
                  <a:gd name="T11" fmla="*/ 50 h 70"/>
                </a:gdLst>
                <a:ahLst/>
                <a:cxnLst>
                  <a:cxn ang="0">
                    <a:pos x="T0" y="T1"/>
                  </a:cxn>
                  <a:cxn ang="0">
                    <a:pos x="T2" y="T3"/>
                  </a:cxn>
                  <a:cxn ang="0">
                    <a:pos x="T4" y="T5"/>
                  </a:cxn>
                  <a:cxn ang="0">
                    <a:pos x="T6" y="T7"/>
                  </a:cxn>
                  <a:cxn ang="0">
                    <a:pos x="T8" y="T9"/>
                  </a:cxn>
                  <a:cxn ang="0">
                    <a:pos x="T10" y="T11"/>
                  </a:cxn>
                </a:cxnLst>
                <a:rect l="0" t="0" r="r" b="b"/>
                <a:pathLst>
                  <a:path w="189" h="70">
                    <a:moveTo>
                      <a:pt x="0" y="0"/>
                    </a:moveTo>
                    <a:cubicBezTo>
                      <a:pt x="58" y="59"/>
                      <a:pt x="58" y="59"/>
                      <a:pt x="58" y="59"/>
                    </a:cubicBezTo>
                    <a:cubicBezTo>
                      <a:pt x="65" y="65"/>
                      <a:pt x="77" y="70"/>
                      <a:pt x="86" y="70"/>
                    </a:cubicBezTo>
                    <a:cubicBezTo>
                      <a:pt x="137" y="70"/>
                      <a:pt x="137" y="70"/>
                      <a:pt x="137" y="70"/>
                    </a:cubicBezTo>
                    <a:cubicBezTo>
                      <a:pt x="145" y="70"/>
                      <a:pt x="159" y="67"/>
                      <a:pt x="167" y="62"/>
                    </a:cubicBezTo>
                    <a:cubicBezTo>
                      <a:pt x="189" y="50"/>
                      <a:pt x="189" y="50"/>
                      <a:pt x="189" y="5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8" name="Freeform 346"/>
              <p:cNvSpPr>
                <a:spLocks/>
              </p:cNvSpPr>
              <p:nvPr/>
            </p:nvSpPr>
            <p:spPr bwMode="auto">
              <a:xfrm>
                <a:off x="5422060" y="5693421"/>
                <a:ext cx="185837" cy="46284"/>
              </a:xfrm>
              <a:custGeom>
                <a:avLst/>
                <a:gdLst>
                  <a:gd name="T0" fmla="*/ 0 w 112"/>
                  <a:gd name="T1" fmla="*/ 2 h 28"/>
                  <a:gd name="T2" fmla="*/ 15 w 112"/>
                  <a:gd name="T3" fmla="*/ 17 h 28"/>
                  <a:gd name="T4" fmla="*/ 42 w 112"/>
                  <a:gd name="T5" fmla="*/ 28 h 28"/>
                  <a:gd name="T6" fmla="*/ 72 w 112"/>
                  <a:gd name="T7" fmla="*/ 28 h 28"/>
                  <a:gd name="T8" fmla="*/ 99 w 112"/>
                  <a:gd name="T9" fmla="*/ 16 h 28"/>
                  <a:gd name="T10" fmla="*/ 112 w 112"/>
                  <a:gd name="T11" fmla="*/ 0 h 28"/>
                </a:gdLst>
                <a:ahLst/>
                <a:cxnLst>
                  <a:cxn ang="0">
                    <a:pos x="T0" y="T1"/>
                  </a:cxn>
                  <a:cxn ang="0">
                    <a:pos x="T2" y="T3"/>
                  </a:cxn>
                  <a:cxn ang="0">
                    <a:pos x="T4" y="T5"/>
                  </a:cxn>
                  <a:cxn ang="0">
                    <a:pos x="T6" y="T7"/>
                  </a:cxn>
                  <a:cxn ang="0">
                    <a:pos x="T8" y="T9"/>
                  </a:cxn>
                  <a:cxn ang="0">
                    <a:pos x="T10" y="T11"/>
                  </a:cxn>
                </a:cxnLst>
                <a:rect l="0" t="0" r="r" b="b"/>
                <a:pathLst>
                  <a:path w="112" h="28">
                    <a:moveTo>
                      <a:pt x="0" y="2"/>
                    </a:moveTo>
                    <a:cubicBezTo>
                      <a:pt x="15" y="17"/>
                      <a:pt x="15" y="17"/>
                      <a:pt x="15" y="17"/>
                    </a:cubicBezTo>
                    <a:cubicBezTo>
                      <a:pt x="21" y="23"/>
                      <a:pt x="33" y="28"/>
                      <a:pt x="42" y="28"/>
                    </a:cubicBezTo>
                    <a:cubicBezTo>
                      <a:pt x="72" y="28"/>
                      <a:pt x="72" y="28"/>
                      <a:pt x="72" y="28"/>
                    </a:cubicBezTo>
                    <a:cubicBezTo>
                      <a:pt x="81" y="28"/>
                      <a:pt x="93" y="23"/>
                      <a:pt x="99" y="16"/>
                    </a:cubicBezTo>
                    <a:cubicBezTo>
                      <a:pt x="112" y="0"/>
                      <a:pt x="112" y="0"/>
                      <a:pt x="11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9" name="Freeform 347"/>
              <p:cNvSpPr>
                <a:spLocks noEditPoints="1"/>
              </p:cNvSpPr>
              <p:nvPr/>
            </p:nvSpPr>
            <p:spPr bwMode="auto">
              <a:xfrm>
                <a:off x="5415748" y="2165313"/>
                <a:ext cx="59608" cy="59608"/>
              </a:xfrm>
              <a:custGeom>
                <a:avLst/>
                <a:gdLst>
                  <a:gd name="T0" fmla="*/ 32 w 36"/>
                  <a:gd name="T1" fmla="*/ 26 h 36"/>
                  <a:gd name="T2" fmla="*/ 10 w 36"/>
                  <a:gd name="T3" fmla="*/ 32 h 36"/>
                  <a:gd name="T4" fmla="*/ 4 w 36"/>
                  <a:gd name="T5" fmla="*/ 10 h 36"/>
                  <a:gd name="T6" fmla="*/ 26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4" y="10"/>
                    </a:cubicBezTo>
                    <a:cubicBezTo>
                      <a:pt x="9" y="2"/>
                      <a:pt x="19" y="0"/>
                      <a:pt x="26" y="5"/>
                    </a:cubicBezTo>
                    <a:cubicBezTo>
                      <a:pt x="34" y="9"/>
                      <a:pt x="36" y="19"/>
                      <a:pt x="32" y="26"/>
                    </a:cubicBezTo>
                    <a:close/>
                    <a:moveTo>
                      <a:pt x="28" y="24"/>
                    </a:moveTo>
                    <a:cubicBezTo>
                      <a:pt x="31" y="19"/>
                      <a:pt x="30" y="11"/>
                      <a:pt x="24" y="8"/>
                    </a:cubicBezTo>
                    <a:cubicBezTo>
                      <a:pt x="19" y="5"/>
                      <a:pt x="11" y="6"/>
                      <a:pt x="8" y="12"/>
                    </a:cubicBezTo>
                    <a:cubicBezTo>
                      <a:pt x="5" y="17"/>
                      <a:pt x="6" y="25"/>
                      <a:pt x="12" y="28"/>
                    </a:cubicBezTo>
                    <a:cubicBezTo>
                      <a:pt x="17"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0" name="Freeform 348"/>
              <p:cNvSpPr>
                <a:spLocks noEditPoints="1"/>
              </p:cNvSpPr>
              <p:nvPr/>
            </p:nvSpPr>
            <p:spPr bwMode="auto">
              <a:xfrm>
                <a:off x="5687842" y="2344138"/>
                <a:ext cx="59608" cy="59608"/>
              </a:xfrm>
              <a:custGeom>
                <a:avLst/>
                <a:gdLst>
                  <a:gd name="T0" fmla="*/ 32 w 36"/>
                  <a:gd name="T1" fmla="*/ 26 h 36"/>
                  <a:gd name="T2" fmla="*/ 10 w 36"/>
                  <a:gd name="T3" fmla="*/ 32 h 36"/>
                  <a:gd name="T4" fmla="*/ 5 w 36"/>
                  <a:gd name="T5" fmla="*/ 10 h 36"/>
                  <a:gd name="T6" fmla="*/ 27 w 36"/>
                  <a:gd name="T7" fmla="*/ 5 h 36"/>
                  <a:gd name="T8" fmla="*/ 32 w 36"/>
                  <a:gd name="T9" fmla="*/ 26 h 36"/>
                  <a:gd name="T10" fmla="*/ 28 w 36"/>
                  <a:gd name="T11" fmla="*/ 24 h 36"/>
                  <a:gd name="T12" fmla="*/ 25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8" y="36"/>
                      <a:pt x="10" y="32"/>
                    </a:cubicBezTo>
                    <a:cubicBezTo>
                      <a:pt x="3" y="27"/>
                      <a:pt x="0" y="17"/>
                      <a:pt x="5" y="10"/>
                    </a:cubicBezTo>
                    <a:cubicBezTo>
                      <a:pt x="9" y="2"/>
                      <a:pt x="19" y="0"/>
                      <a:pt x="27" y="5"/>
                    </a:cubicBezTo>
                    <a:cubicBezTo>
                      <a:pt x="34" y="9"/>
                      <a:pt x="36" y="19"/>
                      <a:pt x="32" y="26"/>
                    </a:cubicBezTo>
                    <a:close/>
                    <a:moveTo>
                      <a:pt x="28" y="24"/>
                    </a:moveTo>
                    <a:cubicBezTo>
                      <a:pt x="32" y="19"/>
                      <a:pt x="30" y="11"/>
                      <a:pt x="25"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1" name="Freeform 349"/>
              <p:cNvSpPr>
                <a:spLocks/>
              </p:cNvSpPr>
              <p:nvPr/>
            </p:nvSpPr>
            <p:spPr bwMode="auto">
              <a:xfrm>
                <a:off x="5466941" y="2196871"/>
                <a:ext cx="235628" cy="159189"/>
              </a:xfrm>
              <a:custGeom>
                <a:avLst/>
                <a:gdLst>
                  <a:gd name="T0" fmla="*/ 0 w 142"/>
                  <a:gd name="T1" fmla="*/ 0 h 96"/>
                  <a:gd name="T2" fmla="*/ 40 w 142"/>
                  <a:gd name="T3" fmla="*/ 0 h 96"/>
                  <a:gd name="T4" fmla="*/ 67 w 142"/>
                  <a:gd name="T5" fmla="*/ 12 h 96"/>
                  <a:gd name="T6" fmla="*/ 142 w 142"/>
                  <a:gd name="T7" fmla="*/ 96 h 96"/>
                </a:gdLst>
                <a:ahLst/>
                <a:cxnLst>
                  <a:cxn ang="0">
                    <a:pos x="T0" y="T1"/>
                  </a:cxn>
                  <a:cxn ang="0">
                    <a:pos x="T2" y="T3"/>
                  </a:cxn>
                  <a:cxn ang="0">
                    <a:pos x="T4" y="T5"/>
                  </a:cxn>
                  <a:cxn ang="0">
                    <a:pos x="T6" y="T7"/>
                  </a:cxn>
                </a:cxnLst>
                <a:rect l="0" t="0" r="r" b="b"/>
                <a:pathLst>
                  <a:path w="142" h="96">
                    <a:moveTo>
                      <a:pt x="0" y="0"/>
                    </a:moveTo>
                    <a:cubicBezTo>
                      <a:pt x="40" y="0"/>
                      <a:pt x="40" y="0"/>
                      <a:pt x="40" y="0"/>
                    </a:cubicBezTo>
                    <a:cubicBezTo>
                      <a:pt x="49" y="0"/>
                      <a:pt x="61" y="5"/>
                      <a:pt x="67" y="12"/>
                    </a:cubicBezTo>
                    <a:cubicBezTo>
                      <a:pt x="142" y="96"/>
                      <a:pt x="142" y="96"/>
                      <a:pt x="142" y="9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2" name="Freeform 350"/>
              <p:cNvSpPr>
                <a:spLocks noEditPoints="1"/>
              </p:cNvSpPr>
              <p:nvPr/>
            </p:nvSpPr>
            <p:spPr bwMode="auto">
              <a:xfrm>
                <a:off x="5011114" y="2596597"/>
                <a:ext cx="59608" cy="59608"/>
              </a:xfrm>
              <a:custGeom>
                <a:avLst/>
                <a:gdLst>
                  <a:gd name="T0" fmla="*/ 31 w 36"/>
                  <a:gd name="T1" fmla="*/ 27 h 36"/>
                  <a:gd name="T2" fmla="*/ 9 w 36"/>
                  <a:gd name="T3" fmla="*/ 32 h 36"/>
                  <a:gd name="T4" fmla="*/ 4 w 36"/>
                  <a:gd name="T5" fmla="*/ 10 h 36"/>
                  <a:gd name="T6" fmla="*/ 26 w 36"/>
                  <a:gd name="T7" fmla="*/ 5 h 36"/>
                  <a:gd name="T8" fmla="*/ 31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7"/>
                    </a:moveTo>
                    <a:cubicBezTo>
                      <a:pt x="27" y="34"/>
                      <a:pt x="17" y="36"/>
                      <a:pt x="9" y="32"/>
                    </a:cubicBezTo>
                    <a:cubicBezTo>
                      <a:pt x="2" y="27"/>
                      <a:pt x="0" y="17"/>
                      <a:pt x="4" y="10"/>
                    </a:cubicBezTo>
                    <a:cubicBezTo>
                      <a:pt x="9" y="3"/>
                      <a:pt x="19" y="0"/>
                      <a:pt x="26" y="5"/>
                    </a:cubicBezTo>
                    <a:cubicBezTo>
                      <a:pt x="33" y="9"/>
                      <a:pt x="36" y="19"/>
                      <a:pt x="31" y="27"/>
                    </a:cubicBezTo>
                    <a:close/>
                    <a:moveTo>
                      <a:pt x="28" y="24"/>
                    </a:moveTo>
                    <a:cubicBezTo>
                      <a:pt x="31" y="19"/>
                      <a:pt x="29" y="12"/>
                      <a:pt x="24" y="8"/>
                    </a:cubicBezTo>
                    <a:cubicBezTo>
                      <a:pt x="18" y="5"/>
                      <a:pt x="11" y="7"/>
                      <a:pt x="8" y="12"/>
                    </a:cubicBezTo>
                    <a:cubicBezTo>
                      <a:pt x="4" y="18"/>
                      <a:pt x="6" y="25"/>
                      <a:pt x="12" y="28"/>
                    </a:cubicBezTo>
                    <a:cubicBezTo>
                      <a:pt x="17" y="32"/>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3" name="Freeform 351"/>
              <p:cNvSpPr>
                <a:spLocks noEditPoints="1"/>
              </p:cNvSpPr>
              <p:nvPr/>
            </p:nvSpPr>
            <p:spPr bwMode="auto">
              <a:xfrm>
                <a:off x="5283208" y="2775421"/>
                <a:ext cx="59608" cy="59608"/>
              </a:xfrm>
              <a:custGeom>
                <a:avLst/>
                <a:gdLst>
                  <a:gd name="T0" fmla="*/ 32 w 36"/>
                  <a:gd name="T1" fmla="*/ 27 h 36"/>
                  <a:gd name="T2" fmla="*/ 10 w 36"/>
                  <a:gd name="T3" fmla="*/ 32 h 36"/>
                  <a:gd name="T4" fmla="*/ 5 w 36"/>
                  <a:gd name="T5" fmla="*/ 10 h 36"/>
                  <a:gd name="T6" fmla="*/ 26 w 36"/>
                  <a:gd name="T7" fmla="*/ 5 h 36"/>
                  <a:gd name="T8" fmla="*/ 32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7"/>
                    </a:moveTo>
                    <a:cubicBezTo>
                      <a:pt x="27" y="34"/>
                      <a:pt x="17" y="36"/>
                      <a:pt x="10" y="32"/>
                    </a:cubicBezTo>
                    <a:cubicBezTo>
                      <a:pt x="2" y="27"/>
                      <a:pt x="0" y="17"/>
                      <a:pt x="5" y="10"/>
                    </a:cubicBezTo>
                    <a:cubicBezTo>
                      <a:pt x="9" y="3"/>
                      <a:pt x="19" y="0"/>
                      <a:pt x="26" y="5"/>
                    </a:cubicBezTo>
                    <a:cubicBezTo>
                      <a:pt x="34" y="9"/>
                      <a:pt x="36" y="19"/>
                      <a:pt x="32" y="27"/>
                    </a:cubicBezTo>
                    <a:close/>
                    <a:moveTo>
                      <a:pt x="28" y="24"/>
                    </a:moveTo>
                    <a:cubicBezTo>
                      <a:pt x="31" y="19"/>
                      <a:pt x="30" y="12"/>
                      <a:pt x="24" y="8"/>
                    </a:cubicBezTo>
                    <a:cubicBezTo>
                      <a:pt x="19" y="5"/>
                      <a:pt x="11" y="7"/>
                      <a:pt x="8" y="12"/>
                    </a:cubicBezTo>
                    <a:cubicBezTo>
                      <a:pt x="5" y="18"/>
                      <a:pt x="6" y="25"/>
                      <a:pt x="12" y="28"/>
                    </a:cubicBezTo>
                    <a:cubicBezTo>
                      <a:pt x="17"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4" name="Freeform 352"/>
              <p:cNvSpPr>
                <a:spLocks/>
              </p:cNvSpPr>
              <p:nvPr/>
            </p:nvSpPr>
            <p:spPr bwMode="auto">
              <a:xfrm>
                <a:off x="5062306" y="2628154"/>
                <a:ext cx="235628" cy="160592"/>
              </a:xfrm>
              <a:custGeom>
                <a:avLst/>
                <a:gdLst>
                  <a:gd name="T0" fmla="*/ 0 w 142"/>
                  <a:gd name="T1" fmla="*/ 0 h 97"/>
                  <a:gd name="T2" fmla="*/ 40 w 142"/>
                  <a:gd name="T3" fmla="*/ 0 h 97"/>
                  <a:gd name="T4" fmla="*/ 66 w 142"/>
                  <a:gd name="T5" fmla="*/ 12 h 97"/>
                  <a:gd name="T6" fmla="*/ 142 w 142"/>
                  <a:gd name="T7" fmla="*/ 97 h 97"/>
                </a:gdLst>
                <a:ahLst/>
                <a:cxnLst>
                  <a:cxn ang="0">
                    <a:pos x="T0" y="T1"/>
                  </a:cxn>
                  <a:cxn ang="0">
                    <a:pos x="T2" y="T3"/>
                  </a:cxn>
                  <a:cxn ang="0">
                    <a:pos x="T4" y="T5"/>
                  </a:cxn>
                  <a:cxn ang="0">
                    <a:pos x="T6" y="T7"/>
                  </a:cxn>
                </a:cxnLst>
                <a:rect l="0" t="0" r="r" b="b"/>
                <a:pathLst>
                  <a:path w="142" h="97">
                    <a:moveTo>
                      <a:pt x="0" y="0"/>
                    </a:moveTo>
                    <a:cubicBezTo>
                      <a:pt x="40" y="0"/>
                      <a:pt x="40" y="0"/>
                      <a:pt x="40" y="0"/>
                    </a:cubicBezTo>
                    <a:cubicBezTo>
                      <a:pt x="48" y="0"/>
                      <a:pt x="60" y="5"/>
                      <a:pt x="66" y="12"/>
                    </a:cubicBezTo>
                    <a:cubicBezTo>
                      <a:pt x="142" y="97"/>
                      <a:pt x="142" y="97"/>
                      <a:pt x="142" y="9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5" name="Freeform 353"/>
              <p:cNvSpPr>
                <a:spLocks noEditPoints="1"/>
              </p:cNvSpPr>
              <p:nvPr/>
            </p:nvSpPr>
            <p:spPr bwMode="auto">
              <a:xfrm>
                <a:off x="5178718" y="3316103"/>
                <a:ext cx="59608" cy="60310"/>
              </a:xfrm>
              <a:custGeom>
                <a:avLst/>
                <a:gdLst>
                  <a:gd name="T0" fmla="*/ 32 w 36"/>
                  <a:gd name="T1" fmla="*/ 26 h 36"/>
                  <a:gd name="T2" fmla="*/ 10 w 36"/>
                  <a:gd name="T3" fmla="*/ 31 h 36"/>
                  <a:gd name="T4" fmla="*/ 5 w 36"/>
                  <a:gd name="T5" fmla="*/ 9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3"/>
                      <a:pt x="17" y="36"/>
                      <a:pt x="10" y="31"/>
                    </a:cubicBezTo>
                    <a:cubicBezTo>
                      <a:pt x="2" y="27"/>
                      <a:pt x="0" y="17"/>
                      <a:pt x="5" y="9"/>
                    </a:cubicBezTo>
                    <a:cubicBezTo>
                      <a:pt x="9" y="2"/>
                      <a:pt x="19" y="0"/>
                      <a:pt x="26" y="4"/>
                    </a:cubicBezTo>
                    <a:cubicBezTo>
                      <a:pt x="34" y="9"/>
                      <a:pt x="36" y="18"/>
                      <a:pt x="32"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6" name="Freeform 354"/>
              <p:cNvSpPr>
                <a:spLocks noEditPoints="1"/>
              </p:cNvSpPr>
              <p:nvPr/>
            </p:nvSpPr>
            <p:spPr bwMode="auto">
              <a:xfrm>
                <a:off x="5531458" y="3495629"/>
                <a:ext cx="60310" cy="59608"/>
              </a:xfrm>
              <a:custGeom>
                <a:avLst/>
                <a:gdLst>
                  <a:gd name="T0" fmla="*/ 31 w 36"/>
                  <a:gd name="T1" fmla="*/ 26 h 36"/>
                  <a:gd name="T2" fmla="*/ 9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2 h 36"/>
                  <a:gd name="T16" fmla="*/ 11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3"/>
                      <a:pt x="17" y="36"/>
                      <a:pt x="9" y="31"/>
                    </a:cubicBezTo>
                    <a:cubicBezTo>
                      <a:pt x="2" y="27"/>
                      <a:pt x="0" y="17"/>
                      <a:pt x="4" y="9"/>
                    </a:cubicBezTo>
                    <a:cubicBezTo>
                      <a:pt x="9" y="2"/>
                      <a:pt x="18" y="0"/>
                      <a:pt x="26" y="4"/>
                    </a:cubicBezTo>
                    <a:cubicBezTo>
                      <a:pt x="33" y="9"/>
                      <a:pt x="36" y="18"/>
                      <a:pt x="31" y="26"/>
                    </a:cubicBezTo>
                    <a:close/>
                    <a:moveTo>
                      <a:pt x="28" y="24"/>
                    </a:moveTo>
                    <a:cubicBezTo>
                      <a:pt x="31" y="18"/>
                      <a:pt x="29" y="11"/>
                      <a:pt x="24" y="8"/>
                    </a:cubicBezTo>
                    <a:cubicBezTo>
                      <a:pt x="18" y="4"/>
                      <a:pt x="11" y="6"/>
                      <a:pt x="8" y="12"/>
                    </a:cubicBezTo>
                    <a:cubicBezTo>
                      <a:pt x="4" y="17"/>
                      <a:pt x="6" y="24"/>
                      <a:pt x="11" y="28"/>
                    </a:cubicBezTo>
                    <a:cubicBezTo>
                      <a:pt x="17" y="31"/>
                      <a:pt x="24"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7" name="Freeform 355"/>
              <p:cNvSpPr>
                <a:spLocks/>
              </p:cNvSpPr>
              <p:nvPr/>
            </p:nvSpPr>
            <p:spPr bwMode="auto">
              <a:xfrm>
                <a:off x="5229911" y="3346258"/>
                <a:ext cx="314872" cy="160592"/>
              </a:xfrm>
              <a:custGeom>
                <a:avLst/>
                <a:gdLst>
                  <a:gd name="T0" fmla="*/ 0 w 190"/>
                  <a:gd name="T1" fmla="*/ 0 h 97"/>
                  <a:gd name="T2" fmla="*/ 88 w 190"/>
                  <a:gd name="T3" fmla="*/ 0 h 97"/>
                  <a:gd name="T4" fmla="*/ 115 w 190"/>
                  <a:gd name="T5" fmla="*/ 12 h 97"/>
                  <a:gd name="T6" fmla="*/ 190 w 190"/>
                  <a:gd name="T7" fmla="*/ 97 h 97"/>
                </a:gdLst>
                <a:ahLst/>
                <a:cxnLst>
                  <a:cxn ang="0">
                    <a:pos x="T0" y="T1"/>
                  </a:cxn>
                  <a:cxn ang="0">
                    <a:pos x="T2" y="T3"/>
                  </a:cxn>
                  <a:cxn ang="0">
                    <a:pos x="T4" y="T5"/>
                  </a:cxn>
                  <a:cxn ang="0">
                    <a:pos x="T6" y="T7"/>
                  </a:cxn>
                </a:cxnLst>
                <a:rect l="0" t="0" r="r" b="b"/>
                <a:pathLst>
                  <a:path w="190" h="97">
                    <a:moveTo>
                      <a:pt x="0" y="0"/>
                    </a:moveTo>
                    <a:cubicBezTo>
                      <a:pt x="88" y="0"/>
                      <a:pt x="88" y="0"/>
                      <a:pt x="88" y="0"/>
                    </a:cubicBezTo>
                    <a:cubicBezTo>
                      <a:pt x="97" y="0"/>
                      <a:pt x="109" y="6"/>
                      <a:pt x="115" y="12"/>
                    </a:cubicBezTo>
                    <a:cubicBezTo>
                      <a:pt x="190" y="97"/>
                      <a:pt x="190" y="97"/>
                      <a:pt x="190" y="9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8" name="Freeform 356"/>
              <p:cNvSpPr>
                <a:spLocks noEditPoints="1"/>
              </p:cNvSpPr>
              <p:nvPr/>
            </p:nvSpPr>
            <p:spPr bwMode="auto">
              <a:xfrm>
                <a:off x="4945895" y="2594493"/>
                <a:ext cx="60310" cy="60310"/>
              </a:xfrm>
              <a:custGeom>
                <a:avLst/>
                <a:gdLst>
                  <a:gd name="T0" fmla="*/ 32 w 36"/>
                  <a:gd name="T1" fmla="*/ 27 h 36"/>
                  <a:gd name="T2" fmla="*/ 10 w 36"/>
                  <a:gd name="T3" fmla="*/ 32 h 36"/>
                  <a:gd name="T4" fmla="*/ 4 w 36"/>
                  <a:gd name="T5" fmla="*/ 10 h 36"/>
                  <a:gd name="T6" fmla="*/ 26 w 36"/>
                  <a:gd name="T7" fmla="*/ 5 h 36"/>
                  <a:gd name="T8" fmla="*/ 32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7"/>
                    </a:moveTo>
                    <a:cubicBezTo>
                      <a:pt x="27" y="34"/>
                      <a:pt x="17" y="36"/>
                      <a:pt x="10" y="32"/>
                    </a:cubicBezTo>
                    <a:cubicBezTo>
                      <a:pt x="2" y="27"/>
                      <a:pt x="0" y="17"/>
                      <a:pt x="4" y="10"/>
                    </a:cubicBezTo>
                    <a:cubicBezTo>
                      <a:pt x="9" y="2"/>
                      <a:pt x="19" y="0"/>
                      <a:pt x="26" y="5"/>
                    </a:cubicBezTo>
                    <a:cubicBezTo>
                      <a:pt x="34" y="9"/>
                      <a:pt x="36" y="19"/>
                      <a:pt x="32" y="27"/>
                    </a:cubicBezTo>
                    <a:close/>
                    <a:moveTo>
                      <a:pt x="28" y="24"/>
                    </a:moveTo>
                    <a:cubicBezTo>
                      <a:pt x="31" y="19"/>
                      <a:pt x="30" y="12"/>
                      <a:pt x="24" y="8"/>
                    </a:cubicBezTo>
                    <a:cubicBezTo>
                      <a:pt x="19" y="5"/>
                      <a:pt x="11" y="7"/>
                      <a:pt x="8" y="12"/>
                    </a:cubicBezTo>
                    <a:cubicBezTo>
                      <a:pt x="5" y="18"/>
                      <a:pt x="6" y="25"/>
                      <a:pt x="12" y="28"/>
                    </a:cubicBezTo>
                    <a:cubicBezTo>
                      <a:pt x="17"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9" name="Freeform 357"/>
              <p:cNvSpPr>
                <a:spLocks noEditPoints="1"/>
              </p:cNvSpPr>
              <p:nvPr/>
            </p:nvSpPr>
            <p:spPr bwMode="auto">
              <a:xfrm>
                <a:off x="5074228" y="2211597"/>
                <a:ext cx="61011" cy="59608"/>
              </a:xfrm>
              <a:custGeom>
                <a:avLst/>
                <a:gdLst>
                  <a:gd name="T0" fmla="*/ 32 w 37"/>
                  <a:gd name="T1" fmla="*/ 27 h 36"/>
                  <a:gd name="T2" fmla="*/ 10 w 37"/>
                  <a:gd name="T3" fmla="*/ 32 h 36"/>
                  <a:gd name="T4" fmla="*/ 5 w 37"/>
                  <a:gd name="T5" fmla="*/ 10 h 36"/>
                  <a:gd name="T6" fmla="*/ 27 w 37"/>
                  <a:gd name="T7" fmla="*/ 5 h 36"/>
                  <a:gd name="T8" fmla="*/ 32 w 37"/>
                  <a:gd name="T9" fmla="*/ 27 h 36"/>
                  <a:gd name="T10" fmla="*/ 29 w 37"/>
                  <a:gd name="T11" fmla="*/ 24 h 36"/>
                  <a:gd name="T12" fmla="*/ 25 w 37"/>
                  <a:gd name="T13" fmla="*/ 8 h 36"/>
                  <a:gd name="T14" fmla="*/ 9 w 37"/>
                  <a:gd name="T15" fmla="*/ 12 h 36"/>
                  <a:gd name="T16" fmla="*/ 12 w 37"/>
                  <a:gd name="T17" fmla="*/ 28 h 36"/>
                  <a:gd name="T18" fmla="*/ 29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7"/>
                    </a:moveTo>
                    <a:cubicBezTo>
                      <a:pt x="28" y="34"/>
                      <a:pt x="18" y="36"/>
                      <a:pt x="10" y="32"/>
                    </a:cubicBezTo>
                    <a:cubicBezTo>
                      <a:pt x="3" y="27"/>
                      <a:pt x="0" y="17"/>
                      <a:pt x="5" y="10"/>
                    </a:cubicBezTo>
                    <a:cubicBezTo>
                      <a:pt x="10" y="2"/>
                      <a:pt x="19" y="0"/>
                      <a:pt x="27" y="5"/>
                    </a:cubicBezTo>
                    <a:cubicBezTo>
                      <a:pt x="34" y="9"/>
                      <a:pt x="37" y="19"/>
                      <a:pt x="32" y="27"/>
                    </a:cubicBezTo>
                    <a:close/>
                    <a:moveTo>
                      <a:pt x="29" y="24"/>
                    </a:moveTo>
                    <a:cubicBezTo>
                      <a:pt x="32" y="19"/>
                      <a:pt x="30" y="12"/>
                      <a:pt x="25" y="8"/>
                    </a:cubicBezTo>
                    <a:cubicBezTo>
                      <a:pt x="19" y="5"/>
                      <a:pt x="12" y="7"/>
                      <a:pt x="9" y="12"/>
                    </a:cubicBezTo>
                    <a:cubicBezTo>
                      <a:pt x="5" y="18"/>
                      <a:pt x="7" y="25"/>
                      <a:pt x="12" y="28"/>
                    </a:cubicBezTo>
                    <a:cubicBezTo>
                      <a:pt x="18" y="32"/>
                      <a:pt x="25" y="30"/>
                      <a:pt x="29"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0" name="Freeform 358"/>
              <p:cNvSpPr>
                <a:spLocks/>
              </p:cNvSpPr>
              <p:nvPr/>
            </p:nvSpPr>
            <p:spPr bwMode="auto">
              <a:xfrm>
                <a:off x="4932571" y="2259985"/>
                <a:ext cx="161293" cy="345027"/>
              </a:xfrm>
              <a:custGeom>
                <a:avLst/>
                <a:gdLst>
                  <a:gd name="T0" fmla="*/ 97 w 97"/>
                  <a:gd name="T1" fmla="*/ 0 h 208"/>
                  <a:gd name="T2" fmla="*/ 5 w 97"/>
                  <a:gd name="T3" fmla="*/ 152 h 208"/>
                  <a:gd name="T4" fmla="*/ 4 w 97"/>
                  <a:gd name="T5" fmla="*/ 180 h 208"/>
                  <a:gd name="T6" fmla="*/ 21 w 97"/>
                  <a:gd name="T7" fmla="*/ 208 h 208"/>
                </a:gdLst>
                <a:ahLst/>
                <a:cxnLst>
                  <a:cxn ang="0">
                    <a:pos x="T0" y="T1"/>
                  </a:cxn>
                  <a:cxn ang="0">
                    <a:pos x="T2" y="T3"/>
                  </a:cxn>
                  <a:cxn ang="0">
                    <a:pos x="T4" y="T5"/>
                  </a:cxn>
                  <a:cxn ang="0">
                    <a:pos x="T6" y="T7"/>
                  </a:cxn>
                </a:cxnLst>
                <a:rect l="0" t="0" r="r" b="b"/>
                <a:pathLst>
                  <a:path w="97" h="208">
                    <a:moveTo>
                      <a:pt x="97" y="0"/>
                    </a:moveTo>
                    <a:cubicBezTo>
                      <a:pt x="5" y="152"/>
                      <a:pt x="5" y="152"/>
                      <a:pt x="5" y="152"/>
                    </a:cubicBezTo>
                    <a:cubicBezTo>
                      <a:pt x="0" y="160"/>
                      <a:pt x="0" y="172"/>
                      <a:pt x="4" y="180"/>
                    </a:cubicBezTo>
                    <a:cubicBezTo>
                      <a:pt x="21" y="208"/>
                      <a:pt x="21" y="208"/>
                      <a:pt x="21" y="208"/>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1" name="Freeform 359"/>
              <p:cNvSpPr>
                <a:spLocks noEditPoints="1"/>
              </p:cNvSpPr>
              <p:nvPr/>
            </p:nvSpPr>
            <p:spPr bwMode="auto">
              <a:xfrm>
                <a:off x="5593171" y="2783837"/>
                <a:ext cx="53297" cy="53297"/>
              </a:xfrm>
              <a:custGeom>
                <a:avLst/>
                <a:gdLst>
                  <a:gd name="T0" fmla="*/ 16 w 32"/>
                  <a:gd name="T1" fmla="*/ 0 h 32"/>
                  <a:gd name="T2" fmla="*/ 32 w 32"/>
                  <a:gd name="T3" fmla="*/ 16 h 32"/>
                  <a:gd name="T4" fmla="*/ 16 w 32"/>
                  <a:gd name="T5" fmla="*/ 32 h 32"/>
                  <a:gd name="T6" fmla="*/ 0 w 32"/>
                  <a:gd name="T7" fmla="*/ 16 h 32"/>
                  <a:gd name="T8" fmla="*/ 16 w 32"/>
                  <a:gd name="T9" fmla="*/ 0 h 32"/>
                  <a:gd name="T10" fmla="*/ 16 w 32"/>
                  <a:gd name="T11" fmla="*/ 28 h 32"/>
                  <a:gd name="T12" fmla="*/ 28 w 32"/>
                  <a:gd name="T13" fmla="*/ 16 h 32"/>
                  <a:gd name="T14" fmla="*/ 16 w 32"/>
                  <a:gd name="T15" fmla="*/ 4 h 32"/>
                  <a:gd name="T16" fmla="*/ 4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24" y="0"/>
                      <a:pt x="32" y="7"/>
                      <a:pt x="32" y="16"/>
                    </a:cubicBezTo>
                    <a:cubicBezTo>
                      <a:pt x="32" y="25"/>
                      <a:pt x="25" y="32"/>
                      <a:pt x="16" y="32"/>
                    </a:cubicBezTo>
                    <a:cubicBezTo>
                      <a:pt x="7" y="32"/>
                      <a:pt x="0" y="25"/>
                      <a:pt x="0" y="16"/>
                    </a:cubicBezTo>
                    <a:cubicBezTo>
                      <a:pt x="0" y="8"/>
                      <a:pt x="7" y="0"/>
                      <a:pt x="16" y="0"/>
                    </a:cubicBezTo>
                    <a:close/>
                    <a:moveTo>
                      <a:pt x="16" y="28"/>
                    </a:moveTo>
                    <a:cubicBezTo>
                      <a:pt x="22" y="28"/>
                      <a:pt x="28" y="23"/>
                      <a:pt x="28" y="16"/>
                    </a:cubicBezTo>
                    <a:cubicBezTo>
                      <a:pt x="27" y="10"/>
                      <a:pt x="22" y="4"/>
                      <a:pt x="16" y="4"/>
                    </a:cubicBezTo>
                    <a:cubicBezTo>
                      <a:pt x="9" y="4"/>
                      <a:pt x="4" y="10"/>
                      <a:pt x="4" y="16"/>
                    </a:cubicBezTo>
                    <a:cubicBezTo>
                      <a:pt x="4" y="23"/>
                      <a:pt x="9" y="28"/>
                      <a:pt x="16"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2" name="Freeform 360"/>
              <p:cNvSpPr>
                <a:spLocks noEditPoints="1"/>
              </p:cNvSpPr>
              <p:nvPr/>
            </p:nvSpPr>
            <p:spPr bwMode="auto">
              <a:xfrm>
                <a:off x="5691349" y="2407253"/>
                <a:ext cx="52596" cy="53297"/>
              </a:xfrm>
              <a:custGeom>
                <a:avLst/>
                <a:gdLst>
                  <a:gd name="T0" fmla="*/ 16 w 32"/>
                  <a:gd name="T1" fmla="*/ 1 h 32"/>
                  <a:gd name="T2" fmla="*/ 32 w 32"/>
                  <a:gd name="T3" fmla="*/ 16 h 32"/>
                  <a:gd name="T4" fmla="*/ 16 w 32"/>
                  <a:gd name="T5" fmla="*/ 32 h 32"/>
                  <a:gd name="T6" fmla="*/ 0 w 32"/>
                  <a:gd name="T7" fmla="*/ 16 h 32"/>
                  <a:gd name="T8" fmla="*/ 16 w 32"/>
                  <a:gd name="T9" fmla="*/ 1 h 32"/>
                  <a:gd name="T10" fmla="*/ 16 w 32"/>
                  <a:gd name="T11" fmla="*/ 28 h 32"/>
                  <a:gd name="T12" fmla="*/ 27 w 32"/>
                  <a:gd name="T13" fmla="*/ 16 h 32"/>
                  <a:gd name="T14" fmla="*/ 16 w 32"/>
                  <a:gd name="T15" fmla="*/ 5 h 32"/>
                  <a:gd name="T16" fmla="*/ 4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1"/>
                    </a:moveTo>
                    <a:cubicBezTo>
                      <a:pt x="24" y="0"/>
                      <a:pt x="32" y="8"/>
                      <a:pt x="32" y="16"/>
                    </a:cubicBezTo>
                    <a:cubicBezTo>
                      <a:pt x="32" y="25"/>
                      <a:pt x="25" y="32"/>
                      <a:pt x="16" y="32"/>
                    </a:cubicBezTo>
                    <a:cubicBezTo>
                      <a:pt x="7" y="32"/>
                      <a:pt x="0" y="25"/>
                      <a:pt x="0" y="16"/>
                    </a:cubicBezTo>
                    <a:cubicBezTo>
                      <a:pt x="0" y="8"/>
                      <a:pt x="7" y="1"/>
                      <a:pt x="16" y="1"/>
                    </a:cubicBezTo>
                    <a:close/>
                    <a:moveTo>
                      <a:pt x="16" y="28"/>
                    </a:moveTo>
                    <a:cubicBezTo>
                      <a:pt x="22" y="28"/>
                      <a:pt x="28" y="23"/>
                      <a:pt x="27" y="16"/>
                    </a:cubicBezTo>
                    <a:cubicBezTo>
                      <a:pt x="27" y="10"/>
                      <a:pt x="22" y="5"/>
                      <a:pt x="16" y="5"/>
                    </a:cubicBezTo>
                    <a:cubicBezTo>
                      <a:pt x="9" y="5"/>
                      <a:pt x="4" y="10"/>
                      <a:pt x="4" y="16"/>
                    </a:cubicBezTo>
                    <a:cubicBezTo>
                      <a:pt x="4" y="23"/>
                      <a:pt x="9" y="28"/>
                      <a:pt x="16"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3" name="Freeform 361"/>
              <p:cNvSpPr>
                <a:spLocks/>
              </p:cNvSpPr>
              <p:nvPr/>
            </p:nvSpPr>
            <p:spPr bwMode="auto">
              <a:xfrm>
                <a:off x="5635948" y="2457043"/>
                <a:ext cx="81348" cy="341520"/>
              </a:xfrm>
              <a:custGeom>
                <a:avLst/>
                <a:gdLst>
                  <a:gd name="T0" fmla="*/ 49 w 49"/>
                  <a:gd name="T1" fmla="*/ 0 h 206"/>
                  <a:gd name="T2" fmla="*/ 49 w 49"/>
                  <a:gd name="T3" fmla="*/ 163 h 206"/>
                  <a:gd name="T4" fmla="*/ 35 w 49"/>
                  <a:gd name="T5" fmla="*/ 187 h 206"/>
                  <a:gd name="T6" fmla="*/ 0 w 49"/>
                  <a:gd name="T7" fmla="*/ 206 h 206"/>
                </a:gdLst>
                <a:ahLst/>
                <a:cxnLst>
                  <a:cxn ang="0">
                    <a:pos x="T0" y="T1"/>
                  </a:cxn>
                  <a:cxn ang="0">
                    <a:pos x="T2" y="T3"/>
                  </a:cxn>
                  <a:cxn ang="0">
                    <a:pos x="T4" y="T5"/>
                  </a:cxn>
                  <a:cxn ang="0">
                    <a:pos x="T6" y="T7"/>
                  </a:cxn>
                </a:cxnLst>
                <a:rect l="0" t="0" r="r" b="b"/>
                <a:pathLst>
                  <a:path w="49" h="206">
                    <a:moveTo>
                      <a:pt x="49" y="0"/>
                    </a:moveTo>
                    <a:cubicBezTo>
                      <a:pt x="49" y="163"/>
                      <a:pt x="49" y="163"/>
                      <a:pt x="49" y="163"/>
                    </a:cubicBezTo>
                    <a:cubicBezTo>
                      <a:pt x="49" y="172"/>
                      <a:pt x="43" y="182"/>
                      <a:pt x="35" y="187"/>
                    </a:cubicBezTo>
                    <a:cubicBezTo>
                      <a:pt x="0" y="206"/>
                      <a:pt x="0" y="206"/>
                      <a:pt x="0" y="20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4" name="Freeform 362"/>
              <p:cNvSpPr>
                <a:spLocks noEditPoints="1"/>
              </p:cNvSpPr>
              <p:nvPr/>
            </p:nvSpPr>
            <p:spPr bwMode="auto">
              <a:xfrm>
                <a:off x="5669609" y="2908663"/>
                <a:ext cx="53297" cy="52596"/>
              </a:xfrm>
              <a:custGeom>
                <a:avLst/>
                <a:gdLst>
                  <a:gd name="T0" fmla="*/ 16 w 32"/>
                  <a:gd name="T1" fmla="*/ 0 h 32"/>
                  <a:gd name="T2" fmla="*/ 32 w 32"/>
                  <a:gd name="T3" fmla="*/ 16 h 32"/>
                  <a:gd name="T4" fmla="*/ 16 w 32"/>
                  <a:gd name="T5" fmla="*/ 32 h 32"/>
                  <a:gd name="T6" fmla="*/ 0 w 32"/>
                  <a:gd name="T7" fmla="*/ 16 h 32"/>
                  <a:gd name="T8" fmla="*/ 16 w 32"/>
                  <a:gd name="T9" fmla="*/ 0 h 32"/>
                  <a:gd name="T10" fmla="*/ 16 w 32"/>
                  <a:gd name="T11" fmla="*/ 28 h 32"/>
                  <a:gd name="T12" fmla="*/ 27 w 32"/>
                  <a:gd name="T13" fmla="*/ 16 h 32"/>
                  <a:gd name="T14" fmla="*/ 16 w 32"/>
                  <a:gd name="T15" fmla="*/ 5 h 32"/>
                  <a:gd name="T16" fmla="*/ 4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24" y="0"/>
                      <a:pt x="32" y="7"/>
                      <a:pt x="32" y="16"/>
                    </a:cubicBezTo>
                    <a:cubicBezTo>
                      <a:pt x="32" y="25"/>
                      <a:pt x="25" y="32"/>
                      <a:pt x="16" y="32"/>
                    </a:cubicBezTo>
                    <a:cubicBezTo>
                      <a:pt x="7" y="32"/>
                      <a:pt x="0" y="25"/>
                      <a:pt x="0" y="16"/>
                    </a:cubicBezTo>
                    <a:cubicBezTo>
                      <a:pt x="0" y="8"/>
                      <a:pt x="7" y="1"/>
                      <a:pt x="16" y="0"/>
                    </a:cubicBezTo>
                    <a:close/>
                    <a:moveTo>
                      <a:pt x="16" y="28"/>
                    </a:moveTo>
                    <a:cubicBezTo>
                      <a:pt x="22" y="28"/>
                      <a:pt x="28" y="23"/>
                      <a:pt x="27" y="16"/>
                    </a:cubicBezTo>
                    <a:cubicBezTo>
                      <a:pt x="27" y="10"/>
                      <a:pt x="22" y="5"/>
                      <a:pt x="16" y="5"/>
                    </a:cubicBezTo>
                    <a:cubicBezTo>
                      <a:pt x="9" y="5"/>
                      <a:pt x="4" y="10"/>
                      <a:pt x="4" y="16"/>
                    </a:cubicBezTo>
                    <a:cubicBezTo>
                      <a:pt x="4" y="23"/>
                      <a:pt x="9" y="28"/>
                      <a:pt x="16"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5" name="Freeform 363"/>
              <p:cNvSpPr>
                <a:spLocks noEditPoints="1"/>
              </p:cNvSpPr>
              <p:nvPr/>
            </p:nvSpPr>
            <p:spPr bwMode="auto">
              <a:xfrm>
                <a:off x="5767086" y="2579766"/>
                <a:ext cx="53297" cy="51193"/>
              </a:xfrm>
              <a:custGeom>
                <a:avLst/>
                <a:gdLst>
                  <a:gd name="T0" fmla="*/ 16 w 32"/>
                  <a:gd name="T1" fmla="*/ 0 h 31"/>
                  <a:gd name="T2" fmla="*/ 32 w 32"/>
                  <a:gd name="T3" fmla="*/ 15 h 31"/>
                  <a:gd name="T4" fmla="*/ 16 w 32"/>
                  <a:gd name="T5" fmla="*/ 31 h 31"/>
                  <a:gd name="T6" fmla="*/ 0 w 32"/>
                  <a:gd name="T7" fmla="*/ 16 h 31"/>
                  <a:gd name="T8" fmla="*/ 16 w 32"/>
                  <a:gd name="T9" fmla="*/ 0 h 31"/>
                  <a:gd name="T10" fmla="*/ 16 w 32"/>
                  <a:gd name="T11" fmla="*/ 27 h 31"/>
                  <a:gd name="T12" fmla="*/ 27 w 32"/>
                  <a:gd name="T13" fmla="*/ 15 h 31"/>
                  <a:gd name="T14" fmla="*/ 16 w 32"/>
                  <a:gd name="T15" fmla="*/ 4 h 31"/>
                  <a:gd name="T16" fmla="*/ 4 w 32"/>
                  <a:gd name="T17" fmla="*/ 16 h 31"/>
                  <a:gd name="T18" fmla="*/ 16 w 32"/>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24" y="0"/>
                      <a:pt x="32" y="7"/>
                      <a:pt x="32" y="15"/>
                    </a:cubicBezTo>
                    <a:cubicBezTo>
                      <a:pt x="32" y="24"/>
                      <a:pt x="25" y="31"/>
                      <a:pt x="16" y="31"/>
                    </a:cubicBezTo>
                    <a:cubicBezTo>
                      <a:pt x="7" y="31"/>
                      <a:pt x="0" y="24"/>
                      <a:pt x="0" y="16"/>
                    </a:cubicBezTo>
                    <a:cubicBezTo>
                      <a:pt x="0" y="7"/>
                      <a:pt x="7" y="0"/>
                      <a:pt x="16" y="0"/>
                    </a:cubicBezTo>
                    <a:close/>
                    <a:moveTo>
                      <a:pt x="16" y="27"/>
                    </a:moveTo>
                    <a:cubicBezTo>
                      <a:pt x="22" y="27"/>
                      <a:pt x="27" y="22"/>
                      <a:pt x="27" y="15"/>
                    </a:cubicBezTo>
                    <a:cubicBezTo>
                      <a:pt x="27" y="9"/>
                      <a:pt x="22" y="4"/>
                      <a:pt x="16" y="4"/>
                    </a:cubicBezTo>
                    <a:cubicBezTo>
                      <a:pt x="9" y="4"/>
                      <a:pt x="4" y="9"/>
                      <a:pt x="4" y="16"/>
                    </a:cubicBezTo>
                    <a:cubicBezTo>
                      <a:pt x="4" y="22"/>
                      <a:pt x="9" y="27"/>
                      <a:pt x="16" y="27"/>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6" name="Freeform 364"/>
              <p:cNvSpPr>
                <a:spLocks/>
              </p:cNvSpPr>
              <p:nvPr/>
            </p:nvSpPr>
            <p:spPr bwMode="auto">
              <a:xfrm>
                <a:off x="5712387" y="2628154"/>
                <a:ext cx="81348" cy="295236"/>
              </a:xfrm>
              <a:custGeom>
                <a:avLst/>
                <a:gdLst>
                  <a:gd name="T0" fmla="*/ 49 w 49"/>
                  <a:gd name="T1" fmla="*/ 0 h 178"/>
                  <a:gd name="T2" fmla="*/ 49 w 49"/>
                  <a:gd name="T3" fmla="*/ 135 h 178"/>
                  <a:gd name="T4" fmla="*/ 35 w 49"/>
                  <a:gd name="T5" fmla="*/ 159 h 178"/>
                  <a:gd name="T6" fmla="*/ 0 w 49"/>
                  <a:gd name="T7" fmla="*/ 178 h 178"/>
                </a:gdLst>
                <a:ahLst/>
                <a:cxnLst>
                  <a:cxn ang="0">
                    <a:pos x="T0" y="T1"/>
                  </a:cxn>
                  <a:cxn ang="0">
                    <a:pos x="T2" y="T3"/>
                  </a:cxn>
                  <a:cxn ang="0">
                    <a:pos x="T4" y="T5"/>
                  </a:cxn>
                  <a:cxn ang="0">
                    <a:pos x="T6" y="T7"/>
                  </a:cxn>
                </a:cxnLst>
                <a:rect l="0" t="0" r="r" b="b"/>
                <a:pathLst>
                  <a:path w="49" h="178">
                    <a:moveTo>
                      <a:pt x="49" y="0"/>
                    </a:moveTo>
                    <a:cubicBezTo>
                      <a:pt x="49" y="135"/>
                      <a:pt x="49" y="135"/>
                      <a:pt x="49" y="135"/>
                    </a:cubicBezTo>
                    <a:cubicBezTo>
                      <a:pt x="49" y="144"/>
                      <a:pt x="43" y="155"/>
                      <a:pt x="35" y="159"/>
                    </a:cubicBezTo>
                    <a:cubicBezTo>
                      <a:pt x="0" y="178"/>
                      <a:pt x="0" y="178"/>
                      <a:pt x="0" y="178"/>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7" name="Freeform 365"/>
              <p:cNvSpPr>
                <a:spLocks/>
              </p:cNvSpPr>
              <p:nvPr/>
            </p:nvSpPr>
            <p:spPr bwMode="auto">
              <a:xfrm>
                <a:off x="4995686" y="2689165"/>
                <a:ext cx="598888" cy="192850"/>
              </a:xfrm>
              <a:custGeom>
                <a:avLst/>
                <a:gdLst>
                  <a:gd name="T0" fmla="*/ 0 w 361"/>
                  <a:gd name="T1" fmla="*/ 0 h 116"/>
                  <a:gd name="T2" fmla="*/ 53 w 361"/>
                  <a:gd name="T3" fmla="*/ 0 h 116"/>
                  <a:gd name="T4" fmla="*/ 80 w 361"/>
                  <a:gd name="T5" fmla="*/ 12 h 116"/>
                  <a:gd name="T6" fmla="*/ 162 w 361"/>
                  <a:gd name="T7" fmla="*/ 104 h 116"/>
                  <a:gd name="T8" fmla="*/ 189 w 361"/>
                  <a:gd name="T9" fmla="*/ 116 h 116"/>
                  <a:gd name="T10" fmla="*/ 361 w 361"/>
                  <a:gd name="T11" fmla="*/ 116 h 116"/>
                </a:gdLst>
                <a:ahLst/>
                <a:cxnLst>
                  <a:cxn ang="0">
                    <a:pos x="T0" y="T1"/>
                  </a:cxn>
                  <a:cxn ang="0">
                    <a:pos x="T2" y="T3"/>
                  </a:cxn>
                  <a:cxn ang="0">
                    <a:pos x="T4" y="T5"/>
                  </a:cxn>
                  <a:cxn ang="0">
                    <a:pos x="T6" y="T7"/>
                  </a:cxn>
                  <a:cxn ang="0">
                    <a:pos x="T8" y="T9"/>
                  </a:cxn>
                  <a:cxn ang="0">
                    <a:pos x="T10" y="T11"/>
                  </a:cxn>
                </a:cxnLst>
                <a:rect l="0" t="0" r="r" b="b"/>
                <a:pathLst>
                  <a:path w="361" h="116">
                    <a:moveTo>
                      <a:pt x="0" y="0"/>
                    </a:moveTo>
                    <a:cubicBezTo>
                      <a:pt x="53" y="0"/>
                      <a:pt x="53" y="0"/>
                      <a:pt x="53" y="0"/>
                    </a:cubicBezTo>
                    <a:cubicBezTo>
                      <a:pt x="62" y="0"/>
                      <a:pt x="74" y="5"/>
                      <a:pt x="80" y="12"/>
                    </a:cubicBezTo>
                    <a:cubicBezTo>
                      <a:pt x="162" y="104"/>
                      <a:pt x="162" y="104"/>
                      <a:pt x="162" y="104"/>
                    </a:cubicBezTo>
                    <a:cubicBezTo>
                      <a:pt x="168" y="110"/>
                      <a:pt x="180" y="116"/>
                      <a:pt x="189" y="116"/>
                    </a:cubicBezTo>
                    <a:cubicBezTo>
                      <a:pt x="361" y="116"/>
                      <a:pt x="361" y="116"/>
                      <a:pt x="361" y="11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8" name="Freeform 366"/>
              <p:cNvSpPr>
                <a:spLocks/>
              </p:cNvSpPr>
              <p:nvPr/>
            </p:nvSpPr>
            <p:spPr bwMode="auto">
              <a:xfrm>
                <a:off x="4831588" y="2788746"/>
                <a:ext cx="7013" cy="7013"/>
              </a:xfrm>
              <a:custGeom>
                <a:avLst/>
                <a:gdLst>
                  <a:gd name="T0" fmla="*/ 4 w 4"/>
                  <a:gd name="T1" fmla="*/ 0 h 4"/>
                  <a:gd name="T2" fmla="*/ 4 w 4"/>
                  <a:gd name="T3" fmla="*/ 4 h 4"/>
                  <a:gd name="T4" fmla="*/ 0 w 4"/>
                  <a:gd name="T5" fmla="*/ 4 h 4"/>
                  <a:gd name="T6" fmla="*/ 0 w 4"/>
                  <a:gd name="T7" fmla="*/ 0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cubicBezTo>
                      <a:pt x="4" y="1"/>
                      <a:pt x="4" y="3"/>
                      <a:pt x="4" y="4"/>
                    </a:cubicBezTo>
                    <a:cubicBezTo>
                      <a:pt x="0" y="4"/>
                      <a:pt x="0" y="4"/>
                      <a:pt x="0" y="4"/>
                    </a:cubicBezTo>
                    <a:cubicBezTo>
                      <a:pt x="0" y="3"/>
                      <a:pt x="0" y="1"/>
                      <a:pt x="0" y="0"/>
                    </a:cubicBezTo>
                    <a:lnTo>
                      <a:pt x="4"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9" name="Freeform 367"/>
              <p:cNvSpPr>
                <a:spLocks noEditPoints="1"/>
              </p:cNvSpPr>
              <p:nvPr/>
            </p:nvSpPr>
            <p:spPr bwMode="auto">
              <a:xfrm>
                <a:off x="4831588" y="2762097"/>
                <a:ext cx="53297" cy="60310"/>
              </a:xfrm>
              <a:custGeom>
                <a:avLst/>
                <a:gdLst>
                  <a:gd name="T0" fmla="*/ 32 w 32"/>
                  <a:gd name="T1" fmla="*/ 16 h 36"/>
                  <a:gd name="T2" fmla="*/ 24 w 32"/>
                  <a:gd name="T3" fmla="*/ 4 h 36"/>
                  <a:gd name="T4" fmla="*/ 2 w 32"/>
                  <a:gd name="T5" fmla="*/ 10 h 36"/>
                  <a:gd name="T6" fmla="*/ 0 w 32"/>
                  <a:gd name="T7" fmla="*/ 16 h 36"/>
                  <a:gd name="T8" fmla="*/ 0 w 32"/>
                  <a:gd name="T9" fmla="*/ 20 h 36"/>
                  <a:gd name="T10" fmla="*/ 8 w 32"/>
                  <a:gd name="T11" fmla="*/ 31 h 36"/>
                  <a:gd name="T12" fmla="*/ 29 w 32"/>
                  <a:gd name="T13" fmla="*/ 26 h 36"/>
                  <a:gd name="T14" fmla="*/ 32 w 32"/>
                  <a:gd name="T15" fmla="*/ 20 h 36"/>
                  <a:gd name="T16" fmla="*/ 32 w 32"/>
                  <a:gd name="T17" fmla="*/ 16 h 36"/>
                  <a:gd name="T18" fmla="*/ 26 w 32"/>
                  <a:gd name="T19" fmla="*/ 24 h 36"/>
                  <a:gd name="T20" fmla="*/ 10 w 32"/>
                  <a:gd name="T21" fmla="*/ 28 h 36"/>
                  <a:gd name="T22" fmla="*/ 4 w 32"/>
                  <a:gd name="T23" fmla="*/ 20 h 36"/>
                  <a:gd name="T24" fmla="*/ 4 w 32"/>
                  <a:gd name="T25" fmla="*/ 16 h 36"/>
                  <a:gd name="T26" fmla="*/ 6 w 32"/>
                  <a:gd name="T27" fmla="*/ 12 h 36"/>
                  <a:gd name="T28" fmla="*/ 22 w 32"/>
                  <a:gd name="T29" fmla="*/ 8 h 36"/>
                  <a:gd name="T30" fmla="*/ 27 w 32"/>
                  <a:gd name="T31" fmla="*/ 16 h 36"/>
                  <a:gd name="T32" fmla="*/ 27 w 32"/>
                  <a:gd name="T33" fmla="*/ 20 h 36"/>
                  <a:gd name="T34" fmla="*/ 26 w 32"/>
                  <a:gd name="T3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6">
                    <a:moveTo>
                      <a:pt x="32" y="16"/>
                    </a:moveTo>
                    <a:cubicBezTo>
                      <a:pt x="31" y="11"/>
                      <a:pt x="29" y="7"/>
                      <a:pt x="24" y="4"/>
                    </a:cubicBezTo>
                    <a:cubicBezTo>
                      <a:pt x="17" y="0"/>
                      <a:pt x="7" y="2"/>
                      <a:pt x="2" y="10"/>
                    </a:cubicBezTo>
                    <a:cubicBezTo>
                      <a:pt x="1" y="12"/>
                      <a:pt x="0" y="14"/>
                      <a:pt x="0" y="16"/>
                    </a:cubicBezTo>
                    <a:cubicBezTo>
                      <a:pt x="0" y="17"/>
                      <a:pt x="0" y="19"/>
                      <a:pt x="0" y="20"/>
                    </a:cubicBezTo>
                    <a:cubicBezTo>
                      <a:pt x="1" y="24"/>
                      <a:pt x="3" y="29"/>
                      <a:pt x="8" y="31"/>
                    </a:cubicBezTo>
                    <a:cubicBezTo>
                      <a:pt x="15" y="36"/>
                      <a:pt x="25" y="34"/>
                      <a:pt x="29" y="26"/>
                    </a:cubicBezTo>
                    <a:cubicBezTo>
                      <a:pt x="31" y="24"/>
                      <a:pt x="31" y="22"/>
                      <a:pt x="32" y="20"/>
                    </a:cubicBezTo>
                    <a:cubicBezTo>
                      <a:pt x="32" y="19"/>
                      <a:pt x="32" y="17"/>
                      <a:pt x="32" y="16"/>
                    </a:cubicBezTo>
                    <a:close/>
                    <a:moveTo>
                      <a:pt x="26" y="24"/>
                    </a:moveTo>
                    <a:cubicBezTo>
                      <a:pt x="23" y="29"/>
                      <a:pt x="15" y="31"/>
                      <a:pt x="10" y="28"/>
                    </a:cubicBezTo>
                    <a:cubicBezTo>
                      <a:pt x="7" y="26"/>
                      <a:pt x="5" y="23"/>
                      <a:pt x="4" y="20"/>
                    </a:cubicBezTo>
                    <a:cubicBezTo>
                      <a:pt x="4" y="19"/>
                      <a:pt x="4" y="17"/>
                      <a:pt x="4" y="16"/>
                    </a:cubicBezTo>
                    <a:cubicBezTo>
                      <a:pt x="5" y="14"/>
                      <a:pt x="5" y="13"/>
                      <a:pt x="6" y="12"/>
                    </a:cubicBezTo>
                    <a:cubicBezTo>
                      <a:pt x="9" y="6"/>
                      <a:pt x="17" y="4"/>
                      <a:pt x="22" y="8"/>
                    </a:cubicBezTo>
                    <a:cubicBezTo>
                      <a:pt x="25" y="10"/>
                      <a:pt x="27" y="13"/>
                      <a:pt x="27" y="16"/>
                    </a:cubicBezTo>
                    <a:cubicBezTo>
                      <a:pt x="28" y="17"/>
                      <a:pt x="28" y="19"/>
                      <a:pt x="27" y="20"/>
                    </a:cubicBezTo>
                    <a:cubicBezTo>
                      <a:pt x="27" y="21"/>
                      <a:pt x="27" y="23"/>
                      <a:pt x="26"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0" name="Freeform 368"/>
              <p:cNvSpPr>
                <a:spLocks noEditPoints="1"/>
              </p:cNvSpPr>
              <p:nvPr/>
            </p:nvSpPr>
            <p:spPr bwMode="auto">
              <a:xfrm>
                <a:off x="5589664" y="2906560"/>
                <a:ext cx="59608" cy="59608"/>
              </a:xfrm>
              <a:custGeom>
                <a:avLst/>
                <a:gdLst>
                  <a:gd name="T0" fmla="*/ 31 w 36"/>
                  <a:gd name="T1" fmla="*/ 26 h 36"/>
                  <a:gd name="T2" fmla="*/ 9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1"/>
                    </a:cubicBezTo>
                    <a:cubicBezTo>
                      <a:pt x="2" y="27"/>
                      <a:pt x="0" y="17"/>
                      <a:pt x="4" y="9"/>
                    </a:cubicBezTo>
                    <a:cubicBezTo>
                      <a:pt x="9" y="2"/>
                      <a:pt x="19" y="0"/>
                      <a:pt x="26" y="4"/>
                    </a:cubicBezTo>
                    <a:cubicBezTo>
                      <a:pt x="34" y="9"/>
                      <a:pt x="36" y="19"/>
                      <a:pt x="31" y="26"/>
                    </a:cubicBezTo>
                    <a:close/>
                    <a:moveTo>
                      <a:pt x="28" y="24"/>
                    </a:moveTo>
                    <a:cubicBezTo>
                      <a:pt x="31" y="18"/>
                      <a:pt x="29" y="11"/>
                      <a:pt x="24" y="8"/>
                    </a:cubicBezTo>
                    <a:cubicBezTo>
                      <a:pt x="18" y="4"/>
                      <a:pt x="11" y="6"/>
                      <a:pt x="8" y="12"/>
                    </a:cubicBezTo>
                    <a:cubicBezTo>
                      <a:pt x="4" y="17"/>
                      <a:pt x="6" y="24"/>
                      <a:pt x="12" y="28"/>
                    </a:cubicBezTo>
                    <a:cubicBezTo>
                      <a:pt x="17" y="31"/>
                      <a:pt x="24"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1" name="Freeform 369"/>
              <p:cNvSpPr>
                <a:spLocks/>
              </p:cNvSpPr>
              <p:nvPr/>
            </p:nvSpPr>
            <p:spPr bwMode="auto">
              <a:xfrm>
                <a:off x="4876469" y="2788746"/>
                <a:ext cx="720208" cy="152878"/>
              </a:xfrm>
              <a:custGeom>
                <a:avLst/>
                <a:gdLst>
                  <a:gd name="T0" fmla="*/ 434 w 434"/>
                  <a:gd name="T1" fmla="*/ 88 h 92"/>
                  <a:gd name="T2" fmla="*/ 434 w 434"/>
                  <a:gd name="T3" fmla="*/ 92 h 92"/>
                  <a:gd name="T4" fmla="*/ 146 w 434"/>
                  <a:gd name="T5" fmla="*/ 92 h 92"/>
                  <a:gd name="T6" fmla="*/ 118 w 434"/>
                  <a:gd name="T7" fmla="*/ 79 h 92"/>
                  <a:gd name="T8" fmla="*/ 60 w 434"/>
                  <a:gd name="T9" fmla="*/ 15 h 92"/>
                  <a:gd name="T10" fmla="*/ 34 w 434"/>
                  <a:gd name="T11" fmla="*/ 4 h 92"/>
                  <a:gd name="T12" fmla="*/ 0 w 434"/>
                  <a:gd name="T13" fmla="*/ 4 h 92"/>
                  <a:gd name="T14" fmla="*/ 0 w 434"/>
                  <a:gd name="T15" fmla="*/ 0 h 92"/>
                  <a:gd name="T16" fmla="*/ 34 w 434"/>
                  <a:gd name="T17" fmla="*/ 0 h 92"/>
                  <a:gd name="T18" fmla="*/ 63 w 434"/>
                  <a:gd name="T19" fmla="*/ 12 h 92"/>
                  <a:gd name="T20" fmla="*/ 121 w 434"/>
                  <a:gd name="T21" fmla="*/ 76 h 92"/>
                  <a:gd name="T22" fmla="*/ 146 w 434"/>
                  <a:gd name="T23" fmla="*/ 88 h 92"/>
                  <a:gd name="T24" fmla="*/ 434 w 434"/>
                  <a:gd name="T25"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 h="92">
                    <a:moveTo>
                      <a:pt x="434" y="88"/>
                    </a:moveTo>
                    <a:cubicBezTo>
                      <a:pt x="434" y="92"/>
                      <a:pt x="434" y="92"/>
                      <a:pt x="434" y="92"/>
                    </a:cubicBezTo>
                    <a:cubicBezTo>
                      <a:pt x="146" y="92"/>
                      <a:pt x="146" y="92"/>
                      <a:pt x="146" y="92"/>
                    </a:cubicBezTo>
                    <a:cubicBezTo>
                      <a:pt x="137" y="92"/>
                      <a:pt x="124" y="86"/>
                      <a:pt x="118" y="79"/>
                    </a:cubicBezTo>
                    <a:cubicBezTo>
                      <a:pt x="60" y="15"/>
                      <a:pt x="60" y="15"/>
                      <a:pt x="60" y="15"/>
                    </a:cubicBezTo>
                    <a:cubicBezTo>
                      <a:pt x="54" y="9"/>
                      <a:pt x="43" y="4"/>
                      <a:pt x="34" y="4"/>
                    </a:cubicBezTo>
                    <a:cubicBezTo>
                      <a:pt x="0" y="4"/>
                      <a:pt x="0" y="4"/>
                      <a:pt x="0" y="4"/>
                    </a:cubicBezTo>
                    <a:cubicBezTo>
                      <a:pt x="1" y="3"/>
                      <a:pt x="1" y="1"/>
                      <a:pt x="0" y="0"/>
                    </a:cubicBezTo>
                    <a:cubicBezTo>
                      <a:pt x="34" y="0"/>
                      <a:pt x="34" y="0"/>
                      <a:pt x="34" y="0"/>
                    </a:cubicBezTo>
                    <a:cubicBezTo>
                      <a:pt x="44" y="0"/>
                      <a:pt x="56" y="5"/>
                      <a:pt x="63" y="12"/>
                    </a:cubicBezTo>
                    <a:cubicBezTo>
                      <a:pt x="121" y="76"/>
                      <a:pt x="121" y="76"/>
                      <a:pt x="121" y="76"/>
                    </a:cubicBezTo>
                    <a:cubicBezTo>
                      <a:pt x="126" y="83"/>
                      <a:pt x="138" y="88"/>
                      <a:pt x="146" y="88"/>
                    </a:cubicBezTo>
                    <a:lnTo>
                      <a:pt x="434" y="8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2" name="Freeform 370"/>
              <p:cNvSpPr>
                <a:spLocks noEditPoints="1"/>
              </p:cNvSpPr>
              <p:nvPr/>
            </p:nvSpPr>
            <p:spPr bwMode="auto">
              <a:xfrm>
                <a:off x="4831588" y="2820303"/>
                <a:ext cx="53297" cy="61712"/>
              </a:xfrm>
              <a:custGeom>
                <a:avLst/>
                <a:gdLst>
                  <a:gd name="T0" fmla="*/ 32 w 32"/>
                  <a:gd name="T1" fmla="*/ 17 h 37"/>
                  <a:gd name="T2" fmla="*/ 24 w 32"/>
                  <a:gd name="T3" fmla="*/ 5 h 37"/>
                  <a:gd name="T4" fmla="*/ 2 w 32"/>
                  <a:gd name="T5" fmla="*/ 10 h 37"/>
                  <a:gd name="T6" fmla="*/ 0 w 32"/>
                  <a:gd name="T7" fmla="*/ 17 h 37"/>
                  <a:gd name="T8" fmla="*/ 0 w 32"/>
                  <a:gd name="T9" fmla="*/ 21 h 37"/>
                  <a:gd name="T10" fmla="*/ 8 w 32"/>
                  <a:gd name="T11" fmla="*/ 32 h 37"/>
                  <a:gd name="T12" fmla="*/ 29 w 32"/>
                  <a:gd name="T13" fmla="*/ 27 h 37"/>
                  <a:gd name="T14" fmla="*/ 32 w 32"/>
                  <a:gd name="T15" fmla="*/ 21 h 37"/>
                  <a:gd name="T16" fmla="*/ 32 w 32"/>
                  <a:gd name="T17" fmla="*/ 17 h 37"/>
                  <a:gd name="T18" fmla="*/ 26 w 32"/>
                  <a:gd name="T19" fmla="*/ 25 h 37"/>
                  <a:gd name="T20" fmla="*/ 10 w 32"/>
                  <a:gd name="T21" fmla="*/ 29 h 37"/>
                  <a:gd name="T22" fmla="*/ 4 w 32"/>
                  <a:gd name="T23" fmla="*/ 21 h 37"/>
                  <a:gd name="T24" fmla="*/ 4 w 32"/>
                  <a:gd name="T25" fmla="*/ 17 h 37"/>
                  <a:gd name="T26" fmla="*/ 6 w 32"/>
                  <a:gd name="T27" fmla="*/ 12 h 37"/>
                  <a:gd name="T28" fmla="*/ 22 w 32"/>
                  <a:gd name="T29" fmla="*/ 9 h 37"/>
                  <a:gd name="T30" fmla="*/ 27 w 32"/>
                  <a:gd name="T31" fmla="*/ 17 h 37"/>
                  <a:gd name="T32" fmla="*/ 27 w 32"/>
                  <a:gd name="T33" fmla="*/ 21 h 37"/>
                  <a:gd name="T34" fmla="*/ 26 w 32"/>
                  <a:gd name="T35"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7">
                    <a:moveTo>
                      <a:pt x="32" y="17"/>
                    </a:moveTo>
                    <a:cubicBezTo>
                      <a:pt x="31" y="12"/>
                      <a:pt x="29" y="8"/>
                      <a:pt x="24" y="5"/>
                    </a:cubicBezTo>
                    <a:cubicBezTo>
                      <a:pt x="17" y="0"/>
                      <a:pt x="7" y="3"/>
                      <a:pt x="2" y="10"/>
                    </a:cubicBezTo>
                    <a:cubicBezTo>
                      <a:pt x="1" y="12"/>
                      <a:pt x="0" y="14"/>
                      <a:pt x="0" y="17"/>
                    </a:cubicBezTo>
                    <a:cubicBezTo>
                      <a:pt x="0" y="18"/>
                      <a:pt x="0" y="19"/>
                      <a:pt x="0" y="21"/>
                    </a:cubicBezTo>
                    <a:cubicBezTo>
                      <a:pt x="1" y="25"/>
                      <a:pt x="3" y="29"/>
                      <a:pt x="8" y="32"/>
                    </a:cubicBezTo>
                    <a:cubicBezTo>
                      <a:pt x="15" y="37"/>
                      <a:pt x="25" y="34"/>
                      <a:pt x="29" y="27"/>
                    </a:cubicBezTo>
                    <a:cubicBezTo>
                      <a:pt x="31" y="25"/>
                      <a:pt x="31" y="23"/>
                      <a:pt x="32" y="21"/>
                    </a:cubicBezTo>
                    <a:cubicBezTo>
                      <a:pt x="32" y="19"/>
                      <a:pt x="32" y="18"/>
                      <a:pt x="32" y="17"/>
                    </a:cubicBezTo>
                    <a:close/>
                    <a:moveTo>
                      <a:pt x="26" y="25"/>
                    </a:moveTo>
                    <a:cubicBezTo>
                      <a:pt x="23" y="30"/>
                      <a:pt x="15" y="32"/>
                      <a:pt x="10" y="29"/>
                    </a:cubicBezTo>
                    <a:cubicBezTo>
                      <a:pt x="7" y="27"/>
                      <a:pt x="5" y="24"/>
                      <a:pt x="4" y="21"/>
                    </a:cubicBezTo>
                    <a:cubicBezTo>
                      <a:pt x="4" y="19"/>
                      <a:pt x="4" y="18"/>
                      <a:pt x="4" y="17"/>
                    </a:cubicBezTo>
                    <a:cubicBezTo>
                      <a:pt x="5" y="15"/>
                      <a:pt x="5" y="14"/>
                      <a:pt x="6" y="12"/>
                    </a:cubicBezTo>
                    <a:cubicBezTo>
                      <a:pt x="9" y="7"/>
                      <a:pt x="17" y="5"/>
                      <a:pt x="22" y="9"/>
                    </a:cubicBezTo>
                    <a:cubicBezTo>
                      <a:pt x="25" y="10"/>
                      <a:pt x="27" y="13"/>
                      <a:pt x="27" y="17"/>
                    </a:cubicBezTo>
                    <a:cubicBezTo>
                      <a:pt x="28" y="18"/>
                      <a:pt x="28" y="19"/>
                      <a:pt x="27" y="21"/>
                    </a:cubicBezTo>
                    <a:cubicBezTo>
                      <a:pt x="27" y="22"/>
                      <a:pt x="27" y="23"/>
                      <a:pt x="26"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3" name="Freeform 371"/>
              <p:cNvSpPr>
                <a:spLocks noEditPoints="1"/>
              </p:cNvSpPr>
              <p:nvPr/>
            </p:nvSpPr>
            <p:spPr bwMode="auto">
              <a:xfrm>
                <a:off x="5589664" y="2964765"/>
                <a:ext cx="59608" cy="61011"/>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7"/>
                      <a:pt x="0" y="18"/>
                      <a:pt x="4" y="10"/>
                    </a:cubicBezTo>
                    <a:cubicBezTo>
                      <a:pt x="9" y="3"/>
                      <a:pt x="19" y="0"/>
                      <a:pt x="26" y="5"/>
                    </a:cubicBezTo>
                    <a:cubicBezTo>
                      <a:pt x="34" y="10"/>
                      <a:pt x="36" y="19"/>
                      <a:pt x="31" y="27"/>
                    </a:cubicBezTo>
                    <a:close/>
                    <a:moveTo>
                      <a:pt x="28" y="25"/>
                    </a:moveTo>
                    <a:cubicBezTo>
                      <a:pt x="31" y="19"/>
                      <a:pt x="29" y="12"/>
                      <a:pt x="24" y="8"/>
                    </a:cubicBezTo>
                    <a:cubicBezTo>
                      <a:pt x="18" y="5"/>
                      <a:pt x="11" y="7"/>
                      <a:pt x="8" y="12"/>
                    </a:cubicBezTo>
                    <a:cubicBezTo>
                      <a:pt x="4" y="18"/>
                      <a:pt x="6" y="25"/>
                      <a:pt x="12" y="28"/>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4" name="Freeform 372"/>
              <p:cNvSpPr>
                <a:spLocks/>
              </p:cNvSpPr>
              <p:nvPr/>
            </p:nvSpPr>
            <p:spPr bwMode="auto">
              <a:xfrm>
                <a:off x="4876469" y="2848354"/>
                <a:ext cx="720208" cy="152878"/>
              </a:xfrm>
              <a:custGeom>
                <a:avLst/>
                <a:gdLst>
                  <a:gd name="T0" fmla="*/ 434 w 434"/>
                  <a:gd name="T1" fmla="*/ 88 h 92"/>
                  <a:gd name="T2" fmla="*/ 434 w 434"/>
                  <a:gd name="T3" fmla="*/ 92 h 92"/>
                  <a:gd name="T4" fmla="*/ 146 w 434"/>
                  <a:gd name="T5" fmla="*/ 91 h 92"/>
                  <a:gd name="T6" fmla="*/ 118 w 434"/>
                  <a:gd name="T7" fmla="*/ 79 h 92"/>
                  <a:gd name="T8" fmla="*/ 60 w 434"/>
                  <a:gd name="T9" fmla="*/ 15 h 92"/>
                  <a:gd name="T10" fmla="*/ 34 w 434"/>
                  <a:gd name="T11" fmla="*/ 4 h 92"/>
                  <a:gd name="T12" fmla="*/ 0 w 434"/>
                  <a:gd name="T13" fmla="*/ 4 h 92"/>
                  <a:gd name="T14" fmla="*/ 0 w 434"/>
                  <a:gd name="T15" fmla="*/ 0 h 92"/>
                  <a:gd name="T16" fmla="*/ 34 w 434"/>
                  <a:gd name="T17" fmla="*/ 0 h 92"/>
                  <a:gd name="T18" fmla="*/ 63 w 434"/>
                  <a:gd name="T19" fmla="*/ 12 h 92"/>
                  <a:gd name="T20" fmla="*/ 121 w 434"/>
                  <a:gd name="T21" fmla="*/ 76 h 92"/>
                  <a:gd name="T22" fmla="*/ 146 w 434"/>
                  <a:gd name="T23" fmla="*/ 87 h 92"/>
                  <a:gd name="T24" fmla="*/ 434 w 434"/>
                  <a:gd name="T25"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 h="92">
                    <a:moveTo>
                      <a:pt x="434" y="88"/>
                    </a:moveTo>
                    <a:cubicBezTo>
                      <a:pt x="434" y="92"/>
                      <a:pt x="434" y="92"/>
                      <a:pt x="434" y="92"/>
                    </a:cubicBezTo>
                    <a:cubicBezTo>
                      <a:pt x="146" y="91"/>
                      <a:pt x="146" y="91"/>
                      <a:pt x="146" y="91"/>
                    </a:cubicBezTo>
                    <a:cubicBezTo>
                      <a:pt x="137" y="91"/>
                      <a:pt x="124" y="86"/>
                      <a:pt x="118" y="79"/>
                    </a:cubicBezTo>
                    <a:cubicBezTo>
                      <a:pt x="60" y="15"/>
                      <a:pt x="60" y="15"/>
                      <a:pt x="60" y="15"/>
                    </a:cubicBezTo>
                    <a:cubicBezTo>
                      <a:pt x="54" y="9"/>
                      <a:pt x="43" y="4"/>
                      <a:pt x="34" y="4"/>
                    </a:cubicBezTo>
                    <a:cubicBezTo>
                      <a:pt x="0" y="4"/>
                      <a:pt x="0" y="4"/>
                      <a:pt x="0" y="4"/>
                    </a:cubicBezTo>
                    <a:cubicBezTo>
                      <a:pt x="1" y="2"/>
                      <a:pt x="1" y="1"/>
                      <a:pt x="0" y="0"/>
                    </a:cubicBezTo>
                    <a:cubicBezTo>
                      <a:pt x="34" y="0"/>
                      <a:pt x="34" y="0"/>
                      <a:pt x="34" y="0"/>
                    </a:cubicBezTo>
                    <a:cubicBezTo>
                      <a:pt x="44" y="0"/>
                      <a:pt x="56" y="5"/>
                      <a:pt x="63" y="12"/>
                    </a:cubicBezTo>
                    <a:cubicBezTo>
                      <a:pt x="121" y="76"/>
                      <a:pt x="121" y="76"/>
                      <a:pt x="121" y="76"/>
                    </a:cubicBezTo>
                    <a:cubicBezTo>
                      <a:pt x="126" y="82"/>
                      <a:pt x="138" y="87"/>
                      <a:pt x="146" y="87"/>
                    </a:cubicBezTo>
                    <a:lnTo>
                      <a:pt x="434" y="8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5" name="Freeform 373"/>
              <p:cNvSpPr>
                <a:spLocks noEditPoints="1"/>
              </p:cNvSpPr>
              <p:nvPr/>
            </p:nvSpPr>
            <p:spPr bwMode="auto">
              <a:xfrm>
                <a:off x="5747451" y="4003351"/>
                <a:ext cx="59608" cy="52596"/>
              </a:xfrm>
              <a:custGeom>
                <a:avLst/>
                <a:gdLst>
                  <a:gd name="T0" fmla="*/ 20 w 36"/>
                  <a:gd name="T1" fmla="*/ 32 h 32"/>
                  <a:gd name="T2" fmla="*/ 32 w 36"/>
                  <a:gd name="T3" fmla="*/ 25 h 32"/>
                  <a:gd name="T4" fmla="*/ 26 w 36"/>
                  <a:gd name="T5" fmla="*/ 3 h 32"/>
                  <a:gd name="T6" fmla="*/ 20 w 36"/>
                  <a:gd name="T7" fmla="*/ 1 h 32"/>
                  <a:gd name="T8" fmla="*/ 16 w 36"/>
                  <a:gd name="T9" fmla="*/ 1 h 32"/>
                  <a:gd name="T10" fmla="*/ 4 w 36"/>
                  <a:gd name="T11" fmla="*/ 8 h 32"/>
                  <a:gd name="T12" fmla="*/ 10 w 36"/>
                  <a:gd name="T13" fmla="*/ 30 h 32"/>
                  <a:gd name="T14" fmla="*/ 16 w 36"/>
                  <a:gd name="T15" fmla="*/ 32 h 32"/>
                  <a:gd name="T16" fmla="*/ 20 w 36"/>
                  <a:gd name="T17" fmla="*/ 32 h 32"/>
                  <a:gd name="T18" fmla="*/ 12 w 36"/>
                  <a:gd name="T19" fmla="*/ 26 h 32"/>
                  <a:gd name="T20" fmla="*/ 8 w 36"/>
                  <a:gd name="T21" fmla="*/ 10 h 32"/>
                  <a:gd name="T22" fmla="*/ 16 w 36"/>
                  <a:gd name="T23" fmla="*/ 5 h 32"/>
                  <a:gd name="T24" fmla="*/ 20 w 36"/>
                  <a:gd name="T25" fmla="*/ 5 h 32"/>
                  <a:gd name="T26" fmla="*/ 24 w 36"/>
                  <a:gd name="T27" fmla="*/ 6 h 32"/>
                  <a:gd name="T28" fmla="*/ 28 w 36"/>
                  <a:gd name="T29" fmla="*/ 23 h 32"/>
                  <a:gd name="T30" fmla="*/ 20 w 36"/>
                  <a:gd name="T31" fmla="*/ 28 h 32"/>
                  <a:gd name="T32" fmla="*/ 16 w 36"/>
                  <a:gd name="T33" fmla="*/ 28 h 32"/>
                  <a:gd name="T34" fmla="*/ 12 w 36"/>
                  <a:gd name="T35"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2">
                    <a:moveTo>
                      <a:pt x="20" y="32"/>
                    </a:moveTo>
                    <a:cubicBezTo>
                      <a:pt x="25" y="32"/>
                      <a:pt x="29" y="29"/>
                      <a:pt x="32" y="25"/>
                    </a:cubicBezTo>
                    <a:cubicBezTo>
                      <a:pt x="36" y="17"/>
                      <a:pt x="34" y="7"/>
                      <a:pt x="26" y="3"/>
                    </a:cubicBezTo>
                    <a:cubicBezTo>
                      <a:pt x="24" y="2"/>
                      <a:pt x="22" y="1"/>
                      <a:pt x="20" y="1"/>
                    </a:cubicBezTo>
                    <a:cubicBezTo>
                      <a:pt x="19" y="0"/>
                      <a:pt x="17" y="0"/>
                      <a:pt x="16" y="1"/>
                    </a:cubicBezTo>
                    <a:cubicBezTo>
                      <a:pt x="11" y="1"/>
                      <a:pt x="7" y="4"/>
                      <a:pt x="4" y="8"/>
                    </a:cubicBezTo>
                    <a:cubicBezTo>
                      <a:pt x="0" y="16"/>
                      <a:pt x="2" y="25"/>
                      <a:pt x="10" y="30"/>
                    </a:cubicBezTo>
                    <a:cubicBezTo>
                      <a:pt x="12" y="31"/>
                      <a:pt x="14" y="32"/>
                      <a:pt x="16" y="32"/>
                    </a:cubicBezTo>
                    <a:cubicBezTo>
                      <a:pt x="17" y="32"/>
                      <a:pt x="19" y="32"/>
                      <a:pt x="20" y="32"/>
                    </a:cubicBezTo>
                    <a:close/>
                    <a:moveTo>
                      <a:pt x="12" y="26"/>
                    </a:moveTo>
                    <a:cubicBezTo>
                      <a:pt x="6" y="23"/>
                      <a:pt x="5" y="16"/>
                      <a:pt x="8" y="10"/>
                    </a:cubicBezTo>
                    <a:cubicBezTo>
                      <a:pt x="10" y="7"/>
                      <a:pt x="13" y="5"/>
                      <a:pt x="16" y="5"/>
                    </a:cubicBezTo>
                    <a:cubicBezTo>
                      <a:pt x="17" y="5"/>
                      <a:pt x="19" y="5"/>
                      <a:pt x="20" y="5"/>
                    </a:cubicBezTo>
                    <a:cubicBezTo>
                      <a:pt x="21" y="5"/>
                      <a:pt x="23" y="6"/>
                      <a:pt x="24" y="6"/>
                    </a:cubicBezTo>
                    <a:cubicBezTo>
                      <a:pt x="30" y="10"/>
                      <a:pt x="31" y="17"/>
                      <a:pt x="28" y="23"/>
                    </a:cubicBezTo>
                    <a:cubicBezTo>
                      <a:pt x="26" y="26"/>
                      <a:pt x="23" y="27"/>
                      <a:pt x="20" y="28"/>
                    </a:cubicBezTo>
                    <a:cubicBezTo>
                      <a:pt x="19" y="28"/>
                      <a:pt x="17" y="28"/>
                      <a:pt x="16" y="28"/>
                    </a:cubicBezTo>
                    <a:cubicBezTo>
                      <a:pt x="15" y="28"/>
                      <a:pt x="13" y="27"/>
                      <a:pt x="12" y="2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6" name="Freeform 374"/>
              <p:cNvSpPr>
                <a:spLocks noEditPoints="1"/>
              </p:cNvSpPr>
              <p:nvPr/>
            </p:nvSpPr>
            <p:spPr bwMode="auto">
              <a:xfrm>
                <a:off x="5602988" y="4721456"/>
                <a:ext cx="59608" cy="59608"/>
              </a:xfrm>
              <a:custGeom>
                <a:avLst/>
                <a:gdLst>
                  <a:gd name="T0" fmla="*/ 10 w 36"/>
                  <a:gd name="T1" fmla="*/ 32 h 36"/>
                  <a:gd name="T2" fmla="*/ 5 w 36"/>
                  <a:gd name="T3" fmla="*/ 10 h 36"/>
                  <a:gd name="T4" fmla="*/ 26 w 36"/>
                  <a:gd name="T5" fmla="*/ 5 h 36"/>
                  <a:gd name="T6" fmla="*/ 32 w 36"/>
                  <a:gd name="T7" fmla="*/ 27 h 36"/>
                  <a:gd name="T8" fmla="*/ 10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2"/>
                    </a:moveTo>
                    <a:cubicBezTo>
                      <a:pt x="2" y="27"/>
                      <a:pt x="0" y="17"/>
                      <a:pt x="5" y="10"/>
                    </a:cubicBezTo>
                    <a:cubicBezTo>
                      <a:pt x="9" y="2"/>
                      <a:pt x="19" y="0"/>
                      <a:pt x="26" y="5"/>
                    </a:cubicBezTo>
                    <a:cubicBezTo>
                      <a:pt x="34" y="9"/>
                      <a:pt x="36" y="19"/>
                      <a:pt x="32" y="27"/>
                    </a:cubicBezTo>
                    <a:cubicBezTo>
                      <a:pt x="27" y="34"/>
                      <a:pt x="17" y="36"/>
                      <a:pt x="10" y="32"/>
                    </a:cubicBezTo>
                    <a:close/>
                    <a:moveTo>
                      <a:pt x="12" y="28"/>
                    </a:moveTo>
                    <a:cubicBezTo>
                      <a:pt x="17" y="32"/>
                      <a:pt x="25" y="30"/>
                      <a:pt x="28" y="24"/>
                    </a:cubicBezTo>
                    <a:cubicBezTo>
                      <a:pt x="31" y="19"/>
                      <a:pt x="30" y="12"/>
                      <a:pt x="24" y="8"/>
                    </a:cubicBezTo>
                    <a:cubicBezTo>
                      <a:pt x="19" y="5"/>
                      <a:pt x="11" y="7"/>
                      <a:pt x="8" y="12"/>
                    </a:cubicBezTo>
                    <a:cubicBezTo>
                      <a:pt x="5" y="18"/>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7" name="Freeform 375"/>
              <p:cNvSpPr>
                <a:spLocks/>
              </p:cNvSpPr>
              <p:nvPr/>
            </p:nvSpPr>
            <p:spPr bwMode="auto">
              <a:xfrm>
                <a:off x="5628234" y="4049636"/>
                <a:ext cx="152176" cy="678833"/>
              </a:xfrm>
              <a:custGeom>
                <a:avLst/>
                <a:gdLst>
                  <a:gd name="T0" fmla="*/ 4 w 92"/>
                  <a:gd name="T1" fmla="*/ 409 h 409"/>
                  <a:gd name="T2" fmla="*/ 0 w 92"/>
                  <a:gd name="T3" fmla="*/ 409 h 409"/>
                  <a:gd name="T4" fmla="*/ 0 w 92"/>
                  <a:gd name="T5" fmla="*/ 150 h 409"/>
                  <a:gd name="T6" fmla="*/ 13 w 92"/>
                  <a:gd name="T7" fmla="*/ 121 h 409"/>
                  <a:gd name="T8" fmla="*/ 77 w 92"/>
                  <a:gd name="T9" fmla="*/ 63 h 409"/>
                  <a:gd name="T10" fmla="*/ 88 w 92"/>
                  <a:gd name="T11" fmla="*/ 38 h 409"/>
                  <a:gd name="T12" fmla="*/ 88 w 92"/>
                  <a:gd name="T13" fmla="*/ 0 h 409"/>
                  <a:gd name="T14" fmla="*/ 92 w 92"/>
                  <a:gd name="T15" fmla="*/ 0 h 409"/>
                  <a:gd name="T16" fmla="*/ 92 w 92"/>
                  <a:gd name="T17" fmla="*/ 38 h 409"/>
                  <a:gd name="T18" fmla="*/ 79 w 92"/>
                  <a:gd name="T19" fmla="*/ 66 h 409"/>
                  <a:gd name="T20" fmla="*/ 15 w 92"/>
                  <a:gd name="T21" fmla="*/ 124 h 409"/>
                  <a:gd name="T22" fmla="*/ 4 w 92"/>
                  <a:gd name="T23" fmla="*/ 150 h 409"/>
                  <a:gd name="T24" fmla="*/ 4 w 92"/>
                  <a:gd name="T25"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409">
                    <a:moveTo>
                      <a:pt x="4" y="409"/>
                    </a:moveTo>
                    <a:cubicBezTo>
                      <a:pt x="0" y="409"/>
                      <a:pt x="0" y="409"/>
                      <a:pt x="0" y="409"/>
                    </a:cubicBezTo>
                    <a:cubicBezTo>
                      <a:pt x="0" y="150"/>
                      <a:pt x="0" y="150"/>
                      <a:pt x="0" y="150"/>
                    </a:cubicBezTo>
                    <a:cubicBezTo>
                      <a:pt x="0" y="140"/>
                      <a:pt x="6" y="128"/>
                      <a:pt x="13" y="121"/>
                    </a:cubicBezTo>
                    <a:cubicBezTo>
                      <a:pt x="77" y="63"/>
                      <a:pt x="77" y="63"/>
                      <a:pt x="77" y="63"/>
                    </a:cubicBezTo>
                    <a:cubicBezTo>
                      <a:pt x="83" y="57"/>
                      <a:pt x="88" y="46"/>
                      <a:pt x="88" y="38"/>
                    </a:cubicBezTo>
                    <a:cubicBezTo>
                      <a:pt x="88" y="0"/>
                      <a:pt x="88" y="0"/>
                      <a:pt x="88" y="0"/>
                    </a:cubicBezTo>
                    <a:cubicBezTo>
                      <a:pt x="89" y="0"/>
                      <a:pt x="91" y="0"/>
                      <a:pt x="92" y="0"/>
                    </a:cubicBezTo>
                    <a:cubicBezTo>
                      <a:pt x="92" y="38"/>
                      <a:pt x="92" y="38"/>
                      <a:pt x="92" y="38"/>
                    </a:cubicBezTo>
                    <a:cubicBezTo>
                      <a:pt x="92" y="47"/>
                      <a:pt x="86" y="60"/>
                      <a:pt x="79" y="66"/>
                    </a:cubicBezTo>
                    <a:cubicBezTo>
                      <a:pt x="15" y="124"/>
                      <a:pt x="15" y="124"/>
                      <a:pt x="15" y="124"/>
                    </a:cubicBezTo>
                    <a:cubicBezTo>
                      <a:pt x="9" y="130"/>
                      <a:pt x="4" y="141"/>
                      <a:pt x="4" y="150"/>
                    </a:cubicBezTo>
                    <a:lnTo>
                      <a:pt x="4" y="409"/>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8" name="Freeform 376"/>
              <p:cNvSpPr>
                <a:spLocks noEditPoints="1"/>
              </p:cNvSpPr>
              <p:nvPr/>
            </p:nvSpPr>
            <p:spPr bwMode="auto">
              <a:xfrm>
                <a:off x="5664700" y="4001248"/>
                <a:ext cx="59608" cy="53297"/>
              </a:xfrm>
              <a:custGeom>
                <a:avLst/>
                <a:gdLst>
                  <a:gd name="T0" fmla="*/ 20 w 36"/>
                  <a:gd name="T1" fmla="*/ 32 h 32"/>
                  <a:gd name="T2" fmla="*/ 31 w 36"/>
                  <a:gd name="T3" fmla="*/ 25 h 32"/>
                  <a:gd name="T4" fmla="*/ 26 w 36"/>
                  <a:gd name="T5" fmla="*/ 3 h 32"/>
                  <a:gd name="T6" fmla="*/ 20 w 36"/>
                  <a:gd name="T7" fmla="*/ 1 h 32"/>
                  <a:gd name="T8" fmla="*/ 16 w 36"/>
                  <a:gd name="T9" fmla="*/ 0 h 32"/>
                  <a:gd name="T10" fmla="*/ 4 w 36"/>
                  <a:gd name="T11" fmla="*/ 8 h 32"/>
                  <a:gd name="T12" fmla="*/ 10 w 36"/>
                  <a:gd name="T13" fmla="*/ 30 h 32"/>
                  <a:gd name="T14" fmla="*/ 16 w 36"/>
                  <a:gd name="T15" fmla="*/ 32 h 32"/>
                  <a:gd name="T16" fmla="*/ 20 w 36"/>
                  <a:gd name="T17" fmla="*/ 32 h 32"/>
                  <a:gd name="T18" fmla="*/ 12 w 36"/>
                  <a:gd name="T19" fmla="*/ 26 h 32"/>
                  <a:gd name="T20" fmla="*/ 8 w 36"/>
                  <a:gd name="T21" fmla="*/ 10 h 32"/>
                  <a:gd name="T22" fmla="*/ 16 w 36"/>
                  <a:gd name="T23" fmla="*/ 5 h 32"/>
                  <a:gd name="T24" fmla="*/ 20 w 36"/>
                  <a:gd name="T25" fmla="*/ 5 h 32"/>
                  <a:gd name="T26" fmla="*/ 24 w 36"/>
                  <a:gd name="T27" fmla="*/ 6 h 32"/>
                  <a:gd name="T28" fmla="*/ 28 w 36"/>
                  <a:gd name="T29" fmla="*/ 22 h 32"/>
                  <a:gd name="T30" fmla="*/ 20 w 36"/>
                  <a:gd name="T31" fmla="*/ 28 h 32"/>
                  <a:gd name="T32" fmla="*/ 16 w 36"/>
                  <a:gd name="T33" fmla="*/ 28 h 32"/>
                  <a:gd name="T34" fmla="*/ 12 w 36"/>
                  <a:gd name="T35"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2">
                    <a:moveTo>
                      <a:pt x="20" y="32"/>
                    </a:moveTo>
                    <a:cubicBezTo>
                      <a:pt x="24" y="31"/>
                      <a:pt x="29" y="29"/>
                      <a:pt x="31" y="25"/>
                    </a:cubicBezTo>
                    <a:cubicBezTo>
                      <a:pt x="36" y="17"/>
                      <a:pt x="34" y="7"/>
                      <a:pt x="26" y="3"/>
                    </a:cubicBezTo>
                    <a:cubicBezTo>
                      <a:pt x="24" y="1"/>
                      <a:pt x="22" y="1"/>
                      <a:pt x="20" y="1"/>
                    </a:cubicBezTo>
                    <a:cubicBezTo>
                      <a:pt x="19" y="0"/>
                      <a:pt x="17" y="0"/>
                      <a:pt x="16" y="0"/>
                    </a:cubicBezTo>
                    <a:cubicBezTo>
                      <a:pt x="11" y="1"/>
                      <a:pt x="7" y="4"/>
                      <a:pt x="4" y="8"/>
                    </a:cubicBezTo>
                    <a:cubicBezTo>
                      <a:pt x="0" y="15"/>
                      <a:pt x="2" y="25"/>
                      <a:pt x="10" y="30"/>
                    </a:cubicBezTo>
                    <a:cubicBezTo>
                      <a:pt x="12" y="31"/>
                      <a:pt x="14" y="32"/>
                      <a:pt x="16" y="32"/>
                    </a:cubicBezTo>
                    <a:cubicBezTo>
                      <a:pt x="17" y="32"/>
                      <a:pt x="19" y="32"/>
                      <a:pt x="20" y="32"/>
                    </a:cubicBezTo>
                    <a:close/>
                    <a:moveTo>
                      <a:pt x="12" y="26"/>
                    </a:moveTo>
                    <a:cubicBezTo>
                      <a:pt x="6" y="23"/>
                      <a:pt x="5" y="16"/>
                      <a:pt x="8" y="10"/>
                    </a:cubicBezTo>
                    <a:cubicBezTo>
                      <a:pt x="10" y="7"/>
                      <a:pt x="13" y="5"/>
                      <a:pt x="16" y="5"/>
                    </a:cubicBezTo>
                    <a:cubicBezTo>
                      <a:pt x="17" y="4"/>
                      <a:pt x="19" y="4"/>
                      <a:pt x="20" y="5"/>
                    </a:cubicBezTo>
                    <a:cubicBezTo>
                      <a:pt x="21" y="5"/>
                      <a:pt x="23" y="5"/>
                      <a:pt x="24" y="6"/>
                    </a:cubicBezTo>
                    <a:cubicBezTo>
                      <a:pt x="30" y="10"/>
                      <a:pt x="31" y="17"/>
                      <a:pt x="28" y="22"/>
                    </a:cubicBezTo>
                    <a:cubicBezTo>
                      <a:pt x="26" y="25"/>
                      <a:pt x="23" y="27"/>
                      <a:pt x="20" y="28"/>
                    </a:cubicBezTo>
                    <a:cubicBezTo>
                      <a:pt x="19" y="28"/>
                      <a:pt x="17" y="28"/>
                      <a:pt x="16" y="28"/>
                    </a:cubicBezTo>
                    <a:cubicBezTo>
                      <a:pt x="14" y="28"/>
                      <a:pt x="13" y="27"/>
                      <a:pt x="12" y="2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9" name="Freeform 377"/>
              <p:cNvSpPr>
                <a:spLocks noEditPoints="1"/>
              </p:cNvSpPr>
              <p:nvPr/>
            </p:nvSpPr>
            <p:spPr bwMode="auto">
              <a:xfrm>
                <a:off x="5520238" y="4720053"/>
                <a:ext cx="59608" cy="59608"/>
              </a:xfrm>
              <a:custGeom>
                <a:avLst/>
                <a:gdLst>
                  <a:gd name="T0" fmla="*/ 10 w 36"/>
                  <a:gd name="T1" fmla="*/ 32 h 36"/>
                  <a:gd name="T2" fmla="*/ 4 w 36"/>
                  <a:gd name="T3" fmla="*/ 10 h 36"/>
                  <a:gd name="T4" fmla="*/ 26 w 36"/>
                  <a:gd name="T5" fmla="*/ 5 h 36"/>
                  <a:gd name="T6" fmla="*/ 31 w 36"/>
                  <a:gd name="T7" fmla="*/ 26 h 36"/>
                  <a:gd name="T8" fmla="*/ 10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2"/>
                    </a:moveTo>
                    <a:cubicBezTo>
                      <a:pt x="2" y="27"/>
                      <a:pt x="0" y="17"/>
                      <a:pt x="4" y="10"/>
                    </a:cubicBezTo>
                    <a:cubicBezTo>
                      <a:pt x="9" y="2"/>
                      <a:pt x="19" y="0"/>
                      <a:pt x="26" y="5"/>
                    </a:cubicBezTo>
                    <a:cubicBezTo>
                      <a:pt x="34" y="9"/>
                      <a:pt x="36" y="19"/>
                      <a:pt x="31" y="26"/>
                    </a:cubicBezTo>
                    <a:cubicBezTo>
                      <a:pt x="27" y="34"/>
                      <a:pt x="17" y="36"/>
                      <a:pt x="10" y="32"/>
                    </a:cubicBezTo>
                    <a:close/>
                    <a:moveTo>
                      <a:pt x="12" y="28"/>
                    </a:moveTo>
                    <a:cubicBezTo>
                      <a:pt x="17" y="31"/>
                      <a:pt x="25" y="30"/>
                      <a:pt x="28" y="24"/>
                    </a:cubicBezTo>
                    <a:cubicBezTo>
                      <a:pt x="31" y="19"/>
                      <a:pt x="30" y="11"/>
                      <a:pt x="24" y="8"/>
                    </a:cubicBezTo>
                    <a:cubicBezTo>
                      <a:pt x="19" y="5"/>
                      <a:pt x="11" y="6"/>
                      <a:pt x="8" y="12"/>
                    </a:cubicBezTo>
                    <a:cubicBezTo>
                      <a:pt x="5" y="17"/>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0" name="Freeform 378"/>
              <p:cNvSpPr>
                <a:spLocks/>
              </p:cNvSpPr>
              <p:nvPr/>
            </p:nvSpPr>
            <p:spPr bwMode="auto">
              <a:xfrm>
                <a:off x="5544783" y="4048233"/>
                <a:ext cx="152878" cy="678132"/>
              </a:xfrm>
              <a:custGeom>
                <a:avLst/>
                <a:gdLst>
                  <a:gd name="T0" fmla="*/ 4 w 92"/>
                  <a:gd name="T1" fmla="*/ 409 h 409"/>
                  <a:gd name="T2" fmla="*/ 0 w 92"/>
                  <a:gd name="T3" fmla="*/ 409 h 409"/>
                  <a:gd name="T4" fmla="*/ 0 w 92"/>
                  <a:gd name="T5" fmla="*/ 149 h 409"/>
                  <a:gd name="T6" fmla="*/ 13 w 92"/>
                  <a:gd name="T7" fmla="*/ 121 h 409"/>
                  <a:gd name="T8" fmla="*/ 77 w 92"/>
                  <a:gd name="T9" fmla="*/ 63 h 409"/>
                  <a:gd name="T10" fmla="*/ 88 w 92"/>
                  <a:gd name="T11" fmla="*/ 38 h 409"/>
                  <a:gd name="T12" fmla="*/ 88 w 92"/>
                  <a:gd name="T13" fmla="*/ 0 h 409"/>
                  <a:gd name="T14" fmla="*/ 92 w 92"/>
                  <a:gd name="T15" fmla="*/ 0 h 409"/>
                  <a:gd name="T16" fmla="*/ 92 w 92"/>
                  <a:gd name="T17" fmla="*/ 38 h 409"/>
                  <a:gd name="T18" fmla="*/ 79 w 92"/>
                  <a:gd name="T19" fmla="*/ 66 h 409"/>
                  <a:gd name="T20" fmla="*/ 15 w 92"/>
                  <a:gd name="T21" fmla="*/ 124 h 409"/>
                  <a:gd name="T22" fmla="*/ 4 w 92"/>
                  <a:gd name="T23" fmla="*/ 149 h 409"/>
                  <a:gd name="T24" fmla="*/ 4 w 92"/>
                  <a:gd name="T25"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409">
                    <a:moveTo>
                      <a:pt x="4" y="409"/>
                    </a:moveTo>
                    <a:cubicBezTo>
                      <a:pt x="0" y="409"/>
                      <a:pt x="0" y="409"/>
                      <a:pt x="0" y="409"/>
                    </a:cubicBezTo>
                    <a:cubicBezTo>
                      <a:pt x="0" y="149"/>
                      <a:pt x="0" y="149"/>
                      <a:pt x="0" y="149"/>
                    </a:cubicBezTo>
                    <a:cubicBezTo>
                      <a:pt x="0" y="140"/>
                      <a:pt x="6" y="128"/>
                      <a:pt x="13" y="121"/>
                    </a:cubicBezTo>
                    <a:cubicBezTo>
                      <a:pt x="77" y="63"/>
                      <a:pt x="77" y="63"/>
                      <a:pt x="77" y="63"/>
                    </a:cubicBezTo>
                    <a:cubicBezTo>
                      <a:pt x="83" y="57"/>
                      <a:pt x="88" y="46"/>
                      <a:pt x="88" y="38"/>
                    </a:cubicBezTo>
                    <a:cubicBezTo>
                      <a:pt x="88" y="0"/>
                      <a:pt x="88" y="0"/>
                      <a:pt x="88" y="0"/>
                    </a:cubicBezTo>
                    <a:cubicBezTo>
                      <a:pt x="89" y="0"/>
                      <a:pt x="91" y="0"/>
                      <a:pt x="92" y="0"/>
                    </a:cubicBezTo>
                    <a:cubicBezTo>
                      <a:pt x="92" y="38"/>
                      <a:pt x="92" y="38"/>
                      <a:pt x="92" y="38"/>
                    </a:cubicBezTo>
                    <a:cubicBezTo>
                      <a:pt x="92" y="47"/>
                      <a:pt x="86" y="60"/>
                      <a:pt x="79" y="66"/>
                    </a:cubicBezTo>
                    <a:cubicBezTo>
                      <a:pt x="15" y="124"/>
                      <a:pt x="15" y="124"/>
                      <a:pt x="15" y="124"/>
                    </a:cubicBezTo>
                    <a:cubicBezTo>
                      <a:pt x="9" y="130"/>
                      <a:pt x="4" y="141"/>
                      <a:pt x="4" y="149"/>
                    </a:cubicBezTo>
                    <a:lnTo>
                      <a:pt x="4" y="409"/>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1" name="Freeform 379"/>
              <p:cNvSpPr>
                <a:spLocks noEditPoints="1"/>
              </p:cNvSpPr>
              <p:nvPr/>
            </p:nvSpPr>
            <p:spPr bwMode="auto">
              <a:xfrm>
                <a:off x="5775502" y="4722858"/>
                <a:ext cx="59608" cy="53297"/>
              </a:xfrm>
              <a:custGeom>
                <a:avLst/>
                <a:gdLst>
                  <a:gd name="T0" fmla="*/ 20 w 36"/>
                  <a:gd name="T1" fmla="*/ 32 h 32"/>
                  <a:gd name="T2" fmla="*/ 31 w 36"/>
                  <a:gd name="T3" fmla="*/ 24 h 32"/>
                  <a:gd name="T4" fmla="*/ 26 w 36"/>
                  <a:gd name="T5" fmla="*/ 3 h 32"/>
                  <a:gd name="T6" fmla="*/ 20 w 36"/>
                  <a:gd name="T7" fmla="*/ 0 h 32"/>
                  <a:gd name="T8" fmla="*/ 16 w 36"/>
                  <a:gd name="T9" fmla="*/ 0 h 32"/>
                  <a:gd name="T10" fmla="*/ 4 w 36"/>
                  <a:gd name="T11" fmla="*/ 8 h 32"/>
                  <a:gd name="T12" fmla="*/ 9 w 36"/>
                  <a:gd name="T13" fmla="*/ 30 h 32"/>
                  <a:gd name="T14" fmla="*/ 16 w 36"/>
                  <a:gd name="T15" fmla="*/ 32 h 32"/>
                  <a:gd name="T16" fmla="*/ 20 w 36"/>
                  <a:gd name="T17" fmla="*/ 32 h 32"/>
                  <a:gd name="T18" fmla="*/ 12 w 36"/>
                  <a:gd name="T19" fmla="*/ 26 h 32"/>
                  <a:gd name="T20" fmla="*/ 8 w 36"/>
                  <a:gd name="T21" fmla="*/ 10 h 32"/>
                  <a:gd name="T22" fmla="*/ 16 w 36"/>
                  <a:gd name="T23" fmla="*/ 5 h 32"/>
                  <a:gd name="T24" fmla="*/ 20 w 36"/>
                  <a:gd name="T25" fmla="*/ 5 h 32"/>
                  <a:gd name="T26" fmla="*/ 24 w 36"/>
                  <a:gd name="T27" fmla="*/ 6 h 32"/>
                  <a:gd name="T28" fmla="*/ 28 w 36"/>
                  <a:gd name="T29" fmla="*/ 22 h 32"/>
                  <a:gd name="T30" fmla="*/ 20 w 36"/>
                  <a:gd name="T31" fmla="*/ 28 h 32"/>
                  <a:gd name="T32" fmla="*/ 16 w 36"/>
                  <a:gd name="T33" fmla="*/ 28 h 32"/>
                  <a:gd name="T34" fmla="*/ 12 w 36"/>
                  <a:gd name="T35"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2">
                    <a:moveTo>
                      <a:pt x="20" y="32"/>
                    </a:moveTo>
                    <a:cubicBezTo>
                      <a:pt x="24" y="31"/>
                      <a:pt x="29" y="29"/>
                      <a:pt x="31" y="24"/>
                    </a:cubicBezTo>
                    <a:cubicBezTo>
                      <a:pt x="36" y="17"/>
                      <a:pt x="33" y="7"/>
                      <a:pt x="26" y="3"/>
                    </a:cubicBezTo>
                    <a:cubicBezTo>
                      <a:pt x="24" y="1"/>
                      <a:pt x="22" y="1"/>
                      <a:pt x="20" y="0"/>
                    </a:cubicBezTo>
                    <a:cubicBezTo>
                      <a:pt x="18" y="0"/>
                      <a:pt x="17" y="0"/>
                      <a:pt x="16" y="0"/>
                    </a:cubicBezTo>
                    <a:cubicBezTo>
                      <a:pt x="11" y="1"/>
                      <a:pt x="7" y="4"/>
                      <a:pt x="4" y="8"/>
                    </a:cubicBezTo>
                    <a:cubicBezTo>
                      <a:pt x="0" y="15"/>
                      <a:pt x="2" y="25"/>
                      <a:pt x="9" y="30"/>
                    </a:cubicBezTo>
                    <a:cubicBezTo>
                      <a:pt x="11" y="31"/>
                      <a:pt x="14" y="32"/>
                      <a:pt x="16" y="32"/>
                    </a:cubicBezTo>
                    <a:cubicBezTo>
                      <a:pt x="17" y="32"/>
                      <a:pt x="18" y="32"/>
                      <a:pt x="20" y="32"/>
                    </a:cubicBezTo>
                    <a:close/>
                    <a:moveTo>
                      <a:pt x="12" y="26"/>
                    </a:moveTo>
                    <a:cubicBezTo>
                      <a:pt x="6" y="23"/>
                      <a:pt x="4" y="15"/>
                      <a:pt x="8" y="10"/>
                    </a:cubicBezTo>
                    <a:cubicBezTo>
                      <a:pt x="10" y="7"/>
                      <a:pt x="13" y="5"/>
                      <a:pt x="16" y="5"/>
                    </a:cubicBezTo>
                    <a:cubicBezTo>
                      <a:pt x="17" y="4"/>
                      <a:pt x="18" y="4"/>
                      <a:pt x="20" y="5"/>
                    </a:cubicBezTo>
                    <a:cubicBezTo>
                      <a:pt x="21" y="5"/>
                      <a:pt x="23" y="5"/>
                      <a:pt x="24" y="6"/>
                    </a:cubicBezTo>
                    <a:cubicBezTo>
                      <a:pt x="29" y="9"/>
                      <a:pt x="31" y="17"/>
                      <a:pt x="28" y="22"/>
                    </a:cubicBezTo>
                    <a:cubicBezTo>
                      <a:pt x="26" y="25"/>
                      <a:pt x="23" y="27"/>
                      <a:pt x="20" y="28"/>
                    </a:cubicBezTo>
                    <a:cubicBezTo>
                      <a:pt x="18" y="28"/>
                      <a:pt x="17" y="28"/>
                      <a:pt x="16" y="28"/>
                    </a:cubicBezTo>
                    <a:cubicBezTo>
                      <a:pt x="14" y="27"/>
                      <a:pt x="13" y="27"/>
                      <a:pt x="12" y="2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2" name="Freeform 380"/>
              <p:cNvSpPr>
                <a:spLocks noEditPoints="1"/>
              </p:cNvSpPr>
              <p:nvPr/>
            </p:nvSpPr>
            <p:spPr bwMode="auto">
              <a:xfrm>
                <a:off x="5631039" y="5520908"/>
                <a:ext cx="60310" cy="59608"/>
              </a:xfrm>
              <a:custGeom>
                <a:avLst/>
                <a:gdLst>
                  <a:gd name="T0" fmla="*/ 9 w 36"/>
                  <a:gd name="T1" fmla="*/ 32 h 36"/>
                  <a:gd name="T2" fmla="*/ 4 w 36"/>
                  <a:gd name="T3" fmla="*/ 10 h 36"/>
                  <a:gd name="T4" fmla="*/ 26 w 36"/>
                  <a:gd name="T5" fmla="*/ 5 h 36"/>
                  <a:gd name="T6" fmla="*/ 31 w 36"/>
                  <a:gd name="T7" fmla="*/ 27 h 36"/>
                  <a:gd name="T8" fmla="*/ 9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2"/>
                    </a:moveTo>
                    <a:cubicBezTo>
                      <a:pt x="2" y="27"/>
                      <a:pt x="0" y="17"/>
                      <a:pt x="4" y="10"/>
                    </a:cubicBezTo>
                    <a:cubicBezTo>
                      <a:pt x="9" y="2"/>
                      <a:pt x="19" y="0"/>
                      <a:pt x="26" y="5"/>
                    </a:cubicBezTo>
                    <a:cubicBezTo>
                      <a:pt x="34" y="9"/>
                      <a:pt x="36" y="19"/>
                      <a:pt x="31" y="27"/>
                    </a:cubicBezTo>
                    <a:cubicBezTo>
                      <a:pt x="27" y="34"/>
                      <a:pt x="17" y="36"/>
                      <a:pt x="9" y="32"/>
                    </a:cubicBezTo>
                    <a:close/>
                    <a:moveTo>
                      <a:pt x="12" y="28"/>
                    </a:moveTo>
                    <a:cubicBezTo>
                      <a:pt x="17" y="32"/>
                      <a:pt x="24" y="30"/>
                      <a:pt x="28" y="24"/>
                    </a:cubicBezTo>
                    <a:cubicBezTo>
                      <a:pt x="31" y="19"/>
                      <a:pt x="29" y="12"/>
                      <a:pt x="24" y="8"/>
                    </a:cubicBezTo>
                    <a:cubicBezTo>
                      <a:pt x="18" y="5"/>
                      <a:pt x="11" y="7"/>
                      <a:pt x="8" y="12"/>
                    </a:cubicBezTo>
                    <a:cubicBezTo>
                      <a:pt x="4" y="18"/>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3" name="Freeform 381"/>
              <p:cNvSpPr>
                <a:spLocks/>
              </p:cNvSpPr>
              <p:nvPr/>
            </p:nvSpPr>
            <p:spPr bwMode="auto">
              <a:xfrm>
                <a:off x="5656285" y="4769844"/>
                <a:ext cx="152878" cy="758077"/>
              </a:xfrm>
              <a:custGeom>
                <a:avLst/>
                <a:gdLst>
                  <a:gd name="T0" fmla="*/ 4 w 92"/>
                  <a:gd name="T1" fmla="*/ 457 h 457"/>
                  <a:gd name="T2" fmla="*/ 0 w 92"/>
                  <a:gd name="T3" fmla="*/ 457 h 457"/>
                  <a:gd name="T4" fmla="*/ 0 w 92"/>
                  <a:gd name="T5" fmla="*/ 148 h 457"/>
                  <a:gd name="T6" fmla="*/ 12 w 92"/>
                  <a:gd name="T7" fmla="*/ 120 h 457"/>
                  <a:gd name="T8" fmla="*/ 76 w 92"/>
                  <a:gd name="T9" fmla="*/ 62 h 457"/>
                  <a:gd name="T10" fmla="*/ 88 w 92"/>
                  <a:gd name="T11" fmla="*/ 37 h 457"/>
                  <a:gd name="T12" fmla="*/ 88 w 92"/>
                  <a:gd name="T13" fmla="*/ 0 h 457"/>
                  <a:gd name="T14" fmla="*/ 92 w 92"/>
                  <a:gd name="T15" fmla="*/ 0 h 457"/>
                  <a:gd name="T16" fmla="*/ 92 w 92"/>
                  <a:gd name="T17" fmla="*/ 37 h 457"/>
                  <a:gd name="T18" fmla="*/ 79 w 92"/>
                  <a:gd name="T19" fmla="*/ 65 h 457"/>
                  <a:gd name="T20" fmla="*/ 15 w 92"/>
                  <a:gd name="T21" fmla="*/ 123 h 457"/>
                  <a:gd name="T22" fmla="*/ 4 w 92"/>
                  <a:gd name="T23" fmla="*/ 148 h 457"/>
                  <a:gd name="T24" fmla="*/ 4 w 92"/>
                  <a:gd name="T25"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zTo>
                      <a:pt x="76" y="62"/>
                      <a:pt x="76" y="62"/>
                      <a:pt x="76" y="62"/>
                    </a:cubicBezTo>
                    <a:cubicBezTo>
                      <a:pt x="83" y="56"/>
                      <a:pt x="88" y="45"/>
                      <a:pt x="88" y="37"/>
                    </a:cubicBezTo>
                    <a:cubicBezTo>
                      <a:pt x="88" y="0"/>
                      <a:pt x="88" y="0"/>
                      <a:pt x="88" y="0"/>
                    </a:cubicBezTo>
                    <a:cubicBezTo>
                      <a:pt x="89" y="0"/>
                      <a:pt x="90" y="0"/>
                      <a:pt x="92" y="0"/>
                    </a:cubicBezTo>
                    <a:cubicBezTo>
                      <a:pt x="92" y="37"/>
                      <a:pt x="92" y="37"/>
                      <a:pt x="92" y="37"/>
                    </a:cubicBezTo>
                    <a:cubicBezTo>
                      <a:pt x="92" y="46"/>
                      <a:pt x="86" y="59"/>
                      <a:pt x="79" y="65"/>
                    </a:cubicBezTo>
                    <a:cubicBezTo>
                      <a:pt x="15" y="123"/>
                      <a:pt x="15" y="123"/>
                      <a:pt x="15" y="123"/>
                    </a:cubicBezTo>
                    <a:cubicBezTo>
                      <a:pt x="9" y="129"/>
                      <a:pt x="4" y="140"/>
                      <a:pt x="4" y="148"/>
                    </a:cubicBezTo>
                    <a:lnTo>
                      <a:pt x="4" y="457"/>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4" name="Freeform 382"/>
              <p:cNvSpPr>
                <a:spLocks noEditPoints="1"/>
              </p:cNvSpPr>
              <p:nvPr/>
            </p:nvSpPr>
            <p:spPr bwMode="auto">
              <a:xfrm>
                <a:off x="5601586" y="4792986"/>
                <a:ext cx="59608" cy="52596"/>
              </a:xfrm>
              <a:custGeom>
                <a:avLst/>
                <a:gdLst>
                  <a:gd name="T0" fmla="*/ 20 w 36"/>
                  <a:gd name="T1" fmla="*/ 31 h 32"/>
                  <a:gd name="T2" fmla="*/ 32 w 36"/>
                  <a:gd name="T3" fmla="*/ 24 h 32"/>
                  <a:gd name="T4" fmla="*/ 27 w 36"/>
                  <a:gd name="T5" fmla="*/ 2 h 32"/>
                  <a:gd name="T6" fmla="*/ 20 w 36"/>
                  <a:gd name="T7" fmla="*/ 0 h 32"/>
                  <a:gd name="T8" fmla="*/ 16 w 36"/>
                  <a:gd name="T9" fmla="*/ 0 h 32"/>
                  <a:gd name="T10" fmla="*/ 5 w 36"/>
                  <a:gd name="T11" fmla="*/ 7 h 32"/>
                  <a:gd name="T12" fmla="*/ 10 w 36"/>
                  <a:gd name="T13" fmla="*/ 29 h 32"/>
                  <a:gd name="T14" fmla="*/ 16 w 36"/>
                  <a:gd name="T15" fmla="*/ 31 h 32"/>
                  <a:gd name="T16" fmla="*/ 20 w 36"/>
                  <a:gd name="T17" fmla="*/ 31 h 32"/>
                  <a:gd name="T18" fmla="*/ 12 w 36"/>
                  <a:gd name="T19" fmla="*/ 26 h 32"/>
                  <a:gd name="T20" fmla="*/ 8 w 36"/>
                  <a:gd name="T21" fmla="*/ 10 h 32"/>
                  <a:gd name="T22" fmla="*/ 16 w 36"/>
                  <a:gd name="T23" fmla="*/ 4 h 32"/>
                  <a:gd name="T24" fmla="*/ 20 w 36"/>
                  <a:gd name="T25" fmla="*/ 4 h 32"/>
                  <a:gd name="T26" fmla="*/ 24 w 36"/>
                  <a:gd name="T27" fmla="*/ 6 h 32"/>
                  <a:gd name="T28" fmla="*/ 28 w 36"/>
                  <a:gd name="T29" fmla="*/ 22 h 32"/>
                  <a:gd name="T30" fmla="*/ 20 w 36"/>
                  <a:gd name="T31" fmla="*/ 27 h 32"/>
                  <a:gd name="T32" fmla="*/ 16 w 36"/>
                  <a:gd name="T33" fmla="*/ 27 h 32"/>
                  <a:gd name="T34" fmla="*/ 12 w 36"/>
                  <a:gd name="T35"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2">
                    <a:moveTo>
                      <a:pt x="20" y="31"/>
                    </a:moveTo>
                    <a:cubicBezTo>
                      <a:pt x="25" y="31"/>
                      <a:pt x="29" y="28"/>
                      <a:pt x="32" y="24"/>
                    </a:cubicBezTo>
                    <a:cubicBezTo>
                      <a:pt x="36" y="17"/>
                      <a:pt x="34" y="7"/>
                      <a:pt x="27" y="2"/>
                    </a:cubicBezTo>
                    <a:cubicBezTo>
                      <a:pt x="25" y="1"/>
                      <a:pt x="22" y="0"/>
                      <a:pt x="20" y="0"/>
                    </a:cubicBezTo>
                    <a:cubicBezTo>
                      <a:pt x="19" y="0"/>
                      <a:pt x="18" y="0"/>
                      <a:pt x="16" y="0"/>
                    </a:cubicBezTo>
                    <a:cubicBezTo>
                      <a:pt x="12" y="1"/>
                      <a:pt x="7" y="3"/>
                      <a:pt x="5" y="7"/>
                    </a:cubicBezTo>
                    <a:cubicBezTo>
                      <a:pt x="0" y="15"/>
                      <a:pt x="2" y="25"/>
                      <a:pt x="10" y="29"/>
                    </a:cubicBezTo>
                    <a:cubicBezTo>
                      <a:pt x="12" y="30"/>
                      <a:pt x="14" y="31"/>
                      <a:pt x="16" y="31"/>
                    </a:cubicBezTo>
                    <a:cubicBezTo>
                      <a:pt x="18" y="32"/>
                      <a:pt x="19" y="32"/>
                      <a:pt x="20" y="31"/>
                    </a:cubicBezTo>
                    <a:close/>
                    <a:moveTo>
                      <a:pt x="12" y="26"/>
                    </a:moveTo>
                    <a:cubicBezTo>
                      <a:pt x="7" y="22"/>
                      <a:pt x="5" y="15"/>
                      <a:pt x="8" y="10"/>
                    </a:cubicBezTo>
                    <a:cubicBezTo>
                      <a:pt x="10" y="7"/>
                      <a:pt x="13" y="5"/>
                      <a:pt x="16" y="4"/>
                    </a:cubicBezTo>
                    <a:cubicBezTo>
                      <a:pt x="18" y="4"/>
                      <a:pt x="19" y="4"/>
                      <a:pt x="20" y="4"/>
                    </a:cubicBezTo>
                    <a:cubicBezTo>
                      <a:pt x="22" y="4"/>
                      <a:pt x="23" y="5"/>
                      <a:pt x="24" y="6"/>
                    </a:cubicBezTo>
                    <a:cubicBezTo>
                      <a:pt x="30" y="9"/>
                      <a:pt x="32" y="16"/>
                      <a:pt x="28" y="22"/>
                    </a:cubicBezTo>
                    <a:cubicBezTo>
                      <a:pt x="26" y="25"/>
                      <a:pt x="23" y="27"/>
                      <a:pt x="20" y="27"/>
                    </a:cubicBezTo>
                    <a:cubicBezTo>
                      <a:pt x="19" y="28"/>
                      <a:pt x="18" y="28"/>
                      <a:pt x="16" y="27"/>
                    </a:cubicBezTo>
                    <a:cubicBezTo>
                      <a:pt x="15" y="27"/>
                      <a:pt x="13" y="27"/>
                      <a:pt x="12" y="2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5" name="Freeform 383"/>
              <p:cNvSpPr>
                <a:spLocks noEditPoints="1"/>
              </p:cNvSpPr>
              <p:nvPr/>
            </p:nvSpPr>
            <p:spPr bwMode="auto">
              <a:xfrm>
                <a:off x="5457123" y="5643631"/>
                <a:ext cx="59608" cy="59608"/>
              </a:xfrm>
              <a:custGeom>
                <a:avLst/>
                <a:gdLst>
                  <a:gd name="T0" fmla="*/ 10 w 36"/>
                  <a:gd name="T1" fmla="*/ 31 h 36"/>
                  <a:gd name="T2" fmla="*/ 5 w 36"/>
                  <a:gd name="T3" fmla="*/ 10 h 36"/>
                  <a:gd name="T4" fmla="*/ 27 w 36"/>
                  <a:gd name="T5" fmla="*/ 4 h 36"/>
                  <a:gd name="T6" fmla="*/ 32 w 36"/>
                  <a:gd name="T7" fmla="*/ 26 h 36"/>
                  <a:gd name="T8" fmla="*/ 10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1"/>
                    </a:moveTo>
                    <a:cubicBezTo>
                      <a:pt x="2" y="27"/>
                      <a:pt x="0" y="17"/>
                      <a:pt x="5" y="10"/>
                    </a:cubicBezTo>
                    <a:cubicBezTo>
                      <a:pt x="9" y="2"/>
                      <a:pt x="19" y="0"/>
                      <a:pt x="27" y="4"/>
                    </a:cubicBezTo>
                    <a:cubicBezTo>
                      <a:pt x="34" y="9"/>
                      <a:pt x="36" y="19"/>
                      <a:pt x="32" y="26"/>
                    </a:cubicBezTo>
                    <a:cubicBezTo>
                      <a:pt x="27" y="34"/>
                      <a:pt x="17" y="36"/>
                      <a:pt x="10" y="31"/>
                    </a:cubicBezTo>
                    <a:close/>
                    <a:moveTo>
                      <a:pt x="12" y="28"/>
                    </a:moveTo>
                    <a:cubicBezTo>
                      <a:pt x="18" y="31"/>
                      <a:pt x="25" y="30"/>
                      <a:pt x="28" y="24"/>
                    </a:cubicBezTo>
                    <a:cubicBezTo>
                      <a:pt x="32" y="18"/>
                      <a:pt x="30" y="11"/>
                      <a:pt x="24" y="8"/>
                    </a:cubicBezTo>
                    <a:cubicBezTo>
                      <a:pt x="19" y="4"/>
                      <a:pt x="12" y="6"/>
                      <a:pt x="8" y="12"/>
                    </a:cubicBezTo>
                    <a:cubicBezTo>
                      <a:pt x="5" y="17"/>
                      <a:pt x="7"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6" name="Freeform 384"/>
              <p:cNvSpPr>
                <a:spLocks/>
              </p:cNvSpPr>
              <p:nvPr/>
            </p:nvSpPr>
            <p:spPr bwMode="auto">
              <a:xfrm>
                <a:off x="5481668" y="4837867"/>
                <a:ext cx="152878" cy="812776"/>
              </a:xfrm>
              <a:custGeom>
                <a:avLst/>
                <a:gdLst>
                  <a:gd name="T0" fmla="*/ 4 w 92"/>
                  <a:gd name="T1" fmla="*/ 490 h 490"/>
                  <a:gd name="T2" fmla="*/ 0 w 92"/>
                  <a:gd name="T3" fmla="*/ 490 h 490"/>
                  <a:gd name="T4" fmla="*/ 0 w 92"/>
                  <a:gd name="T5" fmla="*/ 169 h 490"/>
                  <a:gd name="T6" fmla="*/ 13 w 92"/>
                  <a:gd name="T7" fmla="*/ 141 h 490"/>
                  <a:gd name="T8" fmla="*/ 77 w 92"/>
                  <a:gd name="T9" fmla="*/ 83 h 490"/>
                  <a:gd name="T10" fmla="*/ 88 w 92"/>
                  <a:gd name="T11" fmla="*/ 57 h 490"/>
                  <a:gd name="T12" fmla="*/ 88 w 92"/>
                  <a:gd name="T13" fmla="*/ 0 h 490"/>
                  <a:gd name="T14" fmla="*/ 92 w 92"/>
                  <a:gd name="T15" fmla="*/ 0 h 490"/>
                  <a:gd name="T16" fmla="*/ 92 w 92"/>
                  <a:gd name="T17" fmla="*/ 57 h 490"/>
                  <a:gd name="T18" fmla="*/ 80 w 92"/>
                  <a:gd name="T19" fmla="*/ 86 h 490"/>
                  <a:gd name="T20" fmla="*/ 16 w 92"/>
                  <a:gd name="T21" fmla="*/ 144 h 490"/>
                  <a:gd name="T22" fmla="*/ 4 w 92"/>
                  <a:gd name="T23" fmla="*/ 169 h 490"/>
                  <a:gd name="T24" fmla="*/ 4 w 92"/>
                  <a:gd name="T2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490">
                    <a:moveTo>
                      <a:pt x="4" y="490"/>
                    </a:moveTo>
                    <a:cubicBezTo>
                      <a:pt x="0" y="490"/>
                      <a:pt x="0" y="490"/>
                      <a:pt x="0" y="490"/>
                    </a:cubicBezTo>
                    <a:cubicBezTo>
                      <a:pt x="0" y="169"/>
                      <a:pt x="0" y="169"/>
                      <a:pt x="0" y="169"/>
                    </a:cubicBezTo>
                    <a:cubicBezTo>
                      <a:pt x="0" y="160"/>
                      <a:pt x="6" y="147"/>
                      <a:pt x="13" y="141"/>
                    </a:cubicBezTo>
                    <a:cubicBezTo>
                      <a:pt x="77" y="83"/>
                      <a:pt x="77" y="83"/>
                      <a:pt x="77" y="83"/>
                    </a:cubicBezTo>
                    <a:cubicBezTo>
                      <a:pt x="83" y="77"/>
                      <a:pt x="88" y="66"/>
                      <a:pt x="88" y="57"/>
                    </a:cubicBezTo>
                    <a:cubicBezTo>
                      <a:pt x="88" y="0"/>
                      <a:pt x="88" y="0"/>
                      <a:pt x="88" y="0"/>
                    </a:cubicBezTo>
                    <a:cubicBezTo>
                      <a:pt x="90" y="1"/>
                      <a:pt x="91" y="1"/>
                      <a:pt x="92" y="0"/>
                    </a:cubicBezTo>
                    <a:cubicBezTo>
                      <a:pt x="92" y="57"/>
                      <a:pt x="92" y="57"/>
                      <a:pt x="92" y="57"/>
                    </a:cubicBezTo>
                    <a:cubicBezTo>
                      <a:pt x="92" y="67"/>
                      <a:pt x="87" y="79"/>
                      <a:pt x="80" y="86"/>
                    </a:cubicBezTo>
                    <a:cubicBezTo>
                      <a:pt x="16" y="144"/>
                      <a:pt x="16" y="144"/>
                      <a:pt x="16" y="144"/>
                    </a:cubicBezTo>
                    <a:cubicBezTo>
                      <a:pt x="9" y="149"/>
                      <a:pt x="4" y="161"/>
                      <a:pt x="4" y="169"/>
                    </a:cubicBezTo>
                    <a:lnTo>
                      <a:pt x="4" y="49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7" name="Freeform 385"/>
              <p:cNvSpPr>
                <a:spLocks/>
              </p:cNvSpPr>
              <p:nvPr/>
            </p:nvSpPr>
            <p:spPr bwMode="auto">
              <a:xfrm>
                <a:off x="5332998" y="2330814"/>
                <a:ext cx="261575" cy="348533"/>
              </a:xfrm>
              <a:custGeom>
                <a:avLst/>
                <a:gdLst>
                  <a:gd name="T0" fmla="*/ 0 w 158"/>
                  <a:gd name="T1" fmla="*/ 0 h 210"/>
                  <a:gd name="T2" fmla="*/ 0 w 158"/>
                  <a:gd name="T3" fmla="*/ 129 h 210"/>
                  <a:gd name="T4" fmla="*/ 12 w 158"/>
                  <a:gd name="T5" fmla="*/ 156 h 210"/>
                  <a:gd name="T6" fmla="*/ 53 w 158"/>
                  <a:gd name="T7" fmla="*/ 198 h 210"/>
                  <a:gd name="T8" fmla="*/ 80 w 158"/>
                  <a:gd name="T9" fmla="*/ 210 h 210"/>
                  <a:gd name="T10" fmla="*/ 158 w 158"/>
                  <a:gd name="T11" fmla="*/ 210 h 210"/>
                </a:gdLst>
                <a:ahLst/>
                <a:cxnLst>
                  <a:cxn ang="0">
                    <a:pos x="T0" y="T1"/>
                  </a:cxn>
                  <a:cxn ang="0">
                    <a:pos x="T2" y="T3"/>
                  </a:cxn>
                  <a:cxn ang="0">
                    <a:pos x="T4" y="T5"/>
                  </a:cxn>
                  <a:cxn ang="0">
                    <a:pos x="T6" y="T7"/>
                  </a:cxn>
                  <a:cxn ang="0">
                    <a:pos x="T8" y="T9"/>
                  </a:cxn>
                  <a:cxn ang="0">
                    <a:pos x="T10" y="T11"/>
                  </a:cxn>
                </a:cxnLst>
                <a:rect l="0" t="0" r="r" b="b"/>
                <a:pathLst>
                  <a:path w="158" h="210">
                    <a:moveTo>
                      <a:pt x="0" y="0"/>
                    </a:moveTo>
                    <a:cubicBezTo>
                      <a:pt x="0" y="129"/>
                      <a:pt x="0" y="129"/>
                      <a:pt x="0" y="129"/>
                    </a:cubicBezTo>
                    <a:cubicBezTo>
                      <a:pt x="0" y="138"/>
                      <a:pt x="5" y="150"/>
                      <a:pt x="12" y="156"/>
                    </a:cubicBezTo>
                    <a:cubicBezTo>
                      <a:pt x="53" y="198"/>
                      <a:pt x="53" y="198"/>
                      <a:pt x="53" y="198"/>
                    </a:cubicBezTo>
                    <a:cubicBezTo>
                      <a:pt x="59" y="204"/>
                      <a:pt x="71" y="210"/>
                      <a:pt x="80" y="210"/>
                    </a:cubicBezTo>
                    <a:cubicBezTo>
                      <a:pt x="158" y="210"/>
                      <a:pt x="158" y="210"/>
                      <a:pt x="158" y="21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8" name="Line 386"/>
              <p:cNvSpPr>
                <a:spLocks noChangeShapeType="1"/>
              </p:cNvSpPr>
              <p:nvPr/>
            </p:nvSpPr>
            <p:spPr bwMode="auto">
              <a:xfrm>
                <a:off x="5466941" y="2307672"/>
                <a:ext cx="8625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9" name="Line 387"/>
              <p:cNvSpPr>
                <a:spLocks noChangeShapeType="1"/>
              </p:cNvSpPr>
              <p:nvPr/>
            </p:nvSpPr>
            <p:spPr bwMode="auto">
              <a:xfrm>
                <a:off x="5619819" y="2400941"/>
                <a:ext cx="0" cy="190746"/>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0" name="Freeform 388"/>
              <p:cNvSpPr>
                <a:spLocks noEditPoints="1"/>
              </p:cNvSpPr>
              <p:nvPr/>
            </p:nvSpPr>
            <p:spPr bwMode="auto">
              <a:xfrm>
                <a:off x="5415748" y="2339229"/>
                <a:ext cx="59608" cy="59608"/>
              </a:xfrm>
              <a:custGeom>
                <a:avLst/>
                <a:gdLst>
                  <a:gd name="T0" fmla="*/ 32 w 36"/>
                  <a:gd name="T1" fmla="*/ 26 h 36"/>
                  <a:gd name="T2" fmla="*/ 10 w 36"/>
                  <a:gd name="T3" fmla="*/ 32 h 36"/>
                  <a:gd name="T4" fmla="*/ 5 w 36"/>
                  <a:gd name="T5" fmla="*/ 10 h 36"/>
                  <a:gd name="T6" fmla="*/ 27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3" y="27"/>
                      <a:pt x="0" y="17"/>
                      <a:pt x="5" y="10"/>
                    </a:cubicBezTo>
                    <a:cubicBezTo>
                      <a:pt x="9" y="2"/>
                      <a:pt x="19" y="0"/>
                      <a:pt x="27" y="5"/>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1" name="Freeform 389"/>
              <p:cNvSpPr>
                <a:spLocks noEditPoints="1"/>
              </p:cNvSpPr>
              <p:nvPr/>
            </p:nvSpPr>
            <p:spPr bwMode="auto">
              <a:xfrm>
                <a:off x="5589664" y="2583272"/>
                <a:ext cx="59608" cy="61011"/>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9 h 37"/>
                  <a:gd name="T14" fmla="*/ 8 w 36"/>
                  <a:gd name="T15" fmla="*/ 12 h 37"/>
                  <a:gd name="T16" fmla="*/ 12 w 36"/>
                  <a:gd name="T17" fmla="*/ 29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8"/>
                      <a:pt x="0" y="18"/>
                      <a:pt x="4" y="10"/>
                    </a:cubicBezTo>
                    <a:cubicBezTo>
                      <a:pt x="9" y="3"/>
                      <a:pt x="19" y="0"/>
                      <a:pt x="26" y="5"/>
                    </a:cubicBezTo>
                    <a:cubicBezTo>
                      <a:pt x="34" y="10"/>
                      <a:pt x="36" y="19"/>
                      <a:pt x="31" y="27"/>
                    </a:cubicBezTo>
                    <a:close/>
                    <a:moveTo>
                      <a:pt x="28" y="25"/>
                    </a:moveTo>
                    <a:cubicBezTo>
                      <a:pt x="31" y="19"/>
                      <a:pt x="29" y="12"/>
                      <a:pt x="24" y="9"/>
                    </a:cubicBezTo>
                    <a:cubicBezTo>
                      <a:pt x="18" y="5"/>
                      <a:pt x="11" y="7"/>
                      <a:pt x="8" y="12"/>
                    </a:cubicBezTo>
                    <a:cubicBezTo>
                      <a:pt x="4" y="18"/>
                      <a:pt x="6" y="25"/>
                      <a:pt x="12" y="29"/>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2" name="Freeform 390"/>
              <p:cNvSpPr>
                <a:spLocks/>
              </p:cNvSpPr>
              <p:nvPr/>
            </p:nvSpPr>
            <p:spPr bwMode="auto">
              <a:xfrm>
                <a:off x="5445202" y="2392526"/>
                <a:ext cx="147969" cy="222304"/>
              </a:xfrm>
              <a:custGeom>
                <a:avLst/>
                <a:gdLst>
                  <a:gd name="T0" fmla="*/ 0 w 89"/>
                  <a:gd name="T1" fmla="*/ 0 h 134"/>
                  <a:gd name="T2" fmla="*/ 0 w 89"/>
                  <a:gd name="T3" fmla="*/ 80 h 134"/>
                  <a:gd name="T4" fmla="*/ 9 w 89"/>
                  <a:gd name="T5" fmla="*/ 101 h 134"/>
                  <a:gd name="T6" fmla="*/ 31 w 89"/>
                  <a:gd name="T7" fmla="*/ 124 h 134"/>
                  <a:gd name="T8" fmla="*/ 51 w 89"/>
                  <a:gd name="T9" fmla="*/ 133 h 134"/>
                  <a:gd name="T10" fmla="*/ 89 w 89"/>
                  <a:gd name="T11" fmla="*/ 134 h 134"/>
                </a:gdLst>
                <a:ahLst/>
                <a:cxnLst>
                  <a:cxn ang="0">
                    <a:pos x="T0" y="T1"/>
                  </a:cxn>
                  <a:cxn ang="0">
                    <a:pos x="T2" y="T3"/>
                  </a:cxn>
                  <a:cxn ang="0">
                    <a:pos x="T4" y="T5"/>
                  </a:cxn>
                  <a:cxn ang="0">
                    <a:pos x="T6" y="T7"/>
                  </a:cxn>
                  <a:cxn ang="0">
                    <a:pos x="T8" y="T9"/>
                  </a:cxn>
                  <a:cxn ang="0">
                    <a:pos x="T10" y="T11"/>
                  </a:cxn>
                </a:cxnLst>
                <a:rect l="0" t="0" r="r" b="b"/>
                <a:pathLst>
                  <a:path w="89" h="134">
                    <a:moveTo>
                      <a:pt x="0" y="0"/>
                    </a:moveTo>
                    <a:cubicBezTo>
                      <a:pt x="0" y="80"/>
                      <a:pt x="0" y="80"/>
                      <a:pt x="0" y="80"/>
                    </a:cubicBezTo>
                    <a:cubicBezTo>
                      <a:pt x="0" y="86"/>
                      <a:pt x="4" y="96"/>
                      <a:pt x="9" y="101"/>
                    </a:cubicBezTo>
                    <a:cubicBezTo>
                      <a:pt x="31" y="124"/>
                      <a:pt x="31" y="124"/>
                      <a:pt x="31" y="124"/>
                    </a:cubicBezTo>
                    <a:cubicBezTo>
                      <a:pt x="35" y="129"/>
                      <a:pt x="44" y="133"/>
                      <a:pt x="51" y="133"/>
                    </a:cubicBezTo>
                    <a:cubicBezTo>
                      <a:pt x="89" y="134"/>
                      <a:pt x="89" y="134"/>
                      <a:pt x="89" y="134"/>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3" name="Freeform 391"/>
              <p:cNvSpPr>
                <a:spLocks noEditPoints="1"/>
              </p:cNvSpPr>
              <p:nvPr/>
            </p:nvSpPr>
            <p:spPr bwMode="auto">
              <a:xfrm>
                <a:off x="4673801" y="3504045"/>
                <a:ext cx="61712" cy="59608"/>
              </a:xfrm>
              <a:custGeom>
                <a:avLst/>
                <a:gdLst>
                  <a:gd name="T0" fmla="*/ 32 w 37"/>
                  <a:gd name="T1" fmla="*/ 26 h 36"/>
                  <a:gd name="T2" fmla="*/ 10 w 37"/>
                  <a:gd name="T3" fmla="*/ 31 h 36"/>
                  <a:gd name="T4" fmla="*/ 5 w 37"/>
                  <a:gd name="T5" fmla="*/ 10 h 36"/>
                  <a:gd name="T6" fmla="*/ 27 w 37"/>
                  <a:gd name="T7" fmla="*/ 4 h 36"/>
                  <a:gd name="T8" fmla="*/ 32 w 37"/>
                  <a:gd name="T9" fmla="*/ 26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1"/>
                    </a:cubicBezTo>
                    <a:cubicBezTo>
                      <a:pt x="3" y="27"/>
                      <a:pt x="0" y="17"/>
                      <a:pt x="5" y="10"/>
                    </a:cubicBezTo>
                    <a:cubicBezTo>
                      <a:pt x="10" y="2"/>
                      <a:pt x="19" y="0"/>
                      <a:pt x="27" y="4"/>
                    </a:cubicBezTo>
                    <a:cubicBezTo>
                      <a:pt x="34" y="9"/>
                      <a:pt x="37" y="19"/>
                      <a:pt x="32" y="26"/>
                    </a:cubicBezTo>
                    <a:close/>
                    <a:moveTo>
                      <a:pt x="28" y="24"/>
                    </a:moveTo>
                    <a:cubicBezTo>
                      <a:pt x="32" y="19"/>
                      <a:pt x="30" y="11"/>
                      <a:pt x="25"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4" name="Freeform 392"/>
              <p:cNvSpPr>
                <a:spLocks noEditPoints="1"/>
              </p:cNvSpPr>
              <p:nvPr/>
            </p:nvSpPr>
            <p:spPr bwMode="auto">
              <a:xfrm>
                <a:off x="4916442" y="3506850"/>
                <a:ext cx="59608" cy="60310"/>
              </a:xfrm>
              <a:custGeom>
                <a:avLst/>
                <a:gdLst>
                  <a:gd name="T0" fmla="*/ 32 w 36"/>
                  <a:gd name="T1" fmla="*/ 26 h 36"/>
                  <a:gd name="T2" fmla="*/ 10 w 36"/>
                  <a:gd name="T3" fmla="*/ 32 h 36"/>
                  <a:gd name="T4" fmla="*/ 5 w 36"/>
                  <a:gd name="T5" fmla="*/ 10 h 36"/>
                  <a:gd name="T6" fmla="*/ 26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5" y="10"/>
                    </a:cubicBezTo>
                    <a:cubicBezTo>
                      <a:pt x="9" y="2"/>
                      <a:pt x="19" y="0"/>
                      <a:pt x="26" y="5"/>
                    </a:cubicBezTo>
                    <a:cubicBezTo>
                      <a:pt x="34" y="9"/>
                      <a:pt x="36" y="19"/>
                      <a:pt x="32" y="26"/>
                    </a:cubicBezTo>
                    <a:close/>
                    <a:moveTo>
                      <a:pt x="28" y="24"/>
                    </a:moveTo>
                    <a:cubicBezTo>
                      <a:pt x="32" y="19"/>
                      <a:pt x="30" y="11"/>
                      <a:pt x="24" y="8"/>
                    </a:cubicBezTo>
                    <a:cubicBezTo>
                      <a:pt x="19" y="5"/>
                      <a:pt x="12" y="6"/>
                      <a:pt x="8" y="12"/>
                    </a:cubicBezTo>
                    <a:cubicBezTo>
                      <a:pt x="5" y="17"/>
                      <a:pt x="6"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5" name="Line 393"/>
              <p:cNvSpPr>
                <a:spLocks noChangeShapeType="1"/>
              </p:cNvSpPr>
              <p:nvPr/>
            </p:nvSpPr>
            <p:spPr bwMode="auto">
              <a:xfrm>
                <a:off x="4727098" y="3538407"/>
                <a:ext cx="192850"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6" name="Freeform 394"/>
              <p:cNvSpPr>
                <a:spLocks noEditPoints="1"/>
              </p:cNvSpPr>
              <p:nvPr/>
            </p:nvSpPr>
            <p:spPr bwMode="auto">
              <a:xfrm>
                <a:off x="4722189" y="4834361"/>
                <a:ext cx="59608" cy="59608"/>
              </a:xfrm>
              <a:custGeom>
                <a:avLst/>
                <a:gdLst>
                  <a:gd name="T0" fmla="*/ 10 w 36"/>
                  <a:gd name="T1" fmla="*/ 31 h 36"/>
                  <a:gd name="T2" fmla="*/ 5 w 36"/>
                  <a:gd name="T3" fmla="*/ 10 h 36"/>
                  <a:gd name="T4" fmla="*/ 27 w 36"/>
                  <a:gd name="T5" fmla="*/ 4 h 36"/>
                  <a:gd name="T6" fmla="*/ 32 w 36"/>
                  <a:gd name="T7" fmla="*/ 26 h 36"/>
                  <a:gd name="T8" fmla="*/ 10 w 36"/>
                  <a:gd name="T9" fmla="*/ 31 h 36"/>
                  <a:gd name="T10" fmla="*/ 12 w 36"/>
                  <a:gd name="T11" fmla="*/ 28 h 36"/>
                  <a:gd name="T12" fmla="*/ 28 w 36"/>
                  <a:gd name="T13" fmla="*/ 24 h 36"/>
                  <a:gd name="T14" fmla="*/ 25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1"/>
                    </a:moveTo>
                    <a:cubicBezTo>
                      <a:pt x="3" y="27"/>
                      <a:pt x="0" y="17"/>
                      <a:pt x="5" y="10"/>
                    </a:cubicBezTo>
                    <a:cubicBezTo>
                      <a:pt x="9" y="2"/>
                      <a:pt x="19" y="0"/>
                      <a:pt x="27" y="4"/>
                    </a:cubicBezTo>
                    <a:cubicBezTo>
                      <a:pt x="34" y="9"/>
                      <a:pt x="36" y="19"/>
                      <a:pt x="32" y="26"/>
                    </a:cubicBezTo>
                    <a:cubicBezTo>
                      <a:pt x="27" y="34"/>
                      <a:pt x="18" y="36"/>
                      <a:pt x="10" y="31"/>
                    </a:cubicBezTo>
                    <a:close/>
                    <a:moveTo>
                      <a:pt x="12" y="28"/>
                    </a:moveTo>
                    <a:cubicBezTo>
                      <a:pt x="18" y="31"/>
                      <a:pt x="25" y="30"/>
                      <a:pt x="28" y="24"/>
                    </a:cubicBezTo>
                    <a:cubicBezTo>
                      <a:pt x="32" y="19"/>
                      <a:pt x="30" y="11"/>
                      <a:pt x="25" y="8"/>
                    </a:cubicBezTo>
                    <a:cubicBezTo>
                      <a:pt x="19" y="5"/>
                      <a:pt x="12" y="6"/>
                      <a:pt x="8" y="12"/>
                    </a:cubicBezTo>
                    <a:cubicBezTo>
                      <a:pt x="5" y="17"/>
                      <a:pt x="7"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7" name="Freeform 395"/>
              <p:cNvSpPr>
                <a:spLocks noEditPoints="1"/>
              </p:cNvSpPr>
              <p:nvPr/>
            </p:nvSpPr>
            <p:spPr bwMode="auto">
              <a:xfrm>
                <a:off x="4718682" y="5074898"/>
                <a:ext cx="59608" cy="61011"/>
              </a:xfrm>
              <a:custGeom>
                <a:avLst/>
                <a:gdLst>
                  <a:gd name="T0" fmla="*/ 10 w 36"/>
                  <a:gd name="T1" fmla="*/ 32 h 37"/>
                  <a:gd name="T2" fmla="*/ 5 w 36"/>
                  <a:gd name="T3" fmla="*/ 10 h 37"/>
                  <a:gd name="T4" fmla="*/ 27 w 36"/>
                  <a:gd name="T5" fmla="*/ 5 h 37"/>
                  <a:gd name="T6" fmla="*/ 32 w 36"/>
                  <a:gd name="T7" fmla="*/ 27 h 37"/>
                  <a:gd name="T8" fmla="*/ 10 w 36"/>
                  <a:gd name="T9" fmla="*/ 32 h 37"/>
                  <a:gd name="T10" fmla="*/ 12 w 36"/>
                  <a:gd name="T11" fmla="*/ 29 h 37"/>
                  <a:gd name="T12" fmla="*/ 28 w 36"/>
                  <a:gd name="T13" fmla="*/ 25 h 37"/>
                  <a:gd name="T14" fmla="*/ 24 w 36"/>
                  <a:gd name="T15" fmla="*/ 9 h 37"/>
                  <a:gd name="T16" fmla="*/ 8 w 36"/>
                  <a:gd name="T17" fmla="*/ 12 h 37"/>
                  <a:gd name="T18" fmla="*/ 12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32"/>
                    </a:moveTo>
                    <a:cubicBezTo>
                      <a:pt x="2" y="28"/>
                      <a:pt x="0" y="18"/>
                      <a:pt x="5" y="10"/>
                    </a:cubicBezTo>
                    <a:cubicBezTo>
                      <a:pt x="9" y="3"/>
                      <a:pt x="19" y="0"/>
                      <a:pt x="27" y="5"/>
                    </a:cubicBezTo>
                    <a:cubicBezTo>
                      <a:pt x="34" y="10"/>
                      <a:pt x="36" y="19"/>
                      <a:pt x="32" y="27"/>
                    </a:cubicBezTo>
                    <a:cubicBezTo>
                      <a:pt x="27" y="34"/>
                      <a:pt x="17" y="37"/>
                      <a:pt x="10" y="32"/>
                    </a:cubicBezTo>
                    <a:close/>
                    <a:moveTo>
                      <a:pt x="12" y="29"/>
                    </a:moveTo>
                    <a:cubicBezTo>
                      <a:pt x="18" y="32"/>
                      <a:pt x="25" y="30"/>
                      <a:pt x="28" y="25"/>
                    </a:cubicBezTo>
                    <a:cubicBezTo>
                      <a:pt x="32" y="19"/>
                      <a:pt x="30" y="12"/>
                      <a:pt x="24" y="9"/>
                    </a:cubicBezTo>
                    <a:cubicBezTo>
                      <a:pt x="19" y="5"/>
                      <a:pt x="12" y="7"/>
                      <a:pt x="8" y="12"/>
                    </a:cubicBezTo>
                    <a:cubicBezTo>
                      <a:pt x="5" y="18"/>
                      <a:pt x="7" y="25"/>
                      <a:pt x="12"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8" name="Line 396"/>
              <p:cNvSpPr>
                <a:spLocks noChangeShapeType="1"/>
              </p:cNvSpPr>
              <p:nvPr/>
            </p:nvSpPr>
            <p:spPr bwMode="auto">
              <a:xfrm>
                <a:off x="4748837" y="4887658"/>
                <a:ext cx="0" cy="192149"/>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9" name="Freeform 397"/>
              <p:cNvSpPr>
                <a:spLocks noEditPoints="1"/>
              </p:cNvSpPr>
              <p:nvPr/>
            </p:nvSpPr>
            <p:spPr bwMode="auto">
              <a:xfrm>
                <a:off x="5086851" y="3985118"/>
                <a:ext cx="61712" cy="61011"/>
              </a:xfrm>
              <a:custGeom>
                <a:avLst/>
                <a:gdLst>
                  <a:gd name="T0" fmla="*/ 32 w 37"/>
                  <a:gd name="T1" fmla="*/ 27 h 37"/>
                  <a:gd name="T2" fmla="*/ 10 w 37"/>
                  <a:gd name="T3" fmla="*/ 32 h 37"/>
                  <a:gd name="T4" fmla="*/ 5 w 37"/>
                  <a:gd name="T5" fmla="*/ 10 h 37"/>
                  <a:gd name="T6" fmla="*/ 27 w 37"/>
                  <a:gd name="T7" fmla="*/ 5 h 37"/>
                  <a:gd name="T8" fmla="*/ 32 w 37"/>
                  <a:gd name="T9" fmla="*/ 27 h 37"/>
                  <a:gd name="T10" fmla="*/ 28 w 37"/>
                  <a:gd name="T11" fmla="*/ 25 h 37"/>
                  <a:gd name="T12" fmla="*/ 25 w 37"/>
                  <a:gd name="T13" fmla="*/ 8 h 37"/>
                  <a:gd name="T14" fmla="*/ 8 w 37"/>
                  <a:gd name="T15" fmla="*/ 12 h 37"/>
                  <a:gd name="T16" fmla="*/ 12 w 37"/>
                  <a:gd name="T17" fmla="*/ 29 h 37"/>
                  <a:gd name="T18" fmla="*/ 28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2" y="27"/>
                    </a:moveTo>
                    <a:cubicBezTo>
                      <a:pt x="27" y="34"/>
                      <a:pt x="18" y="37"/>
                      <a:pt x="10" y="32"/>
                    </a:cubicBezTo>
                    <a:cubicBezTo>
                      <a:pt x="3" y="27"/>
                      <a:pt x="0" y="18"/>
                      <a:pt x="5" y="10"/>
                    </a:cubicBezTo>
                    <a:cubicBezTo>
                      <a:pt x="9" y="3"/>
                      <a:pt x="19" y="0"/>
                      <a:pt x="27" y="5"/>
                    </a:cubicBezTo>
                    <a:cubicBezTo>
                      <a:pt x="34" y="10"/>
                      <a:pt x="37" y="19"/>
                      <a:pt x="32" y="27"/>
                    </a:cubicBezTo>
                    <a:close/>
                    <a:moveTo>
                      <a:pt x="28" y="25"/>
                    </a:moveTo>
                    <a:cubicBezTo>
                      <a:pt x="32" y="19"/>
                      <a:pt x="30" y="12"/>
                      <a:pt x="25" y="8"/>
                    </a:cubicBezTo>
                    <a:cubicBezTo>
                      <a:pt x="19" y="5"/>
                      <a:pt x="12" y="7"/>
                      <a:pt x="8" y="12"/>
                    </a:cubicBezTo>
                    <a:cubicBezTo>
                      <a:pt x="5" y="18"/>
                      <a:pt x="7" y="25"/>
                      <a:pt x="12" y="29"/>
                    </a:cubicBezTo>
                    <a:cubicBezTo>
                      <a:pt x="18"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0" name="Freeform 398"/>
              <p:cNvSpPr>
                <a:spLocks noEditPoints="1"/>
              </p:cNvSpPr>
              <p:nvPr/>
            </p:nvSpPr>
            <p:spPr bwMode="auto">
              <a:xfrm>
                <a:off x="5349127" y="3987923"/>
                <a:ext cx="59608" cy="60310"/>
              </a:xfrm>
              <a:custGeom>
                <a:avLst/>
                <a:gdLst>
                  <a:gd name="T0" fmla="*/ 31 w 36"/>
                  <a:gd name="T1" fmla="*/ 27 h 36"/>
                  <a:gd name="T2" fmla="*/ 10 w 36"/>
                  <a:gd name="T3" fmla="*/ 32 h 36"/>
                  <a:gd name="T4" fmla="*/ 4 w 36"/>
                  <a:gd name="T5" fmla="*/ 10 h 36"/>
                  <a:gd name="T6" fmla="*/ 26 w 36"/>
                  <a:gd name="T7" fmla="*/ 5 h 36"/>
                  <a:gd name="T8" fmla="*/ 31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7"/>
                    </a:moveTo>
                    <a:cubicBezTo>
                      <a:pt x="27" y="34"/>
                      <a:pt x="17" y="36"/>
                      <a:pt x="10" y="32"/>
                    </a:cubicBezTo>
                    <a:cubicBezTo>
                      <a:pt x="2" y="27"/>
                      <a:pt x="0" y="17"/>
                      <a:pt x="4" y="10"/>
                    </a:cubicBezTo>
                    <a:cubicBezTo>
                      <a:pt x="9" y="3"/>
                      <a:pt x="19" y="0"/>
                      <a:pt x="26" y="5"/>
                    </a:cubicBezTo>
                    <a:cubicBezTo>
                      <a:pt x="34" y="9"/>
                      <a:pt x="36" y="19"/>
                      <a:pt x="31" y="27"/>
                    </a:cubicBezTo>
                    <a:close/>
                    <a:moveTo>
                      <a:pt x="28" y="24"/>
                    </a:moveTo>
                    <a:cubicBezTo>
                      <a:pt x="31" y="19"/>
                      <a:pt x="30" y="12"/>
                      <a:pt x="24" y="8"/>
                    </a:cubicBezTo>
                    <a:cubicBezTo>
                      <a:pt x="19" y="5"/>
                      <a:pt x="11" y="7"/>
                      <a:pt x="8" y="12"/>
                    </a:cubicBezTo>
                    <a:cubicBezTo>
                      <a:pt x="5" y="18"/>
                      <a:pt x="6" y="25"/>
                      <a:pt x="12" y="28"/>
                    </a:cubicBezTo>
                    <a:cubicBezTo>
                      <a:pt x="17"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1" name="Line 399"/>
              <p:cNvSpPr>
                <a:spLocks noChangeShapeType="1"/>
              </p:cNvSpPr>
              <p:nvPr/>
            </p:nvSpPr>
            <p:spPr bwMode="auto">
              <a:xfrm>
                <a:off x="5140148" y="4019481"/>
                <a:ext cx="212486"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2" name="Freeform 400"/>
              <p:cNvSpPr>
                <a:spLocks noEditPoints="1"/>
              </p:cNvSpPr>
              <p:nvPr/>
            </p:nvSpPr>
            <p:spPr bwMode="auto">
              <a:xfrm>
                <a:off x="4673801" y="3573471"/>
                <a:ext cx="61712" cy="59608"/>
              </a:xfrm>
              <a:custGeom>
                <a:avLst/>
                <a:gdLst>
                  <a:gd name="T0" fmla="*/ 32 w 37"/>
                  <a:gd name="T1" fmla="*/ 26 h 36"/>
                  <a:gd name="T2" fmla="*/ 10 w 37"/>
                  <a:gd name="T3" fmla="*/ 31 h 36"/>
                  <a:gd name="T4" fmla="*/ 5 w 37"/>
                  <a:gd name="T5" fmla="*/ 9 h 36"/>
                  <a:gd name="T6" fmla="*/ 27 w 37"/>
                  <a:gd name="T7" fmla="*/ 4 h 36"/>
                  <a:gd name="T8" fmla="*/ 32 w 37"/>
                  <a:gd name="T9" fmla="*/ 26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1"/>
                    </a:cubicBezTo>
                    <a:cubicBezTo>
                      <a:pt x="3" y="27"/>
                      <a:pt x="0" y="17"/>
                      <a:pt x="5" y="9"/>
                    </a:cubicBezTo>
                    <a:cubicBezTo>
                      <a:pt x="10" y="2"/>
                      <a:pt x="19" y="0"/>
                      <a:pt x="27" y="4"/>
                    </a:cubicBezTo>
                    <a:cubicBezTo>
                      <a:pt x="34" y="9"/>
                      <a:pt x="37" y="19"/>
                      <a:pt x="32" y="26"/>
                    </a:cubicBezTo>
                    <a:close/>
                    <a:moveTo>
                      <a:pt x="28" y="24"/>
                    </a:moveTo>
                    <a:cubicBezTo>
                      <a:pt x="32" y="18"/>
                      <a:pt x="30" y="11"/>
                      <a:pt x="25"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3" name="Freeform 401"/>
              <p:cNvSpPr>
                <a:spLocks noEditPoints="1"/>
              </p:cNvSpPr>
              <p:nvPr/>
            </p:nvSpPr>
            <p:spPr bwMode="auto">
              <a:xfrm>
                <a:off x="4916442" y="3576977"/>
                <a:ext cx="59608" cy="59608"/>
              </a:xfrm>
              <a:custGeom>
                <a:avLst/>
                <a:gdLst>
                  <a:gd name="T0" fmla="*/ 32 w 36"/>
                  <a:gd name="T1" fmla="*/ 26 h 36"/>
                  <a:gd name="T2" fmla="*/ 10 w 36"/>
                  <a:gd name="T3" fmla="*/ 31 h 36"/>
                  <a:gd name="T4" fmla="*/ 5 w 36"/>
                  <a:gd name="T5" fmla="*/ 10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2" y="27"/>
                      <a:pt x="0" y="17"/>
                      <a:pt x="5" y="10"/>
                    </a:cubicBezTo>
                    <a:cubicBezTo>
                      <a:pt x="9" y="2"/>
                      <a:pt x="19" y="0"/>
                      <a:pt x="26" y="4"/>
                    </a:cubicBezTo>
                    <a:cubicBezTo>
                      <a:pt x="34" y="9"/>
                      <a:pt x="36" y="19"/>
                      <a:pt x="32" y="26"/>
                    </a:cubicBezTo>
                    <a:close/>
                    <a:moveTo>
                      <a:pt x="28" y="24"/>
                    </a:moveTo>
                    <a:cubicBezTo>
                      <a:pt x="32" y="19"/>
                      <a:pt x="30" y="11"/>
                      <a:pt x="24" y="8"/>
                    </a:cubicBezTo>
                    <a:cubicBezTo>
                      <a:pt x="19" y="5"/>
                      <a:pt x="12" y="6"/>
                      <a:pt x="8" y="12"/>
                    </a:cubicBezTo>
                    <a:cubicBezTo>
                      <a:pt x="5" y="17"/>
                      <a:pt x="6"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4" name="Line 402"/>
              <p:cNvSpPr>
                <a:spLocks noChangeShapeType="1"/>
              </p:cNvSpPr>
              <p:nvPr/>
            </p:nvSpPr>
            <p:spPr bwMode="auto">
              <a:xfrm>
                <a:off x="4727098" y="3608534"/>
                <a:ext cx="192850"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5" name="Freeform 403"/>
              <p:cNvSpPr>
                <a:spLocks noEditPoints="1"/>
              </p:cNvSpPr>
              <p:nvPr/>
            </p:nvSpPr>
            <p:spPr bwMode="auto">
              <a:xfrm>
                <a:off x="4957817" y="3623261"/>
                <a:ext cx="58206" cy="58206"/>
              </a:xfrm>
              <a:custGeom>
                <a:avLst/>
                <a:gdLst>
                  <a:gd name="T0" fmla="*/ 21 w 35"/>
                  <a:gd name="T1" fmla="*/ 33 h 35"/>
                  <a:gd name="T2" fmla="*/ 2 w 35"/>
                  <a:gd name="T3" fmla="*/ 21 h 35"/>
                  <a:gd name="T4" fmla="*/ 14 w 35"/>
                  <a:gd name="T5" fmla="*/ 2 h 35"/>
                  <a:gd name="T6" fmla="*/ 33 w 35"/>
                  <a:gd name="T7" fmla="*/ 14 h 35"/>
                  <a:gd name="T8" fmla="*/ 21 w 35"/>
                  <a:gd name="T9" fmla="*/ 33 h 35"/>
                  <a:gd name="T10" fmla="*/ 20 w 35"/>
                  <a:gd name="T11" fmla="*/ 29 h 35"/>
                  <a:gd name="T12" fmla="*/ 29 w 35"/>
                  <a:gd name="T13" fmla="*/ 15 h 35"/>
                  <a:gd name="T14" fmla="*/ 15 w 35"/>
                  <a:gd name="T15" fmla="*/ 6 h 35"/>
                  <a:gd name="T16" fmla="*/ 6 w 35"/>
                  <a:gd name="T17" fmla="*/ 20 h 35"/>
                  <a:gd name="T18" fmla="*/ 20 w 35"/>
                  <a:gd name="T19"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1" y="33"/>
                    </a:moveTo>
                    <a:cubicBezTo>
                      <a:pt x="13" y="35"/>
                      <a:pt x="4" y="30"/>
                      <a:pt x="2" y="21"/>
                    </a:cubicBezTo>
                    <a:cubicBezTo>
                      <a:pt x="0" y="13"/>
                      <a:pt x="5" y="4"/>
                      <a:pt x="14" y="2"/>
                    </a:cubicBezTo>
                    <a:cubicBezTo>
                      <a:pt x="22" y="0"/>
                      <a:pt x="31" y="6"/>
                      <a:pt x="33" y="14"/>
                    </a:cubicBezTo>
                    <a:cubicBezTo>
                      <a:pt x="35" y="23"/>
                      <a:pt x="30" y="31"/>
                      <a:pt x="21" y="33"/>
                    </a:cubicBezTo>
                    <a:close/>
                    <a:moveTo>
                      <a:pt x="20" y="29"/>
                    </a:moveTo>
                    <a:cubicBezTo>
                      <a:pt x="26" y="28"/>
                      <a:pt x="30" y="21"/>
                      <a:pt x="29" y="15"/>
                    </a:cubicBezTo>
                    <a:cubicBezTo>
                      <a:pt x="27" y="9"/>
                      <a:pt x="21" y="5"/>
                      <a:pt x="15" y="6"/>
                    </a:cubicBezTo>
                    <a:cubicBezTo>
                      <a:pt x="8" y="8"/>
                      <a:pt x="4" y="14"/>
                      <a:pt x="6" y="20"/>
                    </a:cubicBezTo>
                    <a:cubicBezTo>
                      <a:pt x="7" y="27"/>
                      <a:pt x="14" y="31"/>
                      <a:pt x="20"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6" name="Freeform 404"/>
              <p:cNvSpPr>
                <a:spLocks noEditPoints="1"/>
              </p:cNvSpPr>
              <p:nvPr/>
            </p:nvSpPr>
            <p:spPr bwMode="auto">
              <a:xfrm>
                <a:off x="5077033" y="3749490"/>
                <a:ext cx="58206" cy="58206"/>
              </a:xfrm>
              <a:custGeom>
                <a:avLst/>
                <a:gdLst>
                  <a:gd name="T0" fmla="*/ 21 w 35"/>
                  <a:gd name="T1" fmla="*/ 33 h 35"/>
                  <a:gd name="T2" fmla="*/ 2 w 35"/>
                  <a:gd name="T3" fmla="*/ 21 h 35"/>
                  <a:gd name="T4" fmla="*/ 14 w 35"/>
                  <a:gd name="T5" fmla="*/ 2 h 35"/>
                  <a:gd name="T6" fmla="*/ 33 w 35"/>
                  <a:gd name="T7" fmla="*/ 14 h 35"/>
                  <a:gd name="T8" fmla="*/ 21 w 35"/>
                  <a:gd name="T9" fmla="*/ 33 h 35"/>
                  <a:gd name="T10" fmla="*/ 21 w 35"/>
                  <a:gd name="T11" fmla="*/ 29 h 35"/>
                  <a:gd name="T12" fmla="*/ 29 w 35"/>
                  <a:gd name="T13" fmla="*/ 15 h 35"/>
                  <a:gd name="T14" fmla="*/ 15 w 35"/>
                  <a:gd name="T15" fmla="*/ 6 h 35"/>
                  <a:gd name="T16" fmla="*/ 6 w 35"/>
                  <a:gd name="T17" fmla="*/ 20 h 35"/>
                  <a:gd name="T18" fmla="*/ 21 w 35"/>
                  <a:gd name="T19"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1" y="33"/>
                    </a:moveTo>
                    <a:cubicBezTo>
                      <a:pt x="13" y="35"/>
                      <a:pt x="4" y="29"/>
                      <a:pt x="2" y="21"/>
                    </a:cubicBezTo>
                    <a:cubicBezTo>
                      <a:pt x="0" y="12"/>
                      <a:pt x="6" y="4"/>
                      <a:pt x="14" y="2"/>
                    </a:cubicBezTo>
                    <a:cubicBezTo>
                      <a:pt x="23" y="0"/>
                      <a:pt x="31" y="5"/>
                      <a:pt x="33" y="14"/>
                    </a:cubicBezTo>
                    <a:cubicBezTo>
                      <a:pt x="35" y="22"/>
                      <a:pt x="30" y="31"/>
                      <a:pt x="21" y="33"/>
                    </a:cubicBezTo>
                    <a:close/>
                    <a:moveTo>
                      <a:pt x="21" y="29"/>
                    </a:moveTo>
                    <a:cubicBezTo>
                      <a:pt x="27" y="27"/>
                      <a:pt x="31" y="21"/>
                      <a:pt x="29" y="15"/>
                    </a:cubicBezTo>
                    <a:cubicBezTo>
                      <a:pt x="28" y="8"/>
                      <a:pt x="21" y="4"/>
                      <a:pt x="15" y="6"/>
                    </a:cubicBezTo>
                    <a:cubicBezTo>
                      <a:pt x="9" y="7"/>
                      <a:pt x="5" y="14"/>
                      <a:pt x="6" y="20"/>
                    </a:cubicBezTo>
                    <a:cubicBezTo>
                      <a:pt x="8" y="26"/>
                      <a:pt x="14" y="30"/>
                      <a:pt x="21"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7" name="Line 405"/>
              <p:cNvSpPr>
                <a:spLocks noChangeShapeType="1"/>
              </p:cNvSpPr>
              <p:nvPr/>
            </p:nvSpPr>
            <p:spPr bwMode="auto">
              <a:xfrm>
                <a:off x="4999192" y="3671649"/>
                <a:ext cx="87659" cy="89062"/>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8" name="Freeform 407"/>
              <p:cNvSpPr>
                <a:spLocks noEditPoints="1"/>
              </p:cNvSpPr>
              <p:nvPr/>
            </p:nvSpPr>
            <p:spPr bwMode="auto">
              <a:xfrm>
                <a:off x="5136642" y="3747387"/>
                <a:ext cx="60310" cy="60310"/>
              </a:xfrm>
              <a:custGeom>
                <a:avLst/>
                <a:gdLst>
                  <a:gd name="T0" fmla="*/ 32 w 36"/>
                  <a:gd name="T1" fmla="*/ 27 h 36"/>
                  <a:gd name="T2" fmla="*/ 10 w 36"/>
                  <a:gd name="T3" fmla="*/ 32 h 36"/>
                  <a:gd name="T4" fmla="*/ 4 w 36"/>
                  <a:gd name="T5" fmla="*/ 10 h 36"/>
                  <a:gd name="T6" fmla="*/ 26 w 36"/>
                  <a:gd name="T7" fmla="*/ 5 h 36"/>
                  <a:gd name="T8" fmla="*/ 32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7"/>
                    </a:moveTo>
                    <a:cubicBezTo>
                      <a:pt x="27" y="34"/>
                      <a:pt x="17" y="36"/>
                      <a:pt x="10" y="32"/>
                    </a:cubicBezTo>
                    <a:cubicBezTo>
                      <a:pt x="2" y="27"/>
                      <a:pt x="0" y="17"/>
                      <a:pt x="4" y="10"/>
                    </a:cubicBezTo>
                    <a:cubicBezTo>
                      <a:pt x="9" y="3"/>
                      <a:pt x="19" y="0"/>
                      <a:pt x="26" y="5"/>
                    </a:cubicBezTo>
                    <a:cubicBezTo>
                      <a:pt x="34" y="9"/>
                      <a:pt x="36" y="19"/>
                      <a:pt x="32" y="27"/>
                    </a:cubicBezTo>
                    <a:close/>
                    <a:moveTo>
                      <a:pt x="28" y="24"/>
                    </a:moveTo>
                    <a:cubicBezTo>
                      <a:pt x="31" y="19"/>
                      <a:pt x="30" y="12"/>
                      <a:pt x="24" y="8"/>
                    </a:cubicBezTo>
                    <a:cubicBezTo>
                      <a:pt x="19" y="5"/>
                      <a:pt x="11" y="7"/>
                      <a:pt x="8" y="12"/>
                    </a:cubicBezTo>
                    <a:cubicBezTo>
                      <a:pt x="5" y="18"/>
                      <a:pt x="6" y="25"/>
                      <a:pt x="12" y="28"/>
                    </a:cubicBezTo>
                    <a:cubicBezTo>
                      <a:pt x="17"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9" name="Freeform 408"/>
              <p:cNvSpPr>
                <a:spLocks noEditPoints="1"/>
              </p:cNvSpPr>
              <p:nvPr/>
            </p:nvSpPr>
            <p:spPr bwMode="auto">
              <a:xfrm>
                <a:off x="5284611" y="3750893"/>
                <a:ext cx="59608" cy="61712"/>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7"/>
                      <a:pt x="0" y="18"/>
                      <a:pt x="4" y="10"/>
                    </a:cubicBezTo>
                    <a:cubicBezTo>
                      <a:pt x="9" y="3"/>
                      <a:pt x="18" y="0"/>
                      <a:pt x="26" y="5"/>
                    </a:cubicBezTo>
                    <a:cubicBezTo>
                      <a:pt x="33" y="9"/>
                      <a:pt x="36" y="19"/>
                      <a:pt x="31" y="27"/>
                    </a:cubicBezTo>
                    <a:close/>
                    <a:moveTo>
                      <a:pt x="28" y="25"/>
                    </a:moveTo>
                    <a:cubicBezTo>
                      <a:pt x="31" y="19"/>
                      <a:pt x="29" y="12"/>
                      <a:pt x="24" y="8"/>
                    </a:cubicBezTo>
                    <a:cubicBezTo>
                      <a:pt x="18" y="5"/>
                      <a:pt x="11" y="7"/>
                      <a:pt x="8" y="12"/>
                    </a:cubicBezTo>
                    <a:cubicBezTo>
                      <a:pt x="4" y="18"/>
                      <a:pt x="6" y="25"/>
                      <a:pt x="12" y="28"/>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0" name="Line 409"/>
              <p:cNvSpPr>
                <a:spLocks noChangeShapeType="1"/>
              </p:cNvSpPr>
              <p:nvPr/>
            </p:nvSpPr>
            <p:spPr bwMode="auto">
              <a:xfrm>
                <a:off x="5189939" y="3782450"/>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1" name="Freeform 410"/>
              <p:cNvSpPr>
                <a:spLocks noEditPoints="1"/>
              </p:cNvSpPr>
              <p:nvPr/>
            </p:nvSpPr>
            <p:spPr bwMode="auto">
              <a:xfrm>
                <a:off x="5135239" y="3805593"/>
                <a:ext cx="59608" cy="61712"/>
              </a:xfrm>
              <a:custGeom>
                <a:avLst/>
                <a:gdLst>
                  <a:gd name="T0" fmla="*/ 31 w 36"/>
                  <a:gd name="T1" fmla="*/ 27 h 37"/>
                  <a:gd name="T2" fmla="*/ 10 w 36"/>
                  <a:gd name="T3" fmla="*/ 32 h 37"/>
                  <a:gd name="T4" fmla="*/ 4 w 36"/>
                  <a:gd name="T5" fmla="*/ 10 h 37"/>
                  <a:gd name="T6" fmla="*/ 26 w 36"/>
                  <a:gd name="T7" fmla="*/ 5 h 37"/>
                  <a:gd name="T8" fmla="*/ 31 w 36"/>
                  <a:gd name="T9" fmla="*/ 27 h 37"/>
                  <a:gd name="T10" fmla="*/ 28 w 36"/>
                  <a:gd name="T11" fmla="*/ 25 h 37"/>
                  <a:gd name="T12" fmla="*/ 24 w 36"/>
                  <a:gd name="T13" fmla="*/ 8 h 37"/>
                  <a:gd name="T14" fmla="*/ 8 w 36"/>
                  <a:gd name="T15" fmla="*/ 12 h 37"/>
                  <a:gd name="T16" fmla="*/ 12 w 36"/>
                  <a:gd name="T17" fmla="*/ 29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10" y="32"/>
                    </a:cubicBezTo>
                    <a:cubicBezTo>
                      <a:pt x="2" y="27"/>
                      <a:pt x="0" y="18"/>
                      <a:pt x="4" y="10"/>
                    </a:cubicBezTo>
                    <a:cubicBezTo>
                      <a:pt x="9" y="3"/>
                      <a:pt x="19" y="0"/>
                      <a:pt x="26" y="5"/>
                    </a:cubicBezTo>
                    <a:cubicBezTo>
                      <a:pt x="34" y="10"/>
                      <a:pt x="36" y="19"/>
                      <a:pt x="31" y="27"/>
                    </a:cubicBezTo>
                    <a:close/>
                    <a:moveTo>
                      <a:pt x="28" y="25"/>
                    </a:moveTo>
                    <a:cubicBezTo>
                      <a:pt x="31" y="19"/>
                      <a:pt x="30" y="12"/>
                      <a:pt x="24" y="8"/>
                    </a:cubicBezTo>
                    <a:cubicBezTo>
                      <a:pt x="19" y="5"/>
                      <a:pt x="11" y="7"/>
                      <a:pt x="8" y="12"/>
                    </a:cubicBezTo>
                    <a:cubicBezTo>
                      <a:pt x="5" y="18"/>
                      <a:pt x="6" y="25"/>
                      <a:pt x="12" y="29"/>
                    </a:cubicBezTo>
                    <a:cubicBezTo>
                      <a:pt x="17"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2" name="Freeform 411"/>
              <p:cNvSpPr>
                <a:spLocks noEditPoints="1"/>
              </p:cNvSpPr>
              <p:nvPr/>
            </p:nvSpPr>
            <p:spPr bwMode="auto">
              <a:xfrm>
                <a:off x="5281104" y="3810501"/>
                <a:ext cx="61712" cy="60310"/>
              </a:xfrm>
              <a:custGeom>
                <a:avLst/>
                <a:gdLst>
                  <a:gd name="T0" fmla="*/ 32 w 37"/>
                  <a:gd name="T1" fmla="*/ 26 h 36"/>
                  <a:gd name="T2" fmla="*/ 10 w 37"/>
                  <a:gd name="T3" fmla="*/ 31 h 36"/>
                  <a:gd name="T4" fmla="*/ 5 w 37"/>
                  <a:gd name="T5" fmla="*/ 9 h 36"/>
                  <a:gd name="T6" fmla="*/ 27 w 37"/>
                  <a:gd name="T7" fmla="*/ 4 h 36"/>
                  <a:gd name="T8" fmla="*/ 32 w 37"/>
                  <a:gd name="T9" fmla="*/ 26 h 36"/>
                  <a:gd name="T10" fmla="*/ 29 w 37"/>
                  <a:gd name="T11" fmla="*/ 24 h 36"/>
                  <a:gd name="T12" fmla="*/ 25 w 37"/>
                  <a:gd name="T13" fmla="*/ 8 h 36"/>
                  <a:gd name="T14" fmla="*/ 9 w 37"/>
                  <a:gd name="T15" fmla="*/ 12 h 36"/>
                  <a:gd name="T16" fmla="*/ 12 w 37"/>
                  <a:gd name="T17" fmla="*/ 28 h 36"/>
                  <a:gd name="T18" fmla="*/ 29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8" y="33"/>
                      <a:pt x="18" y="36"/>
                      <a:pt x="10" y="31"/>
                    </a:cubicBezTo>
                    <a:cubicBezTo>
                      <a:pt x="3" y="27"/>
                      <a:pt x="0" y="17"/>
                      <a:pt x="5" y="9"/>
                    </a:cubicBezTo>
                    <a:cubicBezTo>
                      <a:pt x="10" y="2"/>
                      <a:pt x="19" y="0"/>
                      <a:pt x="27" y="4"/>
                    </a:cubicBezTo>
                    <a:cubicBezTo>
                      <a:pt x="34" y="9"/>
                      <a:pt x="37" y="18"/>
                      <a:pt x="32" y="26"/>
                    </a:cubicBezTo>
                    <a:close/>
                    <a:moveTo>
                      <a:pt x="29" y="24"/>
                    </a:moveTo>
                    <a:cubicBezTo>
                      <a:pt x="32" y="18"/>
                      <a:pt x="30" y="11"/>
                      <a:pt x="25" y="8"/>
                    </a:cubicBezTo>
                    <a:cubicBezTo>
                      <a:pt x="19" y="4"/>
                      <a:pt x="12" y="6"/>
                      <a:pt x="9" y="12"/>
                    </a:cubicBezTo>
                    <a:cubicBezTo>
                      <a:pt x="5" y="17"/>
                      <a:pt x="7" y="24"/>
                      <a:pt x="12" y="28"/>
                    </a:cubicBezTo>
                    <a:cubicBezTo>
                      <a:pt x="18" y="31"/>
                      <a:pt x="25" y="29"/>
                      <a:pt x="29"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3" name="Line 412"/>
              <p:cNvSpPr>
                <a:spLocks noChangeShapeType="1"/>
              </p:cNvSpPr>
              <p:nvPr/>
            </p:nvSpPr>
            <p:spPr bwMode="auto">
              <a:xfrm>
                <a:off x="5188536" y="3840656"/>
                <a:ext cx="9747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4" name="Freeform 413"/>
              <p:cNvSpPr>
                <a:spLocks noEditPoints="1"/>
              </p:cNvSpPr>
              <p:nvPr/>
            </p:nvSpPr>
            <p:spPr bwMode="auto">
              <a:xfrm>
                <a:off x="4768473" y="3433917"/>
                <a:ext cx="61712" cy="61712"/>
              </a:xfrm>
              <a:custGeom>
                <a:avLst/>
                <a:gdLst>
                  <a:gd name="T0" fmla="*/ 32 w 37"/>
                  <a:gd name="T1" fmla="*/ 27 h 37"/>
                  <a:gd name="T2" fmla="*/ 10 w 37"/>
                  <a:gd name="T3" fmla="*/ 32 h 37"/>
                  <a:gd name="T4" fmla="*/ 5 w 37"/>
                  <a:gd name="T5" fmla="*/ 10 h 37"/>
                  <a:gd name="T6" fmla="*/ 27 w 37"/>
                  <a:gd name="T7" fmla="*/ 5 h 37"/>
                  <a:gd name="T8" fmla="*/ 32 w 37"/>
                  <a:gd name="T9" fmla="*/ 27 h 37"/>
                  <a:gd name="T10" fmla="*/ 28 w 37"/>
                  <a:gd name="T11" fmla="*/ 25 h 37"/>
                  <a:gd name="T12" fmla="*/ 25 w 37"/>
                  <a:gd name="T13" fmla="*/ 8 h 37"/>
                  <a:gd name="T14" fmla="*/ 8 w 37"/>
                  <a:gd name="T15" fmla="*/ 12 h 37"/>
                  <a:gd name="T16" fmla="*/ 12 w 37"/>
                  <a:gd name="T17" fmla="*/ 28 h 37"/>
                  <a:gd name="T18" fmla="*/ 28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2" y="27"/>
                    </a:moveTo>
                    <a:cubicBezTo>
                      <a:pt x="27" y="34"/>
                      <a:pt x="18" y="37"/>
                      <a:pt x="10" y="32"/>
                    </a:cubicBezTo>
                    <a:cubicBezTo>
                      <a:pt x="3" y="27"/>
                      <a:pt x="0" y="18"/>
                      <a:pt x="5" y="10"/>
                    </a:cubicBezTo>
                    <a:cubicBezTo>
                      <a:pt x="9" y="3"/>
                      <a:pt x="19" y="0"/>
                      <a:pt x="27" y="5"/>
                    </a:cubicBezTo>
                    <a:cubicBezTo>
                      <a:pt x="34" y="10"/>
                      <a:pt x="37" y="19"/>
                      <a:pt x="32" y="27"/>
                    </a:cubicBezTo>
                    <a:close/>
                    <a:moveTo>
                      <a:pt x="28" y="25"/>
                    </a:moveTo>
                    <a:cubicBezTo>
                      <a:pt x="32" y="19"/>
                      <a:pt x="30" y="12"/>
                      <a:pt x="25" y="8"/>
                    </a:cubicBezTo>
                    <a:cubicBezTo>
                      <a:pt x="19" y="5"/>
                      <a:pt x="12" y="7"/>
                      <a:pt x="8" y="12"/>
                    </a:cubicBezTo>
                    <a:cubicBezTo>
                      <a:pt x="5" y="18"/>
                      <a:pt x="7" y="25"/>
                      <a:pt x="12" y="28"/>
                    </a:cubicBezTo>
                    <a:cubicBezTo>
                      <a:pt x="18"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5" name="Freeform 414"/>
              <p:cNvSpPr>
                <a:spLocks noEditPoints="1"/>
              </p:cNvSpPr>
              <p:nvPr/>
            </p:nvSpPr>
            <p:spPr bwMode="auto">
              <a:xfrm>
                <a:off x="4916442" y="3438826"/>
                <a:ext cx="59608" cy="60310"/>
              </a:xfrm>
              <a:custGeom>
                <a:avLst/>
                <a:gdLst>
                  <a:gd name="T0" fmla="*/ 32 w 36"/>
                  <a:gd name="T1" fmla="*/ 26 h 36"/>
                  <a:gd name="T2" fmla="*/ 10 w 36"/>
                  <a:gd name="T3" fmla="*/ 31 h 36"/>
                  <a:gd name="T4" fmla="*/ 5 w 36"/>
                  <a:gd name="T5" fmla="*/ 9 h 36"/>
                  <a:gd name="T6" fmla="*/ 26 w 36"/>
                  <a:gd name="T7" fmla="*/ 4 h 36"/>
                  <a:gd name="T8" fmla="*/ 32 w 36"/>
                  <a:gd name="T9" fmla="*/ 26 h 36"/>
                  <a:gd name="T10" fmla="*/ 28 w 36"/>
                  <a:gd name="T11" fmla="*/ 24 h 36"/>
                  <a:gd name="T12" fmla="*/ 24 w 36"/>
                  <a:gd name="T13" fmla="*/ 8 h 36"/>
                  <a:gd name="T14" fmla="*/ 8 w 36"/>
                  <a:gd name="T15" fmla="*/ 11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3"/>
                      <a:pt x="17" y="36"/>
                      <a:pt x="10" y="31"/>
                    </a:cubicBezTo>
                    <a:cubicBezTo>
                      <a:pt x="2" y="27"/>
                      <a:pt x="0" y="17"/>
                      <a:pt x="5" y="9"/>
                    </a:cubicBezTo>
                    <a:cubicBezTo>
                      <a:pt x="9" y="2"/>
                      <a:pt x="19" y="0"/>
                      <a:pt x="26" y="4"/>
                    </a:cubicBezTo>
                    <a:cubicBezTo>
                      <a:pt x="34" y="9"/>
                      <a:pt x="36" y="18"/>
                      <a:pt x="32" y="26"/>
                    </a:cubicBezTo>
                    <a:close/>
                    <a:moveTo>
                      <a:pt x="28" y="24"/>
                    </a:moveTo>
                    <a:cubicBezTo>
                      <a:pt x="31" y="18"/>
                      <a:pt x="30" y="11"/>
                      <a:pt x="24" y="8"/>
                    </a:cubicBezTo>
                    <a:cubicBezTo>
                      <a:pt x="19" y="4"/>
                      <a:pt x="11" y="6"/>
                      <a:pt x="8" y="11"/>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6" name="Line 415"/>
              <p:cNvSpPr>
                <a:spLocks noChangeShapeType="1"/>
              </p:cNvSpPr>
              <p:nvPr/>
            </p:nvSpPr>
            <p:spPr bwMode="auto">
              <a:xfrm>
                <a:off x="4821770" y="3468981"/>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7" name="Freeform 416"/>
              <p:cNvSpPr>
                <a:spLocks noEditPoints="1"/>
              </p:cNvSpPr>
              <p:nvPr/>
            </p:nvSpPr>
            <p:spPr bwMode="auto">
              <a:xfrm>
                <a:off x="5201860" y="4049636"/>
                <a:ext cx="59608" cy="61712"/>
              </a:xfrm>
              <a:custGeom>
                <a:avLst/>
                <a:gdLst>
                  <a:gd name="T0" fmla="*/ 32 w 36"/>
                  <a:gd name="T1" fmla="*/ 27 h 37"/>
                  <a:gd name="T2" fmla="*/ 10 w 36"/>
                  <a:gd name="T3" fmla="*/ 32 h 37"/>
                  <a:gd name="T4" fmla="*/ 5 w 36"/>
                  <a:gd name="T5" fmla="*/ 10 h 37"/>
                  <a:gd name="T6" fmla="*/ 27 w 36"/>
                  <a:gd name="T7" fmla="*/ 5 h 37"/>
                  <a:gd name="T8" fmla="*/ 32 w 36"/>
                  <a:gd name="T9" fmla="*/ 27 h 37"/>
                  <a:gd name="T10" fmla="*/ 28 w 36"/>
                  <a:gd name="T11" fmla="*/ 25 h 37"/>
                  <a:gd name="T12" fmla="*/ 24 w 36"/>
                  <a:gd name="T13" fmla="*/ 9 h 37"/>
                  <a:gd name="T14" fmla="*/ 8 w 36"/>
                  <a:gd name="T15" fmla="*/ 12 h 37"/>
                  <a:gd name="T16" fmla="*/ 12 w 36"/>
                  <a:gd name="T17" fmla="*/ 29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2" y="27"/>
                    </a:moveTo>
                    <a:cubicBezTo>
                      <a:pt x="27" y="34"/>
                      <a:pt x="17" y="37"/>
                      <a:pt x="10" y="32"/>
                    </a:cubicBezTo>
                    <a:cubicBezTo>
                      <a:pt x="2" y="28"/>
                      <a:pt x="0" y="18"/>
                      <a:pt x="5" y="10"/>
                    </a:cubicBezTo>
                    <a:cubicBezTo>
                      <a:pt x="9" y="3"/>
                      <a:pt x="19" y="0"/>
                      <a:pt x="27" y="5"/>
                    </a:cubicBezTo>
                    <a:cubicBezTo>
                      <a:pt x="34" y="10"/>
                      <a:pt x="36" y="19"/>
                      <a:pt x="32" y="27"/>
                    </a:cubicBezTo>
                    <a:close/>
                    <a:moveTo>
                      <a:pt x="28" y="25"/>
                    </a:moveTo>
                    <a:cubicBezTo>
                      <a:pt x="32" y="19"/>
                      <a:pt x="30" y="12"/>
                      <a:pt x="24" y="9"/>
                    </a:cubicBezTo>
                    <a:cubicBezTo>
                      <a:pt x="19" y="5"/>
                      <a:pt x="12" y="7"/>
                      <a:pt x="8" y="12"/>
                    </a:cubicBezTo>
                    <a:cubicBezTo>
                      <a:pt x="5" y="18"/>
                      <a:pt x="7" y="25"/>
                      <a:pt x="12" y="29"/>
                    </a:cubicBezTo>
                    <a:cubicBezTo>
                      <a:pt x="18"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8" name="Freeform 417"/>
              <p:cNvSpPr>
                <a:spLocks noEditPoints="1"/>
              </p:cNvSpPr>
              <p:nvPr/>
            </p:nvSpPr>
            <p:spPr bwMode="auto">
              <a:xfrm>
                <a:off x="5349128" y="4054545"/>
                <a:ext cx="59608" cy="59608"/>
              </a:xfrm>
              <a:custGeom>
                <a:avLst/>
                <a:gdLst>
                  <a:gd name="T0" fmla="*/ 31 w 36"/>
                  <a:gd name="T1" fmla="*/ 26 h 36"/>
                  <a:gd name="T2" fmla="*/ 10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10" y="31"/>
                    </a:cubicBezTo>
                    <a:cubicBezTo>
                      <a:pt x="2" y="27"/>
                      <a:pt x="0" y="17"/>
                      <a:pt x="4" y="9"/>
                    </a:cubicBezTo>
                    <a:cubicBezTo>
                      <a:pt x="9" y="2"/>
                      <a:pt x="19" y="0"/>
                      <a:pt x="26" y="4"/>
                    </a:cubicBezTo>
                    <a:cubicBezTo>
                      <a:pt x="34" y="9"/>
                      <a:pt x="36" y="19"/>
                      <a:pt x="31"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9" name="Line 418"/>
              <p:cNvSpPr>
                <a:spLocks noChangeShapeType="1"/>
              </p:cNvSpPr>
              <p:nvPr/>
            </p:nvSpPr>
            <p:spPr bwMode="auto">
              <a:xfrm>
                <a:off x="5254456" y="4084699"/>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0" name="Freeform 419"/>
              <p:cNvSpPr>
                <a:spLocks noEditPoints="1"/>
              </p:cNvSpPr>
              <p:nvPr/>
            </p:nvSpPr>
            <p:spPr bwMode="auto">
              <a:xfrm>
                <a:off x="4956415" y="4834361"/>
                <a:ext cx="59608" cy="59608"/>
              </a:xfrm>
              <a:custGeom>
                <a:avLst/>
                <a:gdLst>
                  <a:gd name="T0" fmla="*/ 32 w 36"/>
                  <a:gd name="T1" fmla="*/ 27 h 36"/>
                  <a:gd name="T2" fmla="*/ 10 w 36"/>
                  <a:gd name="T3" fmla="*/ 32 h 36"/>
                  <a:gd name="T4" fmla="*/ 5 w 36"/>
                  <a:gd name="T5" fmla="*/ 10 h 36"/>
                  <a:gd name="T6" fmla="*/ 26 w 36"/>
                  <a:gd name="T7" fmla="*/ 5 h 36"/>
                  <a:gd name="T8" fmla="*/ 32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7"/>
                    </a:moveTo>
                    <a:cubicBezTo>
                      <a:pt x="27" y="34"/>
                      <a:pt x="17" y="36"/>
                      <a:pt x="10" y="32"/>
                    </a:cubicBezTo>
                    <a:cubicBezTo>
                      <a:pt x="2" y="27"/>
                      <a:pt x="0" y="17"/>
                      <a:pt x="5" y="10"/>
                    </a:cubicBezTo>
                    <a:cubicBezTo>
                      <a:pt x="9" y="3"/>
                      <a:pt x="19" y="0"/>
                      <a:pt x="26" y="5"/>
                    </a:cubicBezTo>
                    <a:cubicBezTo>
                      <a:pt x="34" y="9"/>
                      <a:pt x="36" y="19"/>
                      <a:pt x="32" y="27"/>
                    </a:cubicBezTo>
                    <a:close/>
                    <a:moveTo>
                      <a:pt x="28" y="24"/>
                    </a:moveTo>
                    <a:cubicBezTo>
                      <a:pt x="32" y="19"/>
                      <a:pt x="30" y="12"/>
                      <a:pt x="24" y="8"/>
                    </a:cubicBezTo>
                    <a:cubicBezTo>
                      <a:pt x="19" y="5"/>
                      <a:pt x="12" y="7"/>
                      <a:pt x="8" y="12"/>
                    </a:cubicBezTo>
                    <a:cubicBezTo>
                      <a:pt x="5" y="18"/>
                      <a:pt x="6" y="25"/>
                      <a:pt x="12" y="28"/>
                    </a:cubicBezTo>
                    <a:cubicBezTo>
                      <a:pt x="18"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1" name="Freeform 420"/>
              <p:cNvSpPr>
                <a:spLocks noEditPoints="1"/>
              </p:cNvSpPr>
              <p:nvPr/>
            </p:nvSpPr>
            <p:spPr bwMode="auto">
              <a:xfrm>
                <a:off x="5125422" y="4839270"/>
                <a:ext cx="59608" cy="59608"/>
              </a:xfrm>
              <a:custGeom>
                <a:avLst/>
                <a:gdLst>
                  <a:gd name="T0" fmla="*/ 32 w 36"/>
                  <a:gd name="T1" fmla="*/ 26 h 36"/>
                  <a:gd name="T2" fmla="*/ 10 w 36"/>
                  <a:gd name="T3" fmla="*/ 32 h 36"/>
                  <a:gd name="T4" fmla="*/ 5 w 36"/>
                  <a:gd name="T5" fmla="*/ 10 h 36"/>
                  <a:gd name="T6" fmla="*/ 27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2" y="27"/>
                      <a:pt x="0" y="17"/>
                      <a:pt x="5" y="10"/>
                    </a:cubicBezTo>
                    <a:cubicBezTo>
                      <a:pt x="9" y="2"/>
                      <a:pt x="19" y="0"/>
                      <a:pt x="27" y="5"/>
                    </a:cubicBezTo>
                    <a:cubicBezTo>
                      <a:pt x="34" y="9"/>
                      <a:pt x="36" y="19"/>
                      <a:pt x="32" y="26"/>
                    </a:cubicBezTo>
                    <a:close/>
                    <a:moveTo>
                      <a:pt x="28" y="24"/>
                    </a:moveTo>
                    <a:cubicBezTo>
                      <a:pt x="32" y="19"/>
                      <a:pt x="30" y="12"/>
                      <a:pt x="24" y="8"/>
                    </a:cubicBezTo>
                    <a:cubicBezTo>
                      <a:pt x="19" y="5"/>
                      <a:pt x="12" y="6"/>
                      <a:pt x="8" y="12"/>
                    </a:cubicBezTo>
                    <a:cubicBezTo>
                      <a:pt x="5" y="18"/>
                      <a:pt x="7" y="25"/>
                      <a:pt x="12" y="28"/>
                    </a:cubicBezTo>
                    <a:cubicBezTo>
                      <a:pt x="18"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2" name="Line 421"/>
              <p:cNvSpPr>
                <a:spLocks noChangeShapeType="1"/>
              </p:cNvSpPr>
              <p:nvPr/>
            </p:nvSpPr>
            <p:spPr bwMode="auto">
              <a:xfrm>
                <a:off x="5009010" y="4869425"/>
                <a:ext cx="119918" cy="1403"/>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3" name="Freeform 422"/>
              <p:cNvSpPr>
                <a:spLocks noEditPoints="1"/>
              </p:cNvSpPr>
              <p:nvPr/>
            </p:nvSpPr>
            <p:spPr bwMode="auto">
              <a:xfrm>
                <a:off x="4639439" y="4454271"/>
                <a:ext cx="59608" cy="59608"/>
              </a:xfrm>
              <a:custGeom>
                <a:avLst/>
                <a:gdLst>
                  <a:gd name="T0" fmla="*/ 32 w 36"/>
                  <a:gd name="T1" fmla="*/ 26 h 36"/>
                  <a:gd name="T2" fmla="*/ 10 w 36"/>
                  <a:gd name="T3" fmla="*/ 31 h 36"/>
                  <a:gd name="T4" fmla="*/ 5 w 36"/>
                  <a:gd name="T5" fmla="*/ 10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2" y="27"/>
                      <a:pt x="0" y="17"/>
                      <a:pt x="5" y="10"/>
                    </a:cubicBezTo>
                    <a:cubicBezTo>
                      <a:pt x="9" y="2"/>
                      <a:pt x="19" y="0"/>
                      <a:pt x="26" y="4"/>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4" name="Freeform 423"/>
              <p:cNvSpPr>
                <a:spLocks noEditPoints="1"/>
              </p:cNvSpPr>
              <p:nvPr/>
            </p:nvSpPr>
            <p:spPr bwMode="auto">
              <a:xfrm>
                <a:off x="4846315" y="4457777"/>
                <a:ext cx="60310" cy="59608"/>
              </a:xfrm>
              <a:custGeom>
                <a:avLst/>
                <a:gdLst>
                  <a:gd name="T0" fmla="*/ 31 w 36"/>
                  <a:gd name="T1" fmla="*/ 26 h 36"/>
                  <a:gd name="T2" fmla="*/ 9 w 36"/>
                  <a:gd name="T3" fmla="*/ 32 h 36"/>
                  <a:gd name="T4" fmla="*/ 4 w 36"/>
                  <a:gd name="T5" fmla="*/ 10 h 36"/>
                  <a:gd name="T6" fmla="*/ 26 w 36"/>
                  <a:gd name="T7" fmla="*/ 5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2"/>
                    </a:cubicBezTo>
                    <a:cubicBezTo>
                      <a:pt x="2" y="27"/>
                      <a:pt x="0" y="17"/>
                      <a:pt x="4" y="10"/>
                    </a:cubicBezTo>
                    <a:cubicBezTo>
                      <a:pt x="9" y="2"/>
                      <a:pt x="19" y="0"/>
                      <a:pt x="26" y="5"/>
                    </a:cubicBezTo>
                    <a:cubicBezTo>
                      <a:pt x="34" y="9"/>
                      <a:pt x="36" y="19"/>
                      <a:pt x="31" y="26"/>
                    </a:cubicBezTo>
                    <a:close/>
                    <a:moveTo>
                      <a:pt x="28" y="24"/>
                    </a:moveTo>
                    <a:cubicBezTo>
                      <a:pt x="31" y="19"/>
                      <a:pt x="29" y="11"/>
                      <a:pt x="24" y="8"/>
                    </a:cubicBezTo>
                    <a:cubicBezTo>
                      <a:pt x="18" y="5"/>
                      <a:pt x="11" y="6"/>
                      <a:pt x="8" y="12"/>
                    </a:cubicBezTo>
                    <a:cubicBezTo>
                      <a:pt x="4" y="17"/>
                      <a:pt x="6" y="25"/>
                      <a:pt x="12" y="28"/>
                    </a:cubicBezTo>
                    <a:cubicBezTo>
                      <a:pt x="17" y="31"/>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5" name="Line 424"/>
              <p:cNvSpPr>
                <a:spLocks noChangeShapeType="1"/>
              </p:cNvSpPr>
              <p:nvPr/>
            </p:nvSpPr>
            <p:spPr bwMode="auto">
              <a:xfrm>
                <a:off x="4692035" y="4489334"/>
                <a:ext cx="15778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6" name="Freeform 425"/>
              <p:cNvSpPr>
                <a:spLocks noEditPoints="1"/>
              </p:cNvSpPr>
              <p:nvPr/>
            </p:nvSpPr>
            <p:spPr bwMode="auto">
              <a:xfrm>
                <a:off x="4494977" y="4738287"/>
                <a:ext cx="53297" cy="54699"/>
              </a:xfrm>
              <a:custGeom>
                <a:avLst/>
                <a:gdLst>
                  <a:gd name="T0" fmla="*/ 15 w 32"/>
                  <a:gd name="T1" fmla="*/ 32 h 33"/>
                  <a:gd name="T2" fmla="*/ 0 w 32"/>
                  <a:gd name="T3" fmla="*/ 15 h 33"/>
                  <a:gd name="T4" fmla="*/ 17 w 32"/>
                  <a:gd name="T5" fmla="*/ 0 h 33"/>
                  <a:gd name="T6" fmla="*/ 32 w 32"/>
                  <a:gd name="T7" fmla="*/ 17 h 33"/>
                  <a:gd name="T8" fmla="*/ 15 w 32"/>
                  <a:gd name="T9" fmla="*/ 32 h 33"/>
                  <a:gd name="T10" fmla="*/ 15 w 32"/>
                  <a:gd name="T11" fmla="*/ 28 h 33"/>
                  <a:gd name="T12" fmla="*/ 28 w 32"/>
                  <a:gd name="T13" fmla="*/ 17 h 33"/>
                  <a:gd name="T14" fmla="*/ 17 w 32"/>
                  <a:gd name="T15" fmla="*/ 5 h 33"/>
                  <a:gd name="T16" fmla="*/ 4 w 32"/>
                  <a:gd name="T17" fmla="*/ 16 h 33"/>
                  <a:gd name="T18" fmla="*/ 15 w 32"/>
                  <a:gd name="T1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5" y="32"/>
                    </a:moveTo>
                    <a:cubicBezTo>
                      <a:pt x="7" y="32"/>
                      <a:pt x="0" y="24"/>
                      <a:pt x="0" y="15"/>
                    </a:cubicBezTo>
                    <a:cubicBezTo>
                      <a:pt x="1" y="7"/>
                      <a:pt x="8" y="0"/>
                      <a:pt x="17" y="0"/>
                    </a:cubicBezTo>
                    <a:cubicBezTo>
                      <a:pt x="26" y="1"/>
                      <a:pt x="32" y="8"/>
                      <a:pt x="32" y="17"/>
                    </a:cubicBezTo>
                    <a:cubicBezTo>
                      <a:pt x="32" y="26"/>
                      <a:pt x="24" y="33"/>
                      <a:pt x="15" y="32"/>
                    </a:cubicBezTo>
                    <a:close/>
                    <a:moveTo>
                      <a:pt x="15" y="28"/>
                    </a:moveTo>
                    <a:cubicBezTo>
                      <a:pt x="22" y="28"/>
                      <a:pt x="27" y="23"/>
                      <a:pt x="28" y="17"/>
                    </a:cubicBezTo>
                    <a:cubicBezTo>
                      <a:pt x="28" y="10"/>
                      <a:pt x="23" y="5"/>
                      <a:pt x="17" y="5"/>
                    </a:cubicBezTo>
                    <a:cubicBezTo>
                      <a:pt x="10" y="4"/>
                      <a:pt x="5" y="9"/>
                      <a:pt x="4" y="16"/>
                    </a:cubicBezTo>
                    <a:cubicBezTo>
                      <a:pt x="4" y="22"/>
                      <a:pt x="9" y="28"/>
                      <a:pt x="1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7" name="Freeform 426"/>
              <p:cNvSpPr>
                <a:spLocks noEditPoints="1"/>
              </p:cNvSpPr>
              <p:nvPr/>
            </p:nvSpPr>
            <p:spPr bwMode="auto">
              <a:xfrm>
                <a:off x="4657672" y="5078404"/>
                <a:ext cx="54699" cy="54699"/>
              </a:xfrm>
              <a:custGeom>
                <a:avLst/>
                <a:gdLst>
                  <a:gd name="T0" fmla="*/ 16 w 33"/>
                  <a:gd name="T1" fmla="*/ 32 h 33"/>
                  <a:gd name="T2" fmla="*/ 1 w 33"/>
                  <a:gd name="T3" fmla="*/ 16 h 33"/>
                  <a:gd name="T4" fmla="*/ 17 w 33"/>
                  <a:gd name="T5" fmla="*/ 1 h 33"/>
                  <a:gd name="T6" fmla="*/ 32 w 33"/>
                  <a:gd name="T7" fmla="*/ 17 h 33"/>
                  <a:gd name="T8" fmla="*/ 16 w 33"/>
                  <a:gd name="T9" fmla="*/ 32 h 33"/>
                  <a:gd name="T10" fmla="*/ 16 w 33"/>
                  <a:gd name="T11" fmla="*/ 28 h 33"/>
                  <a:gd name="T12" fmla="*/ 28 w 33"/>
                  <a:gd name="T13" fmla="*/ 17 h 33"/>
                  <a:gd name="T14" fmla="*/ 17 w 33"/>
                  <a:gd name="T15" fmla="*/ 5 h 33"/>
                  <a:gd name="T16" fmla="*/ 5 w 33"/>
                  <a:gd name="T17" fmla="*/ 16 h 33"/>
                  <a:gd name="T18" fmla="*/ 16 w 33"/>
                  <a:gd name="T1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2"/>
                    </a:moveTo>
                    <a:cubicBezTo>
                      <a:pt x="7" y="32"/>
                      <a:pt x="0" y="24"/>
                      <a:pt x="1" y="16"/>
                    </a:cubicBezTo>
                    <a:cubicBezTo>
                      <a:pt x="1" y="7"/>
                      <a:pt x="9" y="0"/>
                      <a:pt x="17" y="1"/>
                    </a:cubicBezTo>
                    <a:cubicBezTo>
                      <a:pt x="26" y="1"/>
                      <a:pt x="33" y="9"/>
                      <a:pt x="32" y="17"/>
                    </a:cubicBezTo>
                    <a:cubicBezTo>
                      <a:pt x="32" y="26"/>
                      <a:pt x="24" y="33"/>
                      <a:pt x="16" y="32"/>
                    </a:cubicBezTo>
                    <a:close/>
                    <a:moveTo>
                      <a:pt x="16" y="28"/>
                    </a:moveTo>
                    <a:cubicBezTo>
                      <a:pt x="22" y="29"/>
                      <a:pt x="28" y="24"/>
                      <a:pt x="28" y="17"/>
                    </a:cubicBezTo>
                    <a:cubicBezTo>
                      <a:pt x="29" y="11"/>
                      <a:pt x="24" y="5"/>
                      <a:pt x="17" y="5"/>
                    </a:cubicBezTo>
                    <a:cubicBezTo>
                      <a:pt x="11" y="5"/>
                      <a:pt x="5" y="9"/>
                      <a:pt x="5" y="16"/>
                    </a:cubicBezTo>
                    <a:cubicBezTo>
                      <a:pt x="4" y="22"/>
                      <a:pt x="9" y="28"/>
                      <a:pt x="16"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8" name="Line 427"/>
              <p:cNvSpPr>
                <a:spLocks noChangeShapeType="1"/>
              </p:cNvSpPr>
              <p:nvPr/>
            </p:nvSpPr>
            <p:spPr bwMode="auto">
              <a:xfrm>
                <a:off x="4527937" y="4788077"/>
                <a:ext cx="143060" cy="295236"/>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9" name="Freeform 428"/>
              <p:cNvSpPr>
                <a:spLocks noEditPoints="1"/>
              </p:cNvSpPr>
              <p:nvPr/>
            </p:nvSpPr>
            <p:spPr bwMode="auto">
              <a:xfrm>
                <a:off x="5022334" y="4054545"/>
                <a:ext cx="59608" cy="59608"/>
              </a:xfrm>
              <a:custGeom>
                <a:avLst/>
                <a:gdLst>
                  <a:gd name="T0" fmla="*/ 9 w 36"/>
                  <a:gd name="T1" fmla="*/ 31 h 36"/>
                  <a:gd name="T2" fmla="*/ 4 w 36"/>
                  <a:gd name="T3" fmla="*/ 9 h 36"/>
                  <a:gd name="T4" fmla="*/ 26 w 36"/>
                  <a:gd name="T5" fmla="*/ 4 h 36"/>
                  <a:gd name="T6" fmla="*/ 31 w 36"/>
                  <a:gd name="T7" fmla="*/ 26 h 36"/>
                  <a:gd name="T8" fmla="*/ 9 w 36"/>
                  <a:gd name="T9" fmla="*/ 31 h 36"/>
                  <a:gd name="T10" fmla="*/ 11 w 36"/>
                  <a:gd name="T11" fmla="*/ 28 h 36"/>
                  <a:gd name="T12" fmla="*/ 28 w 36"/>
                  <a:gd name="T13" fmla="*/ 24 h 36"/>
                  <a:gd name="T14" fmla="*/ 24 w 36"/>
                  <a:gd name="T15" fmla="*/ 8 h 36"/>
                  <a:gd name="T16" fmla="*/ 8 w 36"/>
                  <a:gd name="T17" fmla="*/ 12 h 36"/>
                  <a:gd name="T18" fmla="*/ 11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1"/>
                    </a:moveTo>
                    <a:cubicBezTo>
                      <a:pt x="2" y="27"/>
                      <a:pt x="0" y="17"/>
                      <a:pt x="4" y="9"/>
                    </a:cubicBezTo>
                    <a:cubicBezTo>
                      <a:pt x="9" y="2"/>
                      <a:pt x="18" y="0"/>
                      <a:pt x="26" y="4"/>
                    </a:cubicBezTo>
                    <a:cubicBezTo>
                      <a:pt x="33" y="9"/>
                      <a:pt x="36" y="19"/>
                      <a:pt x="31" y="26"/>
                    </a:cubicBezTo>
                    <a:cubicBezTo>
                      <a:pt x="27" y="34"/>
                      <a:pt x="17" y="36"/>
                      <a:pt x="9" y="31"/>
                    </a:cubicBezTo>
                    <a:close/>
                    <a:moveTo>
                      <a:pt x="11" y="28"/>
                    </a:moveTo>
                    <a:cubicBezTo>
                      <a:pt x="17" y="31"/>
                      <a:pt x="24" y="29"/>
                      <a:pt x="28" y="24"/>
                    </a:cubicBezTo>
                    <a:cubicBezTo>
                      <a:pt x="31" y="18"/>
                      <a:pt x="29" y="11"/>
                      <a:pt x="24" y="8"/>
                    </a:cubicBezTo>
                    <a:cubicBezTo>
                      <a:pt x="18" y="4"/>
                      <a:pt x="11" y="6"/>
                      <a:pt x="8" y="12"/>
                    </a:cubicBezTo>
                    <a:cubicBezTo>
                      <a:pt x="4" y="17"/>
                      <a:pt x="6" y="24"/>
                      <a:pt x="11"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0" name="Freeform 429"/>
              <p:cNvSpPr>
                <a:spLocks noEditPoints="1"/>
              </p:cNvSpPr>
              <p:nvPr/>
            </p:nvSpPr>
            <p:spPr bwMode="auto">
              <a:xfrm>
                <a:off x="5017426" y="4260018"/>
                <a:ext cx="61712" cy="60310"/>
              </a:xfrm>
              <a:custGeom>
                <a:avLst/>
                <a:gdLst>
                  <a:gd name="T0" fmla="*/ 10 w 37"/>
                  <a:gd name="T1" fmla="*/ 32 h 36"/>
                  <a:gd name="T2" fmla="*/ 5 w 37"/>
                  <a:gd name="T3" fmla="*/ 10 h 36"/>
                  <a:gd name="T4" fmla="*/ 27 w 37"/>
                  <a:gd name="T5" fmla="*/ 5 h 36"/>
                  <a:gd name="T6" fmla="*/ 32 w 37"/>
                  <a:gd name="T7" fmla="*/ 27 h 36"/>
                  <a:gd name="T8" fmla="*/ 10 w 37"/>
                  <a:gd name="T9" fmla="*/ 32 h 36"/>
                  <a:gd name="T10" fmla="*/ 12 w 37"/>
                  <a:gd name="T11" fmla="*/ 28 h 36"/>
                  <a:gd name="T12" fmla="*/ 28 w 37"/>
                  <a:gd name="T13" fmla="*/ 25 h 36"/>
                  <a:gd name="T14" fmla="*/ 25 w 37"/>
                  <a:gd name="T15" fmla="*/ 8 h 36"/>
                  <a:gd name="T16" fmla="*/ 8 w 37"/>
                  <a:gd name="T17" fmla="*/ 12 h 36"/>
                  <a:gd name="T18" fmla="*/ 12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32"/>
                    </a:moveTo>
                    <a:cubicBezTo>
                      <a:pt x="3" y="27"/>
                      <a:pt x="0" y="18"/>
                      <a:pt x="5" y="10"/>
                    </a:cubicBezTo>
                    <a:cubicBezTo>
                      <a:pt x="10" y="3"/>
                      <a:pt x="19" y="0"/>
                      <a:pt x="27" y="5"/>
                    </a:cubicBezTo>
                    <a:cubicBezTo>
                      <a:pt x="34" y="9"/>
                      <a:pt x="37" y="19"/>
                      <a:pt x="32" y="27"/>
                    </a:cubicBezTo>
                    <a:cubicBezTo>
                      <a:pt x="27" y="34"/>
                      <a:pt x="18" y="36"/>
                      <a:pt x="10" y="32"/>
                    </a:cubicBezTo>
                    <a:close/>
                    <a:moveTo>
                      <a:pt x="12" y="28"/>
                    </a:moveTo>
                    <a:cubicBezTo>
                      <a:pt x="18" y="32"/>
                      <a:pt x="25" y="30"/>
                      <a:pt x="28" y="25"/>
                    </a:cubicBezTo>
                    <a:cubicBezTo>
                      <a:pt x="32" y="19"/>
                      <a:pt x="30" y="12"/>
                      <a:pt x="25" y="8"/>
                    </a:cubicBezTo>
                    <a:cubicBezTo>
                      <a:pt x="19" y="5"/>
                      <a:pt x="12" y="7"/>
                      <a:pt x="8" y="12"/>
                    </a:cubicBezTo>
                    <a:cubicBezTo>
                      <a:pt x="5" y="18"/>
                      <a:pt x="7"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1" name="Line 430"/>
              <p:cNvSpPr>
                <a:spLocks noChangeShapeType="1"/>
              </p:cNvSpPr>
              <p:nvPr/>
            </p:nvSpPr>
            <p:spPr bwMode="auto">
              <a:xfrm>
                <a:off x="5047580" y="4105738"/>
                <a:ext cx="0" cy="15989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2" name="Freeform 431"/>
              <p:cNvSpPr>
                <a:spLocks noEditPoints="1"/>
              </p:cNvSpPr>
              <p:nvPr/>
            </p:nvSpPr>
            <p:spPr bwMode="auto">
              <a:xfrm>
                <a:off x="4911533" y="5253723"/>
                <a:ext cx="57504" cy="58206"/>
              </a:xfrm>
              <a:custGeom>
                <a:avLst/>
                <a:gdLst>
                  <a:gd name="T0" fmla="*/ 21 w 35"/>
                  <a:gd name="T1" fmla="*/ 33 h 35"/>
                  <a:gd name="T2" fmla="*/ 2 w 35"/>
                  <a:gd name="T3" fmla="*/ 21 h 35"/>
                  <a:gd name="T4" fmla="*/ 14 w 35"/>
                  <a:gd name="T5" fmla="*/ 2 h 35"/>
                  <a:gd name="T6" fmla="*/ 33 w 35"/>
                  <a:gd name="T7" fmla="*/ 14 h 35"/>
                  <a:gd name="T8" fmla="*/ 21 w 35"/>
                  <a:gd name="T9" fmla="*/ 33 h 35"/>
                  <a:gd name="T10" fmla="*/ 20 w 35"/>
                  <a:gd name="T11" fmla="*/ 29 h 35"/>
                  <a:gd name="T12" fmla="*/ 29 w 35"/>
                  <a:gd name="T13" fmla="*/ 14 h 35"/>
                  <a:gd name="T14" fmla="*/ 15 w 35"/>
                  <a:gd name="T15" fmla="*/ 6 h 35"/>
                  <a:gd name="T16" fmla="*/ 6 w 35"/>
                  <a:gd name="T17" fmla="*/ 20 h 35"/>
                  <a:gd name="T18" fmla="*/ 20 w 35"/>
                  <a:gd name="T19"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1" y="33"/>
                    </a:moveTo>
                    <a:cubicBezTo>
                      <a:pt x="13" y="35"/>
                      <a:pt x="4" y="29"/>
                      <a:pt x="2" y="21"/>
                    </a:cubicBezTo>
                    <a:cubicBezTo>
                      <a:pt x="0" y="12"/>
                      <a:pt x="5" y="4"/>
                      <a:pt x="14" y="2"/>
                    </a:cubicBezTo>
                    <a:cubicBezTo>
                      <a:pt x="23" y="0"/>
                      <a:pt x="31" y="5"/>
                      <a:pt x="33" y="14"/>
                    </a:cubicBezTo>
                    <a:cubicBezTo>
                      <a:pt x="35" y="22"/>
                      <a:pt x="30" y="31"/>
                      <a:pt x="21" y="33"/>
                    </a:cubicBezTo>
                    <a:close/>
                    <a:moveTo>
                      <a:pt x="20" y="29"/>
                    </a:moveTo>
                    <a:cubicBezTo>
                      <a:pt x="27" y="27"/>
                      <a:pt x="31" y="21"/>
                      <a:pt x="29" y="14"/>
                    </a:cubicBezTo>
                    <a:cubicBezTo>
                      <a:pt x="28" y="8"/>
                      <a:pt x="21" y="4"/>
                      <a:pt x="15" y="6"/>
                    </a:cubicBezTo>
                    <a:cubicBezTo>
                      <a:pt x="9" y="7"/>
                      <a:pt x="5" y="14"/>
                      <a:pt x="6" y="20"/>
                    </a:cubicBezTo>
                    <a:cubicBezTo>
                      <a:pt x="8" y="26"/>
                      <a:pt x="14" y="30"/>
                      <a:pt x="20"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3" name="Freeform 432"/>
              <p:cNvSpPr>
                <a:spLocks noEditPoints="1"/>
              </p:cNvSpPr>
              <p:nvPr/>
            </p:nvSpPr>
            <p:spPr bwMode="auto">
              <a:xfrm>
                <a:off x="5055996" y="5401691"/>
                <a:ext cx="57504" cy="58206"/>
              </a:xfrm>
              <a:custGeom>
                <a:avLst/>
                <a:gdLst>
                  <a:gd name="T0" fmla="*/ 21 w 35"/>
                  <a:gd name="T1" fmla="*/ 33 h 35"/>
                  <a:gd name="T2" fmla="*/ 2 w 35"/>
                  <a:gd name="T3" fmla="*/ 22 h 35"/>
                  <a:gd name="T4" fmla="*/ 14 w 35"/>
                  <a:gd name="T5" fmla="*/ 2 h 35"/>
                  <a:gd name="T6" fmla="*/ 33 w 35"/>
                  <a:gd name="T7" fmla="*/ 14 h 35"/>
                  <a:gd name="T8" fmla="*/ 21 w 35"/>
                  <a:gd name="T9" fmla="*/ 33 h 35"/>
                  <a:gd name="T10" fmla="*/ 20 w 35"/>
                  <a:gd name="T11" fmla="*/ 29 h 35"/>
                  <a:gd name="T12" fmla="*/ 29 w 35"/>
                  <a:gd name="T13" fmla="*/ 15 h 35"/>
                  <a:gd name="T14" fmla="*/ 15 w 35"/>
                  <a:gd name="T15" fmla="*/ 6 h 35"/>
                  <a:gd name="T16" fmla="*/ 6 w 35"/>
                  <a:gd name="T17" fmla="*/ 21 h 35"/>
                  <a:gd name="T18" fmla="*/ 20 w 35"/>
                  <a:gd name="T19"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1" y="33"/>
                    </a:moveTo>
                    <a:cubicBezTo>
                      <a:pt x="12" y="35"/>
                      <a:pt x="4" y="30"/>
                      <a:pt x="2" y="22"/>
                    </a:cubicBezTo>
                    <a:cubicBezTo>
                      <a:pt x="0" y="13"/>
                      <a:pt x="5" y="4"/>
                      <a:pt x="14" y="2"/>
                    </a:cubicBezTo>
                    <a:cubicBezTo>
                      <a:pt x="22" y="0"/>
                      <a:pt x="31" y="6"/>
                      <a:pt x="33" y="14"/>
                    </a:cubicBezTo>
                    <a:cubicBezTo>
                      <a:pt x="35" y="23"/>
                      <a:pt x="30" y="31"/>
                      <a:pt x="21" y="33"/>
                    </a:cubicBezTo>
                    <a:close/>
                    <a:moveTo>
                      <a:pt x="20" y="29"/>
                    </a:moveTo>
                    <a:cubicBezTo>
                      <a:pt x="26" y="28"/>
                      <a:pt x="30" y="21"/>
                      <a:pt x="29" y="15"/>
                    </a:cubicBezTo>
                    <a:cubicBezTo>
                      <a:pt x="27" y="9"/>
                      <a:pt x="21" y="5"/>
                      <a:pt x="15" y="6"/>
                    </a:cubicBezTo>
                    <a:cubicBezTo>
                      <a:pt x="8" y="8"/>
                      <a:pt x="4" y="14"/>
                      <a:pt x="6" y="21"/>
                    </a:cubicBezTo>
                    <a:cubicBezTo>
                      <a:pt x="7" y="27"/>
                      <a:pt x="14" y="31"/>
                      <a:pt x="20"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4" name="Line 433"/>
              <p:cNvSpPr>
                <a:spLocks noChangeShapeType="1"/>
              </p:cNvSpPr>
              <p:nvPr/>
            </p:nvSpPr>
            <p:spPr bwMode="auto">
              <a:xfrm>
                <a:off x="4952908" y="5302111"/>
                <a:ext cx="112905" cy="110801"/>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5" name="Freeform 434"/>
              <p:cNvSpPr>
                <a:spLocks noEditPoints="1"/>
              </p:cNvSpPr>
              <p:nvPr/>
            </p:nvSpPr>
            <p:spPr bwMode="auto">
              <a:xfrm>
                <a:off x="4876470" y="4832958"/>
                <a:ext cx="59608" cy="59608"/>
              </a:xfrm>
              <a:custGeom>
                <a:avLst/>
                <a:gdLst>
                  <a:gd name="T0" fmla="*/ 9 w 36"/>
                  <a:gd name="T1" fmla="*/ 32 h 36"/>
                  <a:gd name="T2" fmla="*/ 4 w 36"/>
                  <a:gd name="T3" fmla="*/ 10 h 36"/>
                  <a:gd name="T4" fmla="*/ 26 w 36"/>
                  <a:gd name="T5" fmla="*/ 5 h 36"/>
                  <a:gd name="T6" fmla="*/ 31 w 36"/>
                  <a:gd name="T7" fmla="*/ 26 h 36"/>
                  <a:gd name="T8" fmla="*/ 9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2"/>
                    </a:moveTo>
                    <a:cubicBezTo>
                      <a:pt x="2" y="27"/>
                      <a:pt x="0" y="17"/>
                      <a:pt x="4" y="10"/>
                    </a:cubicBezTo>
                    <a:cubicBezTo>
                      <a:pt x="9" y="2"/>
                      <a:pt x="18" y="0"/>
                      <a:pt x="26" y="5"/>
                    </a:cubicBezTo>
                    <a:cubicBezTo>
                      <a:pt x="33" y="9"/>
                      <a:pt x="36" y="19"/>
                      <a:pt x="31" y="26"/>
                    </a:cubicBezTo>
                    <a:cubicBezTo>
                      <a:pt x="27" y="34"/>
                      <a:pt x="17" y="36"/>
                      <a:pt x="9" y="32"/>
                    </a:cubicBezTo>
                    <a:close/>
                    <a:moveTo>
                      <a:pt x="12" y="28"/>
                    </a:moveTo>
                    <a:cubicBezTo>
                      <a:pt x="17" y="31"/>
                      <a:pt x="24" y="30"/>
                      <a:pt x="28" y="24"/>
                    </a:cubicBezTo>
                    <a:cubicBezTo>
                      <a:pt x="31" y="19"/>
                      <a:pt x="29" y="11"/>
                      <a:pt x="24" y="8"/>
                    </a:cubicBezTo>
                    <a:cubicBezTo>
                      <a:pt x="18" y="5"/>
                      <a:pt x="11" y="6"/>
                      <a:pt x="8" y="12"/>
                    </a:cubicBezTo>
                    <a:cubicBezTo>
                      <a:pt x="4" y="17"/>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6" name="Freeform 435"/>
              <p:cNvSpPr>
                <a:spLocks noEditPoints="1"/>
              </p:cNvSpPr>
              <p:nvPr/>
            </p:nvSpPr>
            <p:spPr bwMode="auto">
              <a:xfrm>
                <a:off x="4871561" y="5139415"/>
                <a:ext cx="61011" cy="59608"/>
              </a:xfrm>
              <a:custGeom>
                <a:avLst/>
                <a:gdLst>
                  <a:gd name="T0" fmla="*/ 10 w 37"/>
                  <a:gd name="T1" fmla="*/ 32 h 36"/>
                  <a:gd name="T2" fmla="*/ 5 w 37"/>
                  <a:gd name="T3" fmla="*/ 10 h 36"/>
                  <a:gd name="T4" fmla="*/ 27 w 37"/>
                  <a:gd name="T5" fmla="*/ 5 h 36"/>
                  <a:gd name="T6" fmla="*/ 32 w 37"/>
                  <a:gd name="T7" fmla="*/ 26 h 36"/>
                  <a:gd name="T8" fmla="*/ 10 w 37"/>
                  <a:gd name="T9" fmla="*/ 32 h 36"/>
                  <a:gd name="T10" fmla="*/ 12 w 37"/>
                  <a:gd name="T11" fmla="*/ 28 h 36"/>
                  <a:gd name="T12" fmla="*/ 29 w 37"/>
                  <a:gd name="T13" fmla="*/ 24 h 36"/>
                  <a:gd name="T14" fmla="*/ 25 w 37"/>
                  <a:gd name="T15" fmla="*/ 8 h 36"/>
                  <a:gd name="T16" fmla="*/ 9 w 37"/>
                  <a:gd name="T17" fmla="*/ 12 h 36"/>
                  <a:gd name="T18" fmla="*/ 12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32"/>
                    </a:moveTo>
                    <a:cubicBezTo>
                      <a:pt x="3" y="27"/>
                      <a:pt x="0" y="17"/>
                      <a:pt x="5" y="10"/>
                    </a:cubicBezTo>
                    <a:cubicBezTo>
                      <a:pt x="10" y="2"/>
                      <a:pt x="19" y="0"/>
                      <a:pt x="27" y="5"/>
                    </a:cubicBezTo>
                    <a:cubicBezTo>
                      <a:pt x="34" y="9"/>
                      <a:pt x="37" y="19"/>
                      <a:pt x="32" y="26"/>
                    </a:cubicBezTo>
                    <a:cubicBezTo>
                      <a:pt x="27" y="34"/>
                      <a:pt x="18" y="36"/>
                      <a:pt x="10" y="32"/>
                    </a:cubicBezTo>
                    <a:close/>
                    <a:moveTo>
                      <a:pt x="12" y="28"/>
                    </a:moveTo>
                    <a:cubicBezTo>
                      <a:pt x="18" y="31"/>
                      <a:pt x="25" y="30"/>
                      <a:pt x="29" y="24"/>
                    </a:cubicBezTo>
                    <a:cubicBezTo>
                      <a:pt x="32" y="19"/>
                      <a:pt x="30" y="11"/>
                      <a:pt x="25" y="8"/>
                    </a:cubicBezTo>
                    <a:cubicBezTo>
                      <a:pt x="19" y="5"/>
                      <a:pt x="12" y="6"/>
                      <a:pt x="9" y="12"/>
                    </a:cubicBezTo>
                    <a:cubicBezTo>
                      <a:pt x="5" y="17"/>
                      <a:pt x="7"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7" name="Line 436"/>
              <p:cNvSpPr>
                <a:spLocks noChangeShapeType="1"/>
              </p:cNvSpPr>
              <p:nvPr/>
            </p:nvSpPr>
            <p:spPr bwMode="auto">
              <a:xfrm>
                <a:off x="4901014" y="4885554"/>
                <a:ext cx="0" cy="257367"/>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8" name="Freeform 437"/>
              <p:cNvSpPr>
                <a:spLocks noEditPoints="1"/>
              </p:cNvSpPr>
              <p:nvPr/>
            </p:nvSpPr>
            <p:spPr bwMode="auto">
              <a:xfrm>
                <a:off x="4768473" y="3371504"/>
                <a:ext cx="61712" cy="59608"/>
              </a:xfrm>
              <a:custGeom>
                <a:avLst/>
                <a:gdLst>
                  <a:gd name="T0" fmla="*/ 32 w 37"/>
                  <a:gd name="T1" fmla="*/ 26 h 36"/>
                  <a:gd name="T2" fmla="*/ 10 w 37"/>
                  <a:gd name="T3" fmla="*/ 32 h 36"/>
                  <a:gd name="T4" fmla="*/ 5 w 37"/>
                  <a:gd name="T5" fmla="*/ 10 h 36"/>
                  <a:gd name="T6" fmla="*/ 27 w 37"/>
                  <a:gd name="T7" fmla="*/ 5 h 36"/>
                  <a:gd name="T8" fmla="*/ 32 w 37"/>
                  <a:gd name="T9" fmla="*/ 26 h 36"/>
                  <a:gd name="T10" fmla="*/ 28 w 37"/>
                  <a:gd name="T11" fmla="*/ 24 h 36"/>
                  <a:gd name="T12" fmla="*/ 25 w 37"/>
                  <a:gd name="T13" fmla="*/ 8 h 36"/>
                  <a:gd name="T14" fmla="*/ 8 w 37"/>
                  <a:gd name="T15" fmla="*/ 12 h 36"/>
                  <a:gd name="T16" fmla="*/ 12 w 37"/>
                  <a:gd name="T17" fmla="*/ 28 h 36"/>
                  <a:gd name="T18" fmla="*/ 28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4"/>
                      <a:pt x="18" y="36"/>
                      <a:pt x="10" y="32"/>
                    </a:cubicBezTo>
                    <a:cubicBezTo>
                      <a:pt x="3" y="27"/>
                      <a:pt x="0" y="17"/>
                      <a:pt x="5" y="10"/>
                    </a:cubicBezTo>
                    <a:cubicBezTo>
                      <a:pt x="9" y="2"/>
                      <a:pt x="19" y="0"/>
                      <a:pt x="27" y="5"/>
                    </a:cubicBezTo>
                    <a:cubicBezTo>
                      <a:pt x="34" y="9"/>
                      <a:pt x="37" y="19"/>
                      <a:pt x="32" y="26"/>
                    </a:cubicBezTo>
                    <a:close/>
                    <a:moveTo>
                      <a:pt x="28" y="24"/>
                    </a:moveTo>
                    <a:cubicBezTo>
                      <a:pt x="32" y="19"/>
                      <a:pt x="30" y="11"/>
                      <a:pt x="25"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9" name="Freeform 438"/>
              <p:cNvSpPr>
                <a:spLocks noEditPoints="1"/>
              </p:cNvSpPr>
              <p:nvPr/>
            </p:nvSpPr>
            <p:spPr bwMode="auto">
              <a:xfrm>
                <a:off x="4916442" y="3374309"/>
                <a:ext cx="59608" cy="59608"/>
              </a:xfrm>
              <a:custGeom>
                <a:avLst/>
                <a:gdLst>
                  <a:gd name="T0" fmla="*/ 32 w 36"/>
                  <a:gd name="T1" fmla="*/ 27 h 36"/>
                  <a:gd name="T2" fmla="*/ 10 w 36"/>
                  <a:gd name="T3" fmla="*/ 32 h 36"/>
                  <a:gd name="T4" fmla="*/ 5 w 36"/>
                  <a:gd name="T5" fmla="*/ 10 h 36"/>
                  <a:gd name="T6" fmla="*/ 26 w 36"/>
                  <a:gd name="T7" fmla="*/ 5 h 36"/>
                  <a:gd name="T8" fmla="*/ 32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7"/>
                    </a:moveTo>
                    <a:cubicBezTo>
                      <a:pt x="27" y="34"/>
                      <a:pt x="17" y="36"/>
                      <a:pt x="10" y="32"/>
                    </a:cubicBezTo>
                    <a:cubicBezTo>
                      <a:pt x="2" y="27"/>
                      <a:pt x="0" y="17"/>
                      <a:pt x="5" y="10"/>
                    </a:cubicBezTo>
                    <a:cubicBezTo>
                      <a:pt x="9" y="2"/>
                      <a:pt x="19" y="0"/>
                      <a:pt x="26" y="5"/>
                    </a:cubicBezTo>
                    <a:cubicBezTo>
                      <a:pt x="34" y="9"/>
                      <a:pt x="36" y="19"/>
                      <a:pt x="32" y="27"/>
                    </a:cubicBezTo>
                    <a:close/>
                    <a:moveTo>
                      <a:pt x="28" y="24"/>
                    </a:moveTo>
                    <a:cubicBezTo>
                      <a:pt x="31" y="19"/>
                      <a:pt x="30" y="12"/>
                      <a:pt x="24" y="8"/>
                    </a:cubicBezTo>
                    <a:cubicBezTo>
                      <a:pt x="19" y="5"/>
                      <a:pt x="11" y="7"/>
                      <a:pt x="8" y="12"/>
                    </a:cubicBezTo>
                    <a:cubicBezTo>
                      <a:pt x="5" y="18"/>
                      <a:pt x="6" y="25"/>
                      <a:pt x="12" y="28"/>
                    </a:cubicBezTo>
                    <a:cubicBezTo>
                      <a:pt x="17"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0" name="Line 439"/>
              <p:cNvSpPr>
                <a:spLocks noChangeShapeType="1"/>
              </p:cNvSpPr>
              <p:nvPr/>
            </p:nvSpPr>
            <p:spPr bwMode="auto">
              <a:xfrm>
                <a:off x="4821770" y="3405866"/>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1" name="Freeform 440"/>
              <p:cNvSpPr>
                <a:spLocks noEditPoints="1"/>
              </p:cNvSpPr>
              <p:nvPr/>
            </p:nvSpPr>
            <p:spPr bwMode="auto">
              <a:xfrm>
                <a:off x="4851925" y="3309792"/>
                <a:ext cx="59608" cy="59608"/>
              </a:xfrm>
              <a:custGeom>
                <a:avLst/>
                <a:gdLst>
                  <a:gd name="T0" fmla="*/ 31 w 36"/>
                  <a:gd name="T1" fmla="*/ 26 h 36"/>
                  <a:gd name="T2" fmla="*/ 9 w 36"/>
                  <a:gd name="T3" fmla="*/ 32 h 36"/>
                  <a:gd name="T4" fmla="*/ 4 w 36"/>
                  <a:gd name="T5" fmla="*/ 10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2"/>
                    </a:cubicBezTo>
                    <a:cubicBezTo>
                      <a:pt x="2" y="27"/>
                      <a:pt x="0" y="17"/>
                      <a:pt x="4" y="10"/>
                    </a:cubicBezTo>
                    <a:cubicBezTo>
                      <a:pt x="9" y="2"/>
                      <a:pt x="19" y="0"/>
                      <a:pt x="26" y="4"/>
                    </a:cubicBezTo>
                    <a:cubicBezTo>
                      <a:pt x="33" y="9"/>
                      <a:pt x="36" y="19"/>
                      <a:pt x="31" y="26"/>
                    </a:cubicBezTo>
                    <a:close/>
                    <a:moveTo>
                      <a:pt x="28" y="24"/>
                    </a:moveTo>
                    <a:cubicBezTo>
                      <a:pt x="31" y="19"/>
                      <a:pt x="29" y="11"/>
                      <a:pt x="24" y="8"/>
                    </a:cubicBezTo>
                    <a:cubicBezTo>
                      <a:pt x="18" y="5"/>
                      <a:pt x="11" y="6"/>
                      <a:pt x="8" y="12"/>
                    </a:cubicBezTo>
                    <a:cubicBezTo>
                      <a:pt x="4" y="17"/>
                      <a:pt x="6" y="25"/>
                      <a:pt x="12" y="28"/>
                    </a:cubicBezTo>
                    <a:cubicBezTo>
                      <a:pt x="17" y="31"/>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2" name="Freeform 441"/>
              <p:cNvSpPr>
                <a:spLocks noEditPoints="1"/>
              </p:cNvSpPr>
              <p:nvPr/>
            </p:nvSpPr>
            <p:spPr bwMode="auto">
              <a:xfrm>
                <a:off x="4997790" y="3313298"/>
                <a:ext cx="59608" cy="59608"/>
              </a:xfrm>
              <a:custGeom>
                <a:avLst/>
                <a:gdLst>
                  <a:gd name="T0" fmla="*/ 32 w 36"/>
                  <a:gd name="T1" fmla="*/ 26 h 36"/>
                  <a:gd name="T2" fmla="*/ 10 w 36"/>
                  <a:gd name="T3" fmla="*/ 32 h 36"/>
                  <a:gd name="T4" fmla="*/ 5 w 36"/>
                  <a:gd name="T5" fmla="*/ 10 h 36"/>
                  <a:gd name="T6" fmla="*/ 27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8" y="36"/>
                      <a:pt x="10" y="32"/>
                    </a:cubicBezTo>
                    <a:cubicBezTo>
                      <a:pt x="3" y="27"/>
                      <a:pt x="0" y="17"/>
                      <a:pt x="5" y="10"/>
                    </a:cubicBezTo>
                    <a:cubicBezTo>
                      <a:pt x="9" y="2"/>
                      <a:pt x="19" y="0"/>
                      <a:pt x="27" y="5"/>
                    </a:cubicBezTo>
                    <a:cubicBezTo>
                      <a:pt x="34" y="9"/>
                      <a:pt x="36" y="19"/>
                      <a:pt x="32" y="26"/>
                    </a:cubicBezTo>
                    <a:close/>
                    <a:moveTo>
                      <a:pt x="28" y="24"/>
                    </a:moveTo>
                    <a:cubicBezTo>
                      <a:pt x="32" y="19"/>
                      <a:pt x="30" y="12"/>
                      <a:pt x="24" y="8"/>
                    </a:cubicBezTo>
                    <a:cubicBezTo>
                      <a:pt x="19" y="5"/>
                      <a:pt x="12" y="7"/>
                      <a:pt x="8" y="12"/>
                    </a:cubicBezTo>
                    <a:cubicBezTo>
                      <a:pt x="5" y="18"/>
                      <a:pt x="7" y="25"/>
                      <a:pt x="12" y="28"/>
                    </a:cubicBezTo>
                    <a:cubicBezTo>
                      <a:pt x="18"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3" name="Line 442"/>
              <p:cNvSpPr>
                <a:spLocks noChangeShapeType="1"/>
              </p:cNvSpPr>
              <p:nvPr/>
            </p:nvSpPr>
            <p:spPr bwMode="auto">
              <a:xfrm>
                <a:off x="4903118" y="3344856"/>
                <a:ext cx="9747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4" name="Freeform 443"/>
              <p:cNvSpPr>
                <a:spLocks noEditPoints="1"/>
              </p:cNvSpPr>
              <p:nvPr/>
            </p:nvSpPr>
            <p:spPr bwMode="auto">
              <a:xfrm>
                <a:off x="4906624" y="3922004"/>
                <a:ext cx="61011" cy="59608"/>
              </a:xfrm>
              <a:custGeom>
                <a:avLst/>
                <a:gdLst>
                  <a:gd name="T0" fmla="*/ 32 w 37"/>
                  <a:gd name="T1" fmla="*/ 26 h 36"/>
                  <a:gd name="T2" fmla="*/ 10 w 37"/>
                  <a:gd name="T3" fmla="*/ 31 h 36"/>
                  <a:gd name="T4" fmla="*/ 5 w 37"/>
                  <a:gd name="T5" fmla="*/ 9 h 36"/>
                  <a:gd name="T6" fmla="*/ 27 w 37"/>
                  <a:gd name="T7" fmla="*/ 4 h 36"/>
                  <a:gd name="T8" fmla="*/ 32 w 37"/>
                  <a:gd name="T9" fmla="*/ 26 h 36"/>
                  <a:gd name="T10" fmla="*/ 29 w 37"/>
                  <a:gd name="T11" fmla="*/ 24 h 36"/>
                  <a:gd name="T12" fmla="*/ 25 w 37"/>
                  <a:gd name="T13" fmla="*/ 8 h 36"/>
                  <a:gd name="T14" fmla="*/ 9 w 37"/>
                  <a:gd name="T15" fmla="*/ 12 h 36"/>
                  <a:gd name="T16" fmla="*/ 12 w 37"/>
                  <a:gd name="T17" fmla="*/ 28 h 36"/>
                  <a:gd name="T18" fmla="*/ 29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26"/>
                    </a:moveTo>
                    <a:cubicBezTo>
                      <a:pt x="27" y="33"/>
                      <a:pt x="18" y="36"/>
                      <a:pt x="10" y="31"/>
                    </a:cubicBezTo>
                    <a:cubicBezTo>
                      <a:pt x="3" y="27"/>
                      <a:pt x="0" y="17"/>
                      <a:pt x="5" y="9"/>
                    </a:cubicBezTo>
                    <a:cubicBezTo>
                      <a:pt x="10" y="2"/>
                      <a:pt x="19" y="0"/>
                      <a:pt x="27" y="4"/>
                    </a:cubicBezTo>
                    <a:cubicBezTo>
                      <a:pt x="34" y="9"/>
                      <a:pt x="37" y="18"/>
                      <a:pt x="32" y="26"/>
                    </a:cubicBezTo>
                    <a:close/>
                    <a:moveTo>
                      <a:pt x="29" y="24"/>
                    </a:moveTo>
                    <a:cubicBezTo>
                      <a:pt x="32" y="18"/>
                      <a:pt x="30" y="11"/>
                      <a:pt x="25" y="8"/>
                    </a:cubicBezTo>
                    <a:cubicBezTo>
                      <a:pt x="19" y="4"/>
                      <a:pt x="12" y="6"/>
                      <a:pt x="9" y="12"/>
                    </a:cubicBezTo>
                    <a:cubicBezTo>
                      <a:pt x="5" y="17"/>
                      <a:pt x="7" y="24"/>
                      <a:pt x="12" y="28"/>
                    </a:cubicBezTo>
                    <a:cubicBezTo>
                      <a:pt x="18" y="31"/>
                      <a:pt x="25" y="29"/>
                      <a:pt x="29"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5" name="Freeform 444"/>
              <p:cNvSpPr>
                <a:spLocks noEditPoints="1"/>
              </p:cNvSpPr>
              <p:nvPr/>
            </p:nvSpPr>
            <p:spPr bwMode="auto">
              <a:xfrm>
                <a:off x="5088955" y="3925510"/>
                <a:ext cx="59608" cy="59608"/>
              </a:xfrm>
              <a:custGeom>
                <a:avLst/>
                <a:gdLst>
                  <a:gd name="T0" fmla="*/ 32 w 36"/>
                  <a:gd name="T1" fmla="*/ 26 h 36"/>
                  <a:gd name="T2" fmla="*/ 10 w 36"/>
                  <a:gd name="T3" fmla="*/ 31 h 36"/>
                  <a:gd name="T4" fmla="*/ 5 w 36"/>
                  <a:gd name="T5" fmla="*/ 10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2" y="27"/>
                      <a:pt x="0" y="17"/>
                      <a:pt x="5" y="10"/>
                    </a:cubicBezTo>
                    <a:cubicBezTo>
                      <a:pt x="9" y="2"/>
                      <a:pt x="19" y="0"/>
                      <a:pt x="26" y="4"/>
                    </a:cubicBezTo>
                    <a:cubicBezTo>
                      <a:pt x="34" y="9"/>
                      <a:pt x="36" y="19"/>
                      <a:pt x="32" y="26"/>
                    </a:cubicBezTo>
                    <a:close/>
                    <a:moveTo>
                      <a:pt x="28" y="24"/>
                    </a:moveTo>
                    <a:cubicBezTo>
                      <a:pt x="32" y="18"/>
                      <a:pt x="30" y="11"/>
                      <a:pt x="24"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6" name="Line 445"/>
              <p:cNvSpPr>
                <a:spLocks noChangeShapeType="1"/>
              </p:cNvSpPr>
              <p:nvPr/>
            </p:nvSpPr>
            <p:spPr bwMode="auto">
              <a:xfrm>
                <a:off x="4959220" y="3957068"/>
                <a:ext cx="133242"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7" name="Freeform 446"/>
              <p:cNvSpPr>
                <a:spLocks noEditPoints="1"/>
              </p:cNvSpPr>
              <p:nvPr/>
            </p:nvSpPr>
            <p:spPr bwMode="auto">
              <a:xfrm>
                <a:off x="5349128" y="3923406"/>
                <a:ext cx="59608" cy="59608"/>
              </a:xfrm>
              <a:custGeom>
                <a:avLst/>
                <a:gdLst>
                  <a:gd name="T0" fmla="*/ 31 w 36"/>
                  <a:gd name="T1" fmla="*/ 26 h 36"/>
                  <a:gd name="T2" fmla="*/ 10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3"/>
                      <a:pt x="17" y="36"/>
                      <a:pt x="10" y="31"/>
                    </a:cubicBezTo>
                    <a:cubicBezTo>
                      <a:pt x="2" y="27"/>
                      <a:pt x="0" y="17"/>
                      <a:pt x="4" y="9"/>
                    </a:cubicBezTo>
                    <a:cubicBezTo>
                      <a:pt x="9" y="2"/>
                      <a:pt x="19" y="0"/>
                      <a:pt x="26" y="4"/>
                    </a:cubicBezTo>
                    <a:cubicBezTo>
                      <a:pt x="34" y="9"/>
                      <a:pt x="36" y="19"/>
                      <a:pt x="31"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8" name="Freeform 447"/>
              <p:cNvSpPr>
                <a:spLocks noEditPoints="1"/>
              </p:cNvSpPr>
              <p:nvPr/>
            </p:nvSpPr>
            <p:spPr bwMode="auto">
              <a:xfrm>
                <a:off x="5539874" y="3926913"/>
                <a:ext cx="59608" cy="59608"/>
              </a:xfrm>
              <a:custGeom>
                <a:avLst/>
                <a:gdLst>
                  <a:gd name="T0" fmla="*/ 31 w 36"/>
                  <a:gd name="T1" fmla="*/ 26 h 36"/>
                  <a:gd name="T2" fmla="*/ 9 w 36"/>
                  <a:gd name="T3" fmla="*/ 31 h 36"/>
                  <a:gd name="T4" fmla="*/ 4 w 36"/>
                  <a:gd name="T5" fmla="*/ 10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1"/>
                    </a:cubicBezTo>
                    <a:cubicBezTo>
                      <a:pt x="2" y="27"/>
                      <a:pt x="0" y="17"/>
                      <a:pt x="4" y="10"/>
                    </a:cubicBezTo>
                    <a:cubicBezTo>
                      <a:pt x="9" y="2"/>
                      <a:pt x="19" y="0"/>
                      <a:pt x="26" y="4"/>
                    </a:cubicBezTo>
                    <a:cubicBezTo>
                      <a:pt x="33" y="9"/>
                      <a:pt x="36" y="19"/>
                      <a:pt x="31" y="26"/>
                    </a:cubicBezTo>
                    <a:close/>
                    <a:moveTo>
                      <a:pt x="28" y="24"/>
                    </a:moveTo>
                    <a:cubicBezTo>
                      <a:pt x="31" y="18"/>
                      <a:pt x="29" y="11"/>
                      <a:pt x="24" y="8"/>
                    </a:cubicBezTo>
                    <a:cubicBezTo>
                      <a:pt x="18" y="4"/>
                      <a:pt x="11" y="6"/>
                      <a:pt x="8" y="12"/>
                    </a:cubicBezTo>
                    <a:cubicBezTo>
                      <a:pt x="4" y="17"/>
                      <a:pt x="6" y="25"/>
                      <a:pt x="12" y="28"/>
                    </a:cubicBezTo>
                    <a:cubicBezTo>
                      <a:pt x="17" y="31"/>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9" name="Line 448"/>
              <p:cNvSpPr>
                <a:spLocks noChangeShapeType="1"/>
              </p:cNvSpPr>
              <p:nvPr/>
            </p:nvSpPr>
            <p:spPr bwMode="auto">
              <a:xfrm>
                <a:off x="5402425" y="3958470"/>
                <a:ext cx="140956"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0" name="Freeform 449"/>
              <p:cNvSpPr>
                <a:spLocks noEditPoints="1"/>
              </p:cNvSpPr>
              <p:nvPr/>
            </p:nvSpPr>
            <p:spPr bwMode="auto">
              <a:xfrm>
                <a:off x="5352634" y="3556640"/>
                <a:ext cx="59608" cy="60310"/>
              </a:xfrm>
              <a:custGeom>
                <a:avLst/>
                <a:gdLst>
                  <a:gd name="T0" fmla="*/ 32 w 36"/>
                  <a:gd name="T1" fmla="*/ 26 h 36"/>
                  <a:gd name="T2" fmla="*/ 10 w 36"/>
                  <a:gd name="T3" fmla="*/ 32 h 36"/>
                  <a:gd name="T4" fmla="*/ 5 w 36"/>
                  <a:gd name="T5" fmla="*/ 10 h 36"/>
                  <a:gd name="T6" fmla="*/ 27 w 36"/>
                  <a:gd name="T7" fmla="*/ 5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2"/>
                    </a:cubicBezTo>
                    <a:cubicBezTo>
                      <a:pt x="3" y="27"/>
                      <a:pt x="0" y="17"/>
                      <a:pt x="5" y="10"/>
                    </a:cubicBezTo>
                    <a:cubicBezTo>
                      <a:pt x="9" y="2"/>
                      <a:pt x="19" y="0"/>
                      <a:pt x="27" y="5"/>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1" name="Freeform 450"/>
              <p:cNvSpPr>
                <a:spLocks noEditPoints="1"/>
              </p:cNvSpPr>
              <p:nvPr/>
            </p:nvSpPr>
            <p:spPr bwMode="auto">
              <a:xfrm>
                <a:off x="5531459" y="3560147"/>
                <a:ext cx="60310" cy="59608"/>
              </a:xfrm>
              <a:custGeom>
                <a:avLst/>
                <a:gdLst>
                  <a:gd name="T0" fmla="*/ 31 w 36"/>
                  <a:gd name="T1" fmla="*/ 27 h 36"/>
                  <a:gd name="T2" fmla="*/ 9 w 36"/>
                  <a:gd name="T3" fmla="*/ 32 h 36"/>
                  <a:gd name="T4" fmla="*/ 4 w 36"/>
                  <a:gd name="T5" fmla="*/ 10 h 36"/>
                  <a:gd name="T6" fmla="*/ 26 w 36"/>
                  <a:gd name="T7" fmla="*/ 5 h 36"/>
                  <a:gd name="T8" fmla="*/ 31 w 36"/>
                  <a:gd name="T9" fmla="*/ 27 h 36"/>
                  <a:gd name="T10" fmla="*/ 28 w 36"/>
                  <a:gd name="T11" fmla="*/ 24 h 36"/>
                  <a:gd name="T12" fmla="*/ 24 w 36"/>
                  <a:gd name="T13" fmla="*/ 8 h 36"/>
                  <a:gd name="T14" fmla="*/ 8 w 36"/>
                  <a:gd name="T15" fmla="*/ 12 h 36"/>
                  <a:gd name="T16" fmla="*/ 11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7"/>
                    </a:moveTo>
                    <a:cubicBezTo>
                      <a:pt x="27" y="34"/>
                      <a:pt x="17" y="36"/>
                      <a:pt x="9" y="32"/>
                    </a:cubicBezTo>
                    <a:cubicBezTo>
                      <a:pt x="2" y="27"/>
                      <a:pt x="0" y="17"/>
                      <a:pt x="4" y="10"/>
                    </a:cubicBezTo>
                    <a:cubicBezTo>
                      <a:pt x="9" y="2"/>
                      <a:pt x="18" y="0"/>
                      <a:pt x="26" y="5"/>
                    </a:cubicBezTo>
                    <a:cubicBezTo>
                      <a:pt x="33" y="9"/>
                      <a:pt x="36" y="19"/>
                      <a:pt x="31" y="27"/>
                    </a:cubicBezTo>
                    <a:close/>
                    <a:moveTo>
                      <a:pt x="28" y="24"/>
                    </a:moveTo>
                    <a:cubicBezTo>
                      <a:pt x="31" y="19"/>
                      <a:pt x="29" y="12"/>
                      <a:pt x="24" y="8"/>
                    </a:cubicBezTo>
                    <a:cubicBezTo>
                      <a:pt x="18" y="5"/>
                      <a:pt x="11" y="7"/>
                      <a:pt x="8" y="12"/>
                    </a:cubicBezTo>
                    <a:cubicBezTo>
                      <a:pt x="4" y="18"/>
                      <a:pt x="6" y="25"/>
                      <a:pt x="11" y="28"/>
                    </a:cubicBezTo>
                    <a:cubicBezTo>
                      <a:pt x="17" y="32"/>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2" name="Line 451"/>
              <p:cNvSpPr>
                <a:spLocks noChangeShapeType="1"/>
              </p:cNvSpPr>
              <p:nvPr/>
            </p:nvSpPr>
            <p:spPr bwMode="auto">
              <a:xfrm>
                <a:off x="5405931" y="3591704"/>
                <a:ext cx="129034"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3" name="Freeform 452"/>
              <p:cNvSpPr>
                <a:spLocks noEditPoints="1"/>
              </p:cNvSpPr>
              <p:nvPr/>
            </p:nvSpPr>
            <p:spPr bwMode="auto">
              <a:xfrm>
                <a:off x="5086852" y="4386247"/>
                <a:ext cx="61712" cy="59608"/>
              </a:xfrm>
              <a:custGeom>
                <a:avLst/>
                <a:gdLst>
                  <a:gd name="T0" fmla="*/ 10 w 37"/>
                  <a:gd name="T1" fmla="*/ 31 h 36"/>
                  <a:gd name="T2" fmla="*/ 5 w 37"/>
                  <a:gd name="T3" fmla="*/ 10 h 36"/>
                  <a:gd name="T4" fmla="*/ 27 w 37"/>
                  <a:gd name="T5" fmla="*/ 4 h 36"/>
                  <a:gd name="T6" fmla="*/ 32 w 37"/>
                  <a:gd name="T7" fmla="*/ 26 h 36"/>
                  <a:gd name="T8" fmla="*/ 10 w 37"/>
                  <a:gd name="T9" fmla="*/ 31 h 36"/>
                  <a:gd name="T10" fmla="*/ 12 w 37"/>
                  <a:gd name="T11" fmla="*/ 28 h 36"/>
                  <a:gd name="T12" fmla="*/ 28 w 37"/>
                  <a:gd name="T13" fmla="*/ 24 h 36"/>
                  <a:gd name="T14" fmla="*/ 25 w 37"/>
                  <a:gd name="T15" fmla="*/ 8 h 36"/>
                  <a:gd name="T16" fmla="*/ 8 w 37"/>
                  <a:gd name="T17" fmla="*/ 12 h 36"/>
                  <a:gd name="T18" fmla="*/ 12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31"/>
                    </a:moveTo>
                    <a:cubicBezTo>
                      <a:pt x="3" y="27"/>
                      <a:pt x="0" y="17"/>
                      <a:pt x="5" y="10"/>
                    </a:cubicBezTo>
                    <a:cubicBezTo>
                      <a:pt x="9" y="2"/>
                      <a:pt x="19" y="0"/>
                      <a:pt x="27" y="4"/>
                    </a:cubicBezTo>
                    <a:cubicBezTo>
                      <a:pt x="34" y="9"/>
                      <a:pt x="37" y="19"/>
                      <a:pt x="32" y="26"/>
                    </a:cubicBezTo>
                    <a:cubicBezTo>
                      <a:pt x="27" y="34"/>
                      <a:pt x="18" y="36"/>
                      <a:pt x="10" y="31"/>
                    </a:cubicBezTo>
                    <a:close/>
                    <a:moveTo>
                      <a:pt x="12" y="28"/>
                    </a:moveTo>
                    <a:cubicBezTo>
                      <a:pt x="18" y="31"/>
                      <a:pt x="25" y="30"/>
                      <a:pt x="28" y="24"/>
                    </a:cubicBezTo>
                    <a:cubicBezTo>
                      <a:pt x="32" y="19"/>
                      <a:pt x="30" y="11"/>
                      <a:pt x="25" y="8"/>
                    </a:cubicBezTo>
                    <a:cubicBezTo>
                      <a:pt x="19" y="5"/>
                      <a:pt x="12" y="6"/>
                      <a:pt x="8" y="12"/>
                    </a:cubicBezTo>
                    <a:cubicBezTo>
                      <a:pt x="5" y="17"/>
                      <a:pt x="7"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4" name="Freeform 453"/>
              <p:cNvSpPr>
                <a:spLocks noEditPoints="1"/>
              </p:cNvSpPr>
              <p:nvPr/>
            </p:nvSpPr>
            <p:spPr bwMode="auto">
              <a:xfrm>
                <a:off x="5084046" y="4563669"/>
                <a:ext cx="59608" cy="59608"/>
              </a:xfrm>
              <a:custGeom>
                <a:avLst/>
                <a:gdLst>
                  <a:gd name="T0" fmla="*/ 10 w 36"/>
                  <a:gd name="T1" fmla="*/ 32 h 36"/>
                  <a:gd name="T2" fmla="*/ 5 w 36"/>
                  <a:gd name="T3" fmla="*/ 10 h 36"/>
                  <a:gd name="T4" fmla="*/ 27 w 36"/>
                  <a:gd name="T5" fmla="*/ 5 h 36"/>
                  <a:gd name="T6" fmla="*/ 32 w 36"/>
                  <a:gd name="T7" fmla="*/ 27 h 36"/>
                  <a:gd name="T8" fmla="*/ 10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2"/>
                    </a:moveTo>
                    <a:cubicBezTo>
                      <a:pt x="3" y="27"/>
                      <a:pt x="0" y="17"/>
                      <a:pt x="5" y="10"/>
                    </a:cubicBezTo>
                    <a:cubicBezTo>
                      <a:pt x="9" y="2"/>
                      <a:pt x="19" y="0"/>
                      <a:pt x="27" y="5"/>
                    </a:cubicBezTo>
                    <a:cubicBezTo>
                      <a:pt x="34" y="9"/>
                      <a:pt x="36" y="19"/>
                      <a:pt x="32" y="27"/>
                    </a:cubicBezTo>
                    <a:cubicBezTo>
                      <a:pt x="27" y="34"/>
                      <a:pt x="17" y="36"/>
                      <a:pt x="10" y="32"/>
                    </a:cubicBezTo>
                    <a:close/>
                    <a:moveTo>
                      <a:pt x="12" y="28"/>
                    </a:moveTo>
                    <a:cubicBezTo>
                      <a:pt x="18" y="32"/>
                      <a:pt x="25" y="30"/>
                      <a:pt x="28" y="24"/>
                    </a:cubicBezTo>
                    <a:cubicBezTo>
                      <a:pt x="32" y="19"/>
                      <a:pt x="30" y="12"/>
                      <a:pt x="24" y="8"/>
                    </a:cubicBezTo>
                    <a:cubicBezTo>
                      <a:pt x="19" y="5"/>
                      <a:pt x="12" y="7"/>
                      <a:pt x="8" y="12"/>
                    </a:cubicBezTo>
                    <a:cubicBezTo>
                      <a:pt x="5" y="18"/>
                      <a:pt x="7"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5" name="Line 454"/>
              <p:cNvSpPr>
                <a:spLocks noChangeShapeType="1"/>
              </p:cNvSpPr>
              <p:nvPr/>
            </p:nvSpPr>
            <p:spPr bwMode="auto">
              <a:xfrm>
                <a:off x="5113500" y="4439544"/>
                <a:ext cx="0" cy="127632"/>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6" name="Freeform 455"/>
              <p:cNvSpPr>
                <a:spLocks noEditPoints="1"/>
              </p:cNvSpPr>
              <p:nvPr/>
            </p:nvSpPr>
            <p:spPr bwMode="auto">
              <a:xfrm>
                <a:off x="5160485" y="4177268"/>
                <a:ext cx="59608" cy="59608"/>
              </a:xfrm>
              <a:custGeom>
                <a:avLst/>
                <a:gdLst>
                  <a:gd name="T0" fmla="*/ 9 w 36"/>
                  <a:gd name="T1" fmla="*/ 31 h 36"/>
                  <a:gd name="T2" fmla="*/ 4 w 36"/>
                  <a:gd name="T3" fmla="*/ 10 h 36"/>
                  <a:gd name="T4" fmla="*/ 26 w 36"/>
                  <a:gd name="T5" fmla="*/ 4 h 36"/>
                  <a:gd name="T6" fmla="*/ 31 w 36"/>
                  <a:gd name="T7" fmla="*/ 26 h 36"/>
                  <a:gd name="T8" fmla="*/ 9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1"/>
                    </a:moveTo>
                    <a:cubicBezTo>
                      <a:pt x="2" y="27"/>
                      <a:pt x="0" y="17"/>
                      <a:pt x="4" y="10"/>
                    </a:cubicBezTo>
                    <a:cubicBezTo>
                      <a:pt x="9" y="2"/>
                      <a:pt x="19" y="0"/>
                      <a:pt x="26" y="4"/>
                    </a:cubicBezTo>
                    <a:cubicBezTo>
                      <a:pt x="34" y="9"/>
                      <a:pt x="36" y="19"/>
                      <a:pt x="31" y="26"/>
                    </a:cubicBezTo>
                    <a:cubicBezTo>
                      <a:pt x="27" y="34"/>
                      <a:pt x="17" y="36"/>
                      <a:pt x="9" y="31"/>
                    </a:cubicBezTo>
                    <a:close/>
                    <a:moveTo>
                      <a:pt x="12" y="28"/>
                    </a:moveTo>
                    <a:cubicBezTo>
                      <a:pt x="17" y="31"/>
                      <a:pt x="24" y="30"/>
                      <a:pt x="28" y="24"/>
                    </a:cubicBezTo>
                    <a:cubicBezTo>
                      <a:pt x="31" y="19"/>
                      <a:pt x="29" y="11"/>
                      <a:pt x="24" y="8"/>
                    </a:cubicBezTo>
                    <a:cubicBezTo>
                      <a:pt x="18" y="5"/>
                      <a:pt x="11" y="6"/>
                      <a:pt x="8" y="12"/>
                    </a:cubicBezTo>
                    <a:cubicBezTo>
                      <a:pt x="4" y="17"/>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7" name="Freeform 456"/>
              <p:cNvSpPr>
                <a:spLocks noEditPoints="1"/>
              </p:cNvSpPr>
              <p:nvPr/>
            </p:nvSpPr>
            <p:spPr bwMode="auto">
              <a:xfrm>
                <a:off x="5154875" y="4354690"/>
                <a:ext cx="61712" cy="59608"/>
              </a:xfrm>
              <a:custGeom>
                <a:avLst/>
                <a:gdLst>
                  <a:gd name="T0" fmla="*/ 10 w 37"/>
                  <a:gd name="T1" fmla="*/ 32 h 36"/>
                  <a:gd name="T2" fmla="*/ 5 w 37"/>
                  <a:gd name="T3" fmla="*/ 10 h 36"/>
                  <a:gd name="T4" fmla="*/ 27 w 37"/>
                  <a:gd name="T5" fmla="*/ 5 h 36"/>
                  <a:gd name="T6" fmla="*/ 32 w 37"/>
                  <a:gd name="T7" fmla="*/ 27 h 36"/>
                  <a:gd name="T8" fmla="*/ 10 w 37"/>
                  <a:gd name="T9" fmla="*/ 32 h 36"/>
                  <a:gd name="T10" fmla="*/ 12 w 37"/>
                  <a:gd name="T11" fmla="*/ 28 h 36"/>
                  <a:gd name="T12" fmla="*/ 29 w 37"/>
                  <a:gd name="T13" fmla="*/ 24 h 36"/>
                  <a:gd name="T14" fmla="*/ 25 w 37"/>
                  <a:gd name="T15" fmla="*/ 8 h 36"/>
                  <a:gd name="T16" fmla="*/ 9 w 37"/>
                  <a:gd name="T17" fmla="*/ 12 h 36"/>
                  <a:gd name="T18" fmla="*/ 12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32"/>
                    </a:moveTo>
                    <a:cubicBezTo>
                      <a:pt x="3" y="27"/>
                      <a:pt x="0" y="17"/>
                      <a:pt x="5" y="10"/>
                    </a:cubicBezTo>
                    <a:cubicBezTo>
                      <a:pt x="10" y="3"/>
                      <a:pt x="19" y="0"/>
                      <a:pt x="27" y="5"/>
                    </a:cubicBezTo>
                    <a:cubicBezTo>
                      <a:pt x="34" y="9"/>
                      <a:pt x="37" y="19"/>
                      <a:pt x="32" y="27"/>
                    </a:cubicBezTo>
                    <a:cubicBezTo>
                      <a:pt x="28" y="34"/>
                      <a:pt x="18" y="36"/>
                      <a:pt x="10" y="32"/>
                    </a:cubicBezTo>
                    <a:close/>
                    <a:moveTo>
                      <a:pt x="12" y="28"/>
                    </a:moveTo>
                    <a:cubicBezTo>
                      <a:pt x="18" y="32"/>
                      <a:pt x="25" y="30"/>
                      <a:pt x="29" y="24"/>
                    </a:cubicBezTo>
                    <a:cubicBezTo>
                      <a:pt x="32" y="19"/>
                      <a:pt x="30" y="12"/>
                      <a:pt x="25" y="8"/>
                    </a:cubicBezTo>
                    <a:cubicBezTo>
                      <a:pt x="19" y="5"/>
                      <a:pt x="12" y="7"/>
                      <a:pt x="9" y="12"/>
                    </a:cubicBezTo>
                    <a:cubicBezTo>
                      <a:pt x="5" y="18"/>
                      <a:pt x="7"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8" name="Line 457"/>
              <p:cNvSpPr>
                <a:spLocks noChangeShapeType="1"/>
              </p:cNvSpPr>
              <p:nvPr/>
            </p:nvSpPr>
            <p:spPr bwMode="auto">
              <a:xfrm>
                <a:off x="5185030" y="4230564"/>
                <a:ext cx="0" cy="127632"/>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9" name="Freeform 458"/>
              <p:cNvSpPr>
                <a:spLocks noEditPoints="1"/>
              </p:cNvSpPr>
              <p:nvPr/>
            </p:nvSpPr>
            <p:spPr bwMode="auto">
              <a:xfrm>
                <a:off x="4956415" y="4898878"/>
                <a:ext cx="59608" cy="59608"/>
              </a:xfrm>
              <a:custGeom>
                <a:avLst/>
                <a:gdLst>
                  <a:gd name="T0" fmla="*/ 9 w 36"/>
                  <a:gd name="T1" fmla="*/ 32 h 36"/>
                  <a:gd name="T2" fmla="*/ 4 w 36"/>
                  <a:gd name="T3" fmla="*/ 10 h 36"/>
                  <a:gd name="T4" fmla="*/ 26 w 36"/>
                  <a:gd name="T5" fmla="*/ 5 h 36"/>
                  <a:gd name="T6" fmla="*/ 31 w 36"/>
                  <a:gd name="T7" fmla="*/ 26 h 36"/>
                  <a:gd name="T8" fmla="*/ 9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2"/>
                    </a:moveTo>
                    <a:cubicBezTo>
                      <a:pt x="2" y="27"/>
                      <a:pt x="0" y="17"/>
                      <a:pt x="4" y="10"/>
                    </a:cubicBezTo>
                    <a:cubicBezTo>
                      <a:pt x="9" y="2"/>
                      <a:pt x="19" y="0"/>
                      <a:pt x="26" y="5"/>
                    </a:cubicBezTo>
                    <a:cubicBezTo>
                      <a:pt x="34" y="9"/>
                      <a:pt x="36" y="19"/>
                      <a:pt x="31" y="26"/>
                    </a:cubicBezTo>
                    <a:cubicBezTo>
                      <a:pt x="27" y="34"/>
                      <a:pt x="17" y="36"/>
                      <a:pt x="9" y="32"/>
                    </a:cubicBezTo>
                    <a:close/>
                    <a:moveTo>
                      <a:pt x="12" y="28"/>
                    </a:moveTo>
                    <a:cubicBezTo>
                      <a:pt x="17" y="32"/>
                      <a:pt x="24" y="30"/>
                      <a:pt x="28" y="24"/>
                    </a:cubicBezTo>
                    <a:cubicBezTo>
                      <a:pt x="31" y="19"/>
                      <a:pt x="29" y="12"/>
                      <a:pt x="24" y="8"/>
                    </a:cubicBezTo>
                    <a:cubicBezTo>
                      <a:pt x="18" y="5"/>
                      <a:pt x="11" y="7"/>
                      <a:pt x="8" y="12"/>
                    </a:cubicBezTo>
                    <a:cubicBezTo>
                      <a:pt x="4" y="18"/>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0" name="Freeform 459"/>
              <p:cNvSpPr>
                <a:spLocks noEditPoints="1"/>
              </p:cNvSpPr>
              <p:nvPr/>
            </p:nvSpPr>
            <p:spPr bwMode="auto">
              <a:xfrm>
                <a:off x="4952908" y="5139415"/>
                <a:ext cx="59608" cy="59608"/>
              </a:xfrm>
              <a:custGeom>
                <a:avLst/>
                <a:gdLst>
                  <a:gd name="T0" fmla="*/ 9 w 36"/>
                  <a:gd name="T1" fmla="*/ 32 h 36"/>
                  <a:gd name="T2" fmla="*/ 4 w 36"/>
                  <a:gd name="T3" fmla="*/ 10 h 36"/>
                  <a:gd name="T4" fmla="*/ 26 w 36"/>
                  <a:gd name="T5" fmla="*/ 5 h 36"/>
                  <a:gd name="T6" fmla="*/ 31 w 36"/>
                  <a:gd name="T7" fmla="*/ 26 h 36"/>
                  <a:gd name="T8" fmla="*/ 9 w 36"/>
                  <a:gd name="T9" fmla="*/ 32 h 36"/>
                  <a:gd name="T10" fmla="*/ 11 w 36"/>
                  <a:gd name="T11" fmla="*/ 28 h 36"/>
                  <a:gd name="T12" fmla="*/ 28 w 36"/>
                  <a:gd name="T13" fmla="*/ 24 h 36"/>
                  <a:gd name="T14" fmla="*/ 24 w 36"/>
                  <a:gd name="T15" fmla="*/ 8 h 36"/>
                  <a:gd name="T16" fmla="*/ 8 w 36"/>
                  <a:gd name="T17" fmla="*/ 12 h 36"/>
                  <a:gd name="T18" fmla="*/ 11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2"/>
                    </a:moveTo>
                    <a:cubicBezTo>
                      <a:pt x="2" y="27"/>
                      <a:pt x="0" y="17"/>
                      <a:pt x="4" y="10"/>
                    </a:cubicBezTo>
                    <a:cubicBezTo>
                      <a:pt x="9" y="2"/>
                      <a:pt x="18" y="0"/>
                      <a:pt x="26" y="5"/>
                    </a:cubicBezTo>
                    <a:cubicBezTo>
                      <a:pt x="33" y="9"/>
                      <a:pt x="36" y="19"/>
                      <a:pt x="31" y="26"/>
                    </a:cubicBezTo>
                    <a:cubicBezTo>
                      <a:pt x="27" y="34"/>
                      <a:pt x="17" y="36"/>
                      <a:pt x="9" y="32"/>
                    </a:cubicBezTo>
                    <a:close/>
                    <a:moveTo>
                      <a:pt x="11" y="28"/>
                    </a:moveTo>
                    <a:cubicBezTo>
                      <a:pt x="17" y="31"/>
                      <a:pt x="24" y="30"/>
                      <a:pt x="28" y="24"/>
                    </a:cubicBezTo>
                    <a:cubicBezTo>
                      <a:pt x="31" y="19"/>
                      <a:pt x="29" y="11"/>
                      <a:pt x="24" y="8"/>
                    </a:cubicBezTo>
                    <a:cubicBezTo>
                      <a:pt x="18" y="5"/>
                      <a:pt x="11" y="6"/>
                      <a:pt x="8" y="12"/>
                    </a:cubicBezTo>
                    <a:cubicBezTo>
                      <a:pt x="4" y="17"/>
                      <a:pt x="6" y="25"/>
                      <a:pt x="11"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1" name="Line 460"/>
              <p:cNvSpPr>
                <a:spLocks noChangeShapeType="1"/>
              </p:cNvSpPr>
              <p:nvPr/>
            </p:nvSpPr>
            <p:spPr bwMode="auto">
              <a:xfrm>
                <a:off x="4980959" y="4952175"/>
                <a:ext cx="0" cy="190746"/>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2" name="Freeform 461"/>
              <p:cNvSpPr>
                <a:spLocks noEditPoints="1"/>
              </p:cNvSpPr>
              <p:nvPr/>
            </p:nvSpPr>
            <p:spPr bwMode="auto">
              <a:xfrm>
                <a:off x="4566507" y="3742478"/>
                <a:ext cx="59608" cy="60310"/>
              </a:xfrm>
              <a:custGeom>
                <a:avLst/>
                <a:gdLst>
                  <a:gd name="T0" fmla="*/ 32 w 36"/>
                  <a:gd name="T1" fmla="*/ 26 h 36"/>
                  <a:gd name="T2" fmla="*/ 10 w 36"/>
                  <a:gd name="T3" fmla="*/ 32 h 36"/>
                  <a:gd name="T4" fmla="*/ 5 w 36"/>
                  <a:gd name="T5" fmla="*/ 10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8" y="36"/>
                      <a:pt x="10" y="32"/>
                    </a:cubicBezTo>
                    <a:cubicBezTo>
                      <a:pt x="3" y="27"/>
                      <a:pt x="0" y="17"/>
                      <a:pt x="5" y="10"/>
                    </a:cubicBezTo>
                    <a:cubicBezTo>
                      <a:pt x="9" y="2"/>
                      <a:pt x="19" y="0"/>
                      <a:pt x="27" y="4"/>
                    </a:cubicBezTo>
                    <a:cubicBezTo>
                      <a:pt x="34" y="9"/>
                      <a:pt x="36" y="19"/>
                      <a:pt x="32" y="26"/>
                    </a:cubicBezTo>
                    <a:close/>
                    <a:moveTo>
                      <a:pt x="28" y="24"/>
                    </a:moveTo>
                    <a:cubicBezTo>
                      <a:pt x="32" y="19"/>
                      <a:pt x="30" y="11"/>
                      <a:pt x="24" y="8"/>
                    </a:cubicBezTo>
                    <a:cubicBezTo>
                      <a:pt x="19" y="5"/>
                      <a:pt x="12" y="6"/>
                      <a:pt x="8" y="12"/>
                    </a:cubicBezTo>
                    <a:cubicBezTo>
                      <a:pt x="5" y="17"/>
                      <a:pt x="7" y="25"/>
                      <a:pt x="12" y="28"/>
                    </a:cubicBezTo>
                    <a:cubicBezTo>
                      <a:pt x="18"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3" name="Freeform 462"/>
              <p:cNvSpPr>
                <a:spLocks noEditPoints="1"/>
              </p:cNvSpPr>
              <p:nvPr/>
            </p:nvSpPr>
            <p:spPr bwMode="auto">
              <a:xfrm>
                <a:off x="4840003" y="3922004"/>
                <a:ext cx="59608" cy="59608"/>
              </a:xfrm>
              <a:custGeom>
                <a:avLst/>
                <a:gdLst>
                  <a:gd name="T0" fmla="*/ 31 w 36"/>
                  <a:gd name="T1" fmla="*/ 26 h 36"/>
                  <a:gd name="T2" fmla="*/ 9 w 36"/>
                  <a:gd name="T3" fmla="*/ 32 h 36"/>
                  <a:gd name="T4" fmla="*/ 4 w 36"/>
                  <a:gd name="T5" fmla="*/ 10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2"/>
                    </a:cubicBezTo>
                    <a:cubicBezTo>
                      <a:pt x="2" y="27"/>
                      <a:pt x="0" y="17"/>
                      <a:pt x="4" y="10"/>
                    </a:cubicBezTo>
                    <a:cubicBezTo>
                      <a:pt x="9" y="2"/>
                      <a:pt x="19" y="0"/>
                      <a:pt x="26" y="4"/>
                    </a:cubicBezTo>
                    <a:cubicBezTo>
                      <a:pt x="34" y="9"/>
                      <a:pt x="36" y="19"/>
                      <a:pt x="31" y="26"/>
                    </a:cubicBezTo>
                    <a:close/>
                    <a:moveTo>
                      <a:pt x="28" y="24"/>
                    </a:moveTo>
                    <a:cubicBezTo>
                      <a:pt x="31" y="19"/>
                      <a:pt x="29" y="11"/>
                      <a:pt x="24" y="8"/>
                    </a:cubicBezTo>
                    <a:cubicBezTo>
                      <a:pt x="18" y="5"/>
                      <a:pt x="11" y="6"/>
                      <a:pt x="8" y="12"/>
                    </a:cubicBezTo>
                    <a:cubicBezTo>
                      <a:pt x="4" y="17"/>
                      <a:pt x="6" y="25"/>
                      <a:pt x="12" y="28"/>
                    </a:cubicBezTo>
                    <a:cubicBezTo>
                      <a:pt x="17" y="31"/>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4" name="Freeform 463"/>
              <p:cNvSpPr>
                <a:spLocks/>
              </p:cNvSpPr>
              <p:nvPr/>
            </p:nvSpPr>
            <p:spPr bwMode="auto">
              <a:xfrm>
                <a:off x="4619102" y="3774035"/>
                <a:ext cx="234225" cy="159189"/>
              </a:xfrm>
              <a:custGeom>
                <a:avLst/>
                <a:gdLst>
                  <a:gd name="T0" fmla="*/ 0 w 141"/>
                  <a:gd name="T1" fmla="*/ 0 h 96"/>
                  <a:gd name="T2" fmla="*/ 39 w 141"/>
                  <a:gd name="T3" fmla="*/ 0 h 96"/>
                  <a:gd name="T4" fmla="*/ 66 w 141"/>
                  <a:gd name="T5" fmla="*/ 12 h 96"/>
                  <a:gd name="T6" fmla="*/ 141 w 141"/>
                  <a:gd name="T7" fmla="*/ 96 h 96"/>
                </a:gdLst>
                <a:ahLst/>
                <a:cxnLst>
                  <a:cxn ang="0">
                    <a:pos x="T0" y="T1"/>
                  </a:cxn>
                  <a:cxn ang="0">
                    <a:pos x="T2" y="T3"/>
                  </a:cxn>
                  <a:cxn ang="0">
                    <a:pos x="T4" y="T5"/>
                  </a:cxn>
                  <a:cxn ang="0">
                    <a:pos x="T6" y="T7"/>
                  </a:cxn>
                </a:cxnLst>
                <a:rect l="0" t="0" r="r" b="b"/>
                <a:pathLst>
                  <a:path w="141" h="96">
                    <a:moveTo>
                      <a:pt x="0" y="0"/>
                    </a:moveTo>
                    <a:cubicBezTo>
                      <a:pt x="39" y="0"/>
                      <a:pt x="39" y="0"/>
                      <a:pt x="39" y="0"/>
                    </a:cubicBezTo>
                    <a:cubicBezTo>
                      <a:pt x="48" y="0"/>
                      <a:pt x="60" y="5"/>
                      <a:pt x="66" y="12"/>
                    </a:cubicBezTo>
                    <a:cubicBezTo>
                      <a:pt x="141" y="96"/>
                      <a:pt x="141" y="96"/>
                      <a:pt x="141" y="9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5" name="Freeform 464"/>
              <p:cNvSpPr>
                <a:spLocks noEditPoints="1"/>
              </p:cNvSpPr>
              <p:nvPr/>
            </p:nvSpPr>
            <p:spPr bwMode="auto">
              <a:xfrm>
                <a:off x="4632426" y="3673052"/>
                <a:ext cx="59608" cy="61712"/>
              </a:xfrm>
              <a:custGeom>
                <a:avLst/>
                <a:gdLst>
                  <a:gd name="T0" fmla="*/ 31 w 36"/>
                  <a:gd name="T1" fmla="*/ 27 h 37"/>
                  <a:gd name="T2" fmla="*/ 9 w 36"/>
                  <a:gd name="T3" fmla="*/ 32 h 37"/>
                  <a:gd name="T4" fmla="*/ 4 w 36"/>
                  <a:gd name="T5" fmla="*/ 10 h 37"/>
                  <a:gd name="T6" fmla="*/ 26 w 36"/>
                  <a:gd name="T7" fmla="*/ 5 h 37"/>
                  <a:gd name="T8" fmla="*/ 31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27"/>
                    </a:moveTo>
                    <a:cubicBezTo>
                      <a:pt x="27" y="34"/>
                      <a:pt x="17" y="37"/>
                      <a:pt x="9" y="32"/>
                    </a:cubicBezTo>
                    <a:cubicBezTo>
                      <a:pt x="2" y="27"/>
                      <a:pt x="0" y="18"/>
                      <a:pt x="4" y="10"/>
                    </a:cubicBezTo>
                    <a:cubicBezTo>
                      <a:pt x="9" y="3"/>
                      <a:pt x="19" y="0"/>
                      <a:pt x="26" y="5"/>
                    </a:cubicBezTo>
                    <a:cubicBezTo>
                      <a:pt x="33" y="10"/>
                      <a:pt x="36" y="19"/>
                      <a:pt x="31" y="27"/>
                    </a:cubicBezTo>
                    <a:close/>
                    <a:moveTo>
                      <a:pt x="28" y="25"/>
                    </a:moveTo>
                    <a:cubicBezTo>
                      <a:pt x="31" y="19"/>
                      <a:pt x="29" y="12"/>
                      <a:pt x="24" y="8"/>
                    </a:cubicBezTo>
                    <a:cubicBezTo>
                      <a:pt x="18" y="5"/>
                      <a:pt x="11" y="7"/>
                      <a:pt x="8" y="12"/>
                    </a:cubicBezTo>
                    <a:cubicBezTo>
                      <a:pt x="4" y="18"/>
                      <a:pt x="6" y="25"/>
                      <a:pt x="12" y="28"/>
                    </a:cubicBezTo>
                    <a:cubicBezTo>
                      <a:pt x="17" y="32"/>
                      <a:pt x="24"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6" name="Freeform 465"/>
              <p:cNvSpPr>
                <a:spLocks noEditPoints="1"/>
              </p:cNvSpPr>
              <p:nvPr/>
            </p:nvSpPr>
            <p:spPr bwMode="auto">
              <a:xfrm>
                <a:off x="4904520" y="3852578"/>
                <a:ext cx="59608" cy="61011"/>
              </a:xfrm>
              <a:custGeom>
                <a:avLst/>
                <a:gdLst>
                  <a:gd name="T0" fmla="*/ 32 w 36"/>
                  <a:gd name="T1" fmla="*/ 27 h 37"/>
                  <a:gd name="T2" fmla="*/ 10 w 36"/>
                  <a:gd name="T3" fmla="*/ 32 h 37"/>
                  <a:gd name="T4" fmla="*/ 5 w 36"/>
                  <a:gd name="T5" fmla="*/ 10 h 37"/>
                  <a:gd name="T6" fmla="*/ 26 w 36"/>
                  <a:gd name="T7" fmla="*/ 5 h 37"/>
                  <a:gd name="T8" fmla="*/ 32 w 36"/>
                  <a:gd name="T9" fmla="*/ 27 h 37"/>
                  <a:gd name="T10" fmla="*/ 28 w 36"/>
                  <a:gd name="T11" fmla="*/ 25 h 37"/>
                  <a:gd name="T12" fmla="*/ 24 w 36"/>
                  <a:gd name="T13" fmla="*/ 8 h 37"/>
                  <a:gd name="T14" fmla="*/ 8 w 36"/>
                  <a:gd name="T15" fmla="*/ 12 h 37"/>
                  <a:gd name="T16" fmla="*/ 12 w 36"/>
                  <a:gd name="T17" fmla="*/ 28 h 37"/>
                  <a:gd name="T18" fmla="*/ 2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2" y="27"/>
                    </a:moveTo>
                    <a:cubicBezTo>
                      <a:pt x="27" y="34"/>
                      <a:pt x="17" y="37"/>
                      <a:pt x="10" y="32"/>
                    </a:cubicBezTo>
                    <a:cubicBezTo>
                      <a:pt x="2" y="27"/>
                      <a:pt x="0" y="18"/>
                      <a:pt x="5" y="10"/>
                    </a:cubicBezTo>
                    <a:cubicBezTo>
                      <a:pt x="9" y="3"/>
                      <a:pt x="19" y="0"/>
                      <a:pt x="26" y="5"/>
                    </a:cubicBezTo>
                    <a:cubicBezTo>
                      <a:pt x="34" y="10"/>
                      <a:pt x="36" y="19"/>
                      <a:pt x="32" y="27"/>
                    </a:cubicBezTo>
                    <a:close/>
                    <a:moveTo>
                      <a:pt x="28" y="25"/>
                    </a:moveTo>
                    <a:cubicBezTo>
                      <a:pt x="31" y="19"/>
                      <a:pt x="30" y="12"/>
                      <a:pt x="24" y="8"/>
                    </a:cubicBezTo>
                    <a:cubicBezTo>
                      <a:pt x="19" y="5"/>
                      <a:pt x="11" y="7"/>
                      <a:pt x="8" y="12"/>
                    </a:cubicBezTo>
                    <a:cubicBezTo>
                      <a:pt x="5" y="18"/>
                      <a:pt x="6" y="25"/>
                      <a:pt x="12" y="28"/>
                    </a:cubicBezTo>
                    <a:cubicBezTo>
                      <a:pt x="17" y="32"/>
                      <a:pt x="25" y="30"/>
                      <a:pt x="2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7" name="Freeform 466"/>
              <p:cNvSpPr>
                <a:spLocks/>
              </p:cNvSpPr>
              <p:nvPr/>
            </p:nvSpPr>
            <p:spPr bwMode="auto">
              <a:xfrm>
                <a:off x="4684321" y="3704609"/>
                <a:ext cx="235628" cy="160592"/>
              </a:xfrm>
              <a:custGeom>
                <a:avLst/>
                <a:gdLst>
                  <a:gd name="T0" fmla="*/ 0 w 142"/>
                  <a:gd name="T1" fmla="*/ 0 h 97"/>
                  <a:gd name="T2" fmla="*/ 40 w 142"/>
                  <a:gd name="T3" fmla="*/ 0 h 97"/>
                  <a:gd name="T4" fmla="*/ 66 w 142"/>
                  <a:gd name="T5" fmla="*/ 12 h 97"/>
                  <a:gd name="T6" fmla="*/ 142 w 142"/>
                  <a:gd name="T7" fmla="*/ 97 h 97"/>
                </a:gdLst>
                <a:ahLst/>
                <a:cxnLst>
                  <a:cxn ang="0">
                    <a:pos x="T0" y="T1"/>
                  </a:cxn>
                  <a:cxn ang="0">
                    <a:pos x="T2" y="T3"/>
                  </a:cxn>
                  <a:cxn ang="0">
                    <a:pos x="T4" y="T5"/>
                  </a:cxn>
                  <a:cxn ang="0">
                    <a:pos x="T6" y="T7"/>
                  </a:cxn>
                </a:cxnLst>
                <a:rect l="0" t="0" r="r" b="b"/>
                <a:pathLst>
                  <a:path w="142" h="97">
                    <a:moveTo>
                      <a:pt x="0" y="0"/>
                    </a:moveTo>
                    <a:cubicBezTo>
                      <a:pt x="40" y="0"/>
                      <a:pt x="40" y="0"/>
                      <a:pt x="40" y="0"/>
                    </a:cubicBezTo>
                    <a:cubicBezTo>
                      <a:pt x="48" y="0"/>
                      <a:pt x="60" y="6"/>
                      <a:pt x="66" y="12"/>
                    </a:cubicBezTo>
                    <a:cubicBezTo>
                      <a:pt x="142" y="97"/>
                      <a:pt x="142" y="97"/>
                      <a:pt x="142" y="9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8" name="Freeform 467"/>
              <p:cNvSpPr>
                <a:spLocks noEditPoints="1"/>
              </p:cNvSpPr>
              <p:nvPr/>
            </p:nvSpPr>
            <p:spPr bwMode="auto">
              <a:xfrm>
                <a:off x="5088955" y="4053142"/>
                <a:ext cx="61011" cy="59608"/>
              </a:xfrm>
              <a:custGeom>
                <a:avLst/>
                <a:gdLst>
                  <a:gd name="T0" fmla="*/ 10 w 37"/>
                  <a:gd name="T1" fmla="*/ 31 h 36"/>
                  <a:gd name="T2" fmla="*/ 5 w 37"/>
                  <a:gd name="T3" fmla="*/ 9 h 36"/>
                  <a:gd name="T4" fmla="*/ 27 w 37"/>
                  <a:gd name="T5" fmla="*/ 4 h 36"/>
                  <a:gd name="T6" fmla="*/ 32 w 37"/>
                  <a:gd name="T7" fmla="*/ 26 h 36"/>
                  <a:gd name="T8" fmla="*/ 10 w 37"/>
                  <a:gd name="T9" fmla="*/ 31 h 36"/>
                  <a:gd name="T10" fmla="*/ 12 w 37"/>
                  <a:gd name="T11" fmla="*/ 28 h 36"/>
                  <a:gd name="T12" fmla="*/ 29 w 37"/>
                  <a:gd name="T13" fmla="*/ 24 h 36"/>
                  <a:gd name="T14" fmla="*/ 25 w 37"/>
                  <a:gd name="T15" fmla="*/ 8 h 36"/>
                  <a:gd name="T16" fmla="*/ 9 w 37"/>
                  <a:gd name="T17" fmla="*/ 12 h 36"/>
                  <a:gd name="T18" fmla="*/ 12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31"/>
                    </a:moveTo>
                    <a:cubicBezTo>
                      <a:pt x="3" y="27"/>
                      <a:pt x="0" y="17"/>
                      <a:pt x="5" y="9"/>
                    </a:cubicBezTo>
                    <a:cubicBezTo>
                      <a:pt x="10" y="2"/>
                      <a:pt x="19" y="0"/>
                      <a:pt x="27" y="4"/>
                    </a:cubicBezTo>
                    <a:cubicBezTo>
                      <a:pt x="34" y="9"/>
                      <a:pt x="37" y="19"/>
                      <a:pt x="32" y="26"/>
                    </a:cubicBezTo>
                    <a:cubicBezTo>
                      <a:pt x="27" y="33"/>
                      <a:pt x="18" y="36"/>
                      <a:pt x="10" y="31"/>
                    </a:cubicBezTo>
                    <a:close/>
                    <a:moveTo>
                      <a:pt x="12" y="28"/>
                    </a:moveTo>
                    <a:cubicBezTo>
                      <a:pt x="18" y="31"/>
                      <a:pt x="25" y="29"/>
                      <a:pt x="29" y="24"/>
                    </a:cubicBezTo>
                    <a:cubicBezTo>
                      <a:pt x="32" y="18"/>
                      <a:pt x="30" y="11"/>
                      <a:pt x="25" y="8"/>
                    </a:cubicBezTo>
                    <a:cubicBezTo>
                      <a:pt x="19" y="4"/>
                      <a:pt x="12" y="6"/>
                      <a:pt x="9" y="12"/>
                    </a:cubicBezTo>
                    <a:cubicBezTo>
                      <a:pt x="5" y="17"/>
                      <a:pt x="7"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9" name="Freeform 468"/>
              <p:cNvSpPr>
                <a:spLocks noEditPoints="1"/>
              </p:cNvSpPr>
              <p:nvPr/>
            </p:nvSpPr>
            <p:spPr bwMode="auto">
              <a:xfrm>
                <a:off x="5085449" y="4320327"/>
                <a:ext cx="59608" cy="59608"/>
              </a:xfrm>
              <a:custGeom>
                <a:avLst/>
                <a:gdLst>
                  <a:gd name="T0" fmla="*/ 10 w 36"/>
                  <a:gd name="T1" fmla="*/ 32 h 36"/>
                  <a:gd name="T2" fmla="*/ 5 w 36"/>
                  <a:gd name="T3" fmla="*/ 10 h 36"/>
                  <a:gd name="T4" fmla="*/ 27 w 36"/>
                  <a:gd name="T5" fmla="*/ 5 h 36"/>
                  <a:gd name="T6" fmla="*/ 32 w 36"/>
                  <a:gd name="T7" fmla="*/ 27 h 36"/>
                  <a:gd name="T8" fmla="*/ 10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2"/>
                    </a:moveTo>
                    <a:cubicBezTo>
                      <a:pt x="3" y="27"/>
                      <a:pt x="0" y="17"/>
                      <a:pt x="5" y="10"/>
                    </a:cubicBezTo>
                    <a:cubicBezTo>
                      <a:pt x="9" y="3"/>
                      <a:pt x="19" y="0"/>
                      <a:pt x="27" y="5"/>
                    </a:cubicBezTo>
                    <a:cubicBezTo>
                      <a:pt x="34" y="9"/>
                      <a:pt x="36" y="19"/>
                      <a:pt x="32" y="27"/>
                    </a:cubicBezTo>
                    <a:cubicBezTo>
                      <a:pt x="27" y="34"/>
                      <a:pt x="18" y="36"/>
                      <a:pt x="10" y="32"/>
                    </a:cubicBezTo>
                    <a:close/>
                    <a:moveTo>
                      <a:pt x="12" y="28"/>
                    </a:moveTo>
                    <a:cubicBezTo>
                      <a:pt x="18" y="32"/>
                      <a:pt x="25" y="30"/>
                      <a:pt x="28" y="24"/>
                    </a:cubicBezTo>
                    <a:cubicBezTo>
                      <a:pt x="32" y="19"/>
                      <a:pt x="30" y="12"/>
                      <a:pt x="24" y="8"/>
                    </a:cubicBezTo>
                    <a:cubicBezTo>
                      <a:pt x="19" y="5"/>
                      <a:pt x="12" y="7"/>
                      <a:pt x="8" y="12"/>
                    </a:cubicBezTo>
                    <a:cubicBezTo>
                      <a:pt x="5" y="18"/>
                      <a:pt x="7"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0" name="Line 469"/>
              <p:cNvSpPr>
                <a:spLocks noChangeShapeType="1"/>
              </p:cNvSpPr>
              <p:nvPr/>
            </p:nvSpPr>
            <p:spPr bwMode="auto">
              <a:xfrm>
                <a:off x="5115604" y="4104335"/>
                <a:ext cx="0" cy="218797"/>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1" name="Freeform 470"/>
              <p:cNvSpPr>
                <a:spLocks noEditPoints="1"/>
              </p:cNvSpPr>
              <p:nvPr/>
            </p:nvSpPr>
            <p:spPr bwMode="auto">
              <a:xfrm>
                <a:off x="5415749" y="4403078"/>
                <a:ext cx="59608" cy="59608"/>
              </a:xfrm>
              <a:custGeom>
                <a:avLst/>
                <a:gdLst>
                  <a:gd name="T0" fmla="*/ 9 w 36"/>
                  <a:gd name="T1" fmla="*/ 31 h 36"/>
                  <a:gd name="T2" fmla="*/ 4 w 36"/>
                  <a:gd name="T3" fmla="*/ 10 h 36"/>
                  <a:gd name="T4" fmla="*/ 26 w 36"/>
                  <a:gd name="T5" fmla="*/ 4 h 36"/>
                  <a:gd name="T6" fmla="*/ 31 w 36"/>
                  <a:gd name="T7" fmla="*/ 26 h 36"/>
                  <a:gd name="T8" fmla="*/ 9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31"/>
                    </a:moveTo>
                    <a:cubicBezTo>
                      <a:pt x="2" y="27"/>
                      <a:pt x="0" y="17"/>
                      <a:pt x="4" y="10"/>
                    </a:cubicBezTo>
                    <a:cubicBezTo>
                      <a:pt x="9" y="2"/>
                      <a:pt x="19" y="0"/>
                      <a:pt x="26" y="4"/>
                    </a:cubicBezTo>
                    <a:cubicBezTo>
                      <a:pt x="34" y="9"/>
                      <a:pt x="36" y="19"/>
                      <a:pt x="31" y="26"/>
                    </a:cubicBezTo>
                    <a:cubicBezTo>
                      <a:pt x="27" y="34"/>
                      <a:pt x="17" y="36"/>
                      <a:pt x="9" y="31"/>
                    </a:cubicBezTo>
                    <a:close/>
                    <a:moveTo>
                      <a:pt x="12" y="28"/>
                    </a:moveTo>
                    <a:cubicBezTo>
                      <a:pt x="17" y="31"/>
                      <a:pt x="24" y="29"/>
                      <a:pt x="28" y="24"/>
                    </a:cubicBezTo>
                    <a:cubicBezTo>
                      <a:pt x="31" y="18"/>
                      <a:pt x="29" y="11"/>
                      <a:pt x="24" y="8"/>
                    </a:cubicBezTo>
                    <a:cubicBezTo>
                      <a:pt x="18" y="4"/>
                      <a:pt x="11" y="6"/>
                      <a:pt x="8" y="12"/>
                    </a:cubicBezTo>
                    <a:cubicBezTo>
                      <a:pt x="4" y="17"/>
                      <a:pt x="6"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2" name="Freeform 471"/>
              <p:cNvSpPr>
                <a:spLocks noEditPoints="1"/>
              </p:cNvSpPr>
              <p:nvPr/>
            </p:nvSpPr>
            <p:spPr bwMode="auto">
              <a:xfrm>
                <a:off x="5412242" y="4716547"/>
                <a:ext cx="59608" cy="61011"/>
              </a:xfrm>
              <a:custGeom>
                <a:avLst/>
                <a:gdLst>
                  <a:gd name="T0" fmla="*/ 9 w 36"/>
                  <a:gd name="T1" fmla="*/ 32 h 37"/>
                  <a:gd name="T2" fmla="*/ 4 w 36"/>
                  <a:gd name="T3" fmla="*/ 10 h 37"/>
                  <a:gd name="T4" fmla="*/ 26 w 36"/>
                  <a:gd name="T5" fmla="*/ 5 h 37"/>
                  <a:gd name="T6" fmla="*/ 31 w 36"/>
                  <a:gd name="T7" fmla="*/ 27 h 37"/>
                  <a:gd name="T8" fmla="*/ 9 w 36"/>
                  <a:gd name="T9" fmla="*/ 32 h 37"/>
                  <a:gd name="T10" fmla="*/ 11 w 36"/>
                  <a:gd name="T11" fmla="*/ 29 h 37"/>
                  <a:gd name="T12" fmla="*/ 28 w 36"/>
                  <a:gd name="T13" fmla="*/ 25 h 37"/>
                  <a:gd name="T14" fmla="*/ 24 w 36"/>
                  <a:gd name="T15" fmla="*/ 8 h 37"/>
                  <a:gd name="T16" fmla="*/ 8 w 36"/>
                  <a:gd name="T17" fmla="*/ 12 h 37"/>
                  <a:gd name="T18" fmla="*/ 11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32"/>
                    </a:moveTo>
                    <a:cubicBezTo>
                      <a:pt x="2" y="27"/>
                      <a:pt x="0" y="18"/>
                      <a:pt x="4" y="10"/>
                    </a:cubicBezTo>
                    <a:cubicBezTo>
                      <a:pt x="9" y="3"/>
                      <a:pt x="18" y="0"/>
                      <a:pt x="26" y="5"/>
                    </a:cubicBezTo>
                    <a:cubicBezTo>
                      <a:pt x="33" y="10"/>
                      <a:pt x="36" y="19"/>
                      <a:pt x="31" y="27"/>
                    </a:cubicBezTo>
                    <a:cubicBezTo>
                      <a:pt x="27" y="34"/>
                      <a:pt x="17" y="37"/>
                      <a:pt x="9" y="32"/>
                    </a:cubicBezTo>
                    <a:close/>
                    <a:moveTo>
                      <a:pt x="11" y="29"/>
                    </a:moveTo>
                    <a:cubicBezTo>
                      <a:pt x="17" y="32"/>
                      <a:pt x="24" y="30"/>
                      <a:pt x="28" y="25"/>
                    </a:cubicBezTo>
                    <a:cubicBezTo>
                      <a:pt x="31" y="19"/>
                      <a:pt x="29" y="12"/>
                      <a:pt x="24" y="8"/>
                    </a:cubicBezTo>
                    <a:cubicBezTo>
                      <a:pt x="18" y="5"/>
                      <a:pt x="11" y="7"/>
                      <a:pt x="8" y="12"/>
                    </a:cubicBezTo>
                    <a:cubicBezTo>
                      <a:pt x="4" y="18"/>
                      <a:pt x="6" y="25"/>
                      <a:pt x="11"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3" name="Line 472"/>
              <p:cNvSpPr>
                <a:spLocks noChangeShapeType="1"/>
              </p:cNvSpPr>
              <p:nvPr/>
            </p:nvSpPr>
            <p:spPr bwMode="auto">
              <a:xfrm>
                <a:off x="5440293" y="4456375"/>
                <a:ext cx="0" cy="265081"/>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4" name="Freeform 473"/>
              <p:cNvSpPr>
                <a:spLocks noEditPoints="1"/>
              </p:cNvSpPr>
              <p:nvPr/>
            </p:nvSpPr>
            <p:spPr bwMode="auto">
              <a:xfrm>
                <a:off x="4511807" y="3804190"/>
                <a:ext cx="59608" cy="59608"/>
              </a:xfrm>
              <a:custGeom>
                <a:avLst/>
                <a:gdLst>
                  <a:gd name="T0" fmla="*/ 31 w 36"/>
                  <a:gd name="T1" fmla="*/ 26 h 36"/>
                  <a:gd name="T2" fmla="*/ 10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3"/>
                      <a:pt x="17" y="36"/>
                      <a:pt x="10" y="31"/>
                    </a:cubicBezTo>
                    <a:cubicBezTo>
                      <a:pt x="2" y="27"/>
                      <a:pt x="0" y="17"/>
                      <a:pt x="4" y="9"/>
                    </a:cubicBezTo>
                    <a:cubicBezTo>
                      <a:pt x="9" y="2"/>
                      <a:pt x="19" y="0"/>
                      <a:pt x="26" y="4"/>
                    </a:cubicBezTo>
                    <a:cubicBezTo>
                      <a:pt x="34" y="9"/>
                      <a:pt x="36" y="19"/>
                      <a:pt x="31"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5" name="Freeform 474"/>
              <p:cNvSpPr>
                <a:spLocks noEditPoints="1"/>
              </p:cNvSpPr>
              <p:nvPr/>
            </p:nvSpPr>
            <p:spPr bwMode="auto">
              <a:xfrm>
                <a:off x="4783901" y="3983015"/>
                <a:ext cx="59608" cy="60310"/>
              </a:xfrm>
              <a:custGeom>
                <a:avLst/>
                <a:gdLst>
                  <a:gd name="T0" fmla="*/ 32 w 36"/>
                  <a:gd name="T1" fmla="*/ 26 h 36"/>
                  <a:gd name="T2" fmla="*/ 10 w 36"/>
                  <a:gd name="T3" fmla="*/ 31 h 36"/>
                  <a:gd name="T4" fmla="*/ 5 w 36"/>
                  <a:gd name="T5" fmla="*/ 9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3"/>
                      <a:pt x="17" y="36"/>
                      <a:pt x="10" y="31"/>
                    </a:cubicBezTo>
                    <a:cubicBezTo>
                      <a:pt x="3" y="27"/>
                      <a:pt x="0" y="17"/>
                      <a:pt x="5" y="9"/>
                    </a:cubicBezTo>
                    <a:cubicBezTo>
                      <a:pt x="9" y="2"/>
                      <a:pt x="19" y="0"/>
                      <a:pt x="27" y="4"/>
                    </a:cubicBezTo>
                    <a:cubicBezTo>
                      <a:pt x="34" y="9"/>
                      <a:pt x="36" y="19"/>
                      <a:pt x="32" y="26"/>
                    </a:cubicBezTo>
                    <a:close/>
                    <a:moveTo>
                      <a:pt x="28" y="24"/>
                    </a:moveTo>
                    <a:cubicBezTo>
                      <a:pt x="32" y="18"/>
                      <a:pt x="30" y="11"/>
                      <a:pt x="24"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6" name="Freeform 475"/>
              <p:cNvSpPr>
                <a:spLocks/>
              </p:cNvSpPr>
              <p:nvPr/>
            </p:nvSpPr>
            <p:spPr bwMode="auto">
              <a:xfrm>
                <a:off x="4563000" y="3833643"/>
                <a:ext cx="235628" cy="161293"/>
              </a:xfrm>
              <a:custGeom>
                <a:avLst/>
                <a:gdLst>
                  <a:gd name="T0" fmla="*/ 0 w 142"/>
                  <a:gd name="T1" fmla="*/ 0 h 97"/>
                  <a:gd name="T2" fmla="*/ 40 w 142"/>
                  <a:gd name="T3" fmla="*/ 0 h 97"/>
                  <a:gd name="T4" fmla="*/ 67 w 142"/>
                  <a:gd name="T5" fmla="*/ 12 h 97"/>
                  <a:gd name="T6" fmla="*/ 142 w 142"/>
                  <a:gd name="T7" fmla="*/ 97 h 97"/>
                </a:gdLst>
                <a:ahLst/>
                <a:cxnLst>
                  <a:cxn ang="0">
                    <a:pos x="T0" y="T1"/>
                  </a:cxn>
                  <a:cxn ang="0">
                    <a:pos x="T2" y="T3"/>
                  </a:cxn>
                  <a:cxn ang="0">
                    <a:pos x="T4" y="T5"/>
                  </a:cxn>
                  <a:cxn ang="0">
                    <a:pos x="T6" y="T7"/>
                  </a:cxn>
                </a:cxnLst>
                <a:rect l="0" t="0" r="r" b="b"/>
                <a:pathLst>
                  <a:path w="142" h="97">
                    <a:moveTo>
                      <a:pt x="0" y="0"/>
                    </a:moveTo>
                    <a:cubicBezTo>
                      <a:pt x="40" y="0"/>
                      <a:pt x="40" y="0"/>
                      <a:pt x="40" y="0"/>
                    </a:cubicBezTo>
                    <a:cubicBezTo>
                      <a:pt x="49" y="0"/>
                      <a:pt x="61" y="6"/>
                      <a:pt x="67" y="12"/>
                    </a:cubicBezTo>
                    <a:cubicBezTo>
                      <a:pt x="142" y="97"/>
                      <a:pt x="142" y="97"/>
                      <a:pt x="142" y="9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7" name="Freeform 476"/>
              <p:cNvSpPr>
                <a:spLocks noEditPoints="1"/>
              </p:cNvSpPr>
              <p:nvPr/>
            </p:nvSpPr>
            <p:spPr bwMode="auto">
              <a:xfrm>
                <a:off x="5347725" y="4404480"/>
                <a:ext cx="59608" cy="59608"/>
              </a:xfrm>
              <a:custGeom>
                <a:avLst/>
                <a:gdLst>
                  <a:gd name="T0" fmla="*/ 10 w 36"/>
                  <a:gd name="T1" fmla="*/ 32 h 36"/>
                  <a:gd name="T2" fmla="*/ 4 w 36"/>
                  <a:gd name="T3" fmla="*/ 10 h 36"/>
                  <a:gd name="T4" fmla="*/ 26 w 36"/>
                  <a:gd name="T5" fmla="*/ 5 h 36"/>
                  <a:gd name="T6" fmla="*/ 32 w 36"/>
                  <a:gd name="T7" fmla="*/ 26 h 36"/>
                  <a:gd name="T8" fmla="*/ 10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2"/>
                    </a:moveTo>
                    <a:cubicBezTo>
                      <a:pt x="2" y="27"/>
                      <a:pt x="0" y="17"/>
                      <a:pt x="4" y="10"/>
                    </a:cubicBezTo>
                    <a:cubicBezTo>
                      <a:pt x="9" y="2"/>
                      <a:pt x="19" y="0"/>
                      <a:pt x="26" y="5"/>
                    </a:cubicBezTo>
                    <a:cubicBezTo>
                      <a:pt x="34" y="9"/>
                      <a:pt x="36" y="19"/>
                      <a:pt x="32" y="26"/>
                    </a:cubicBezTo>
                    <a:cubicBezTo>
                      <a:pt x="27" y="34"/>
                      <a:pt x="17" y="36"/>
                      <a:pt x="10" y="32"/>
                    </a:cubicBezTo>
                    <a:close/>
                    <a:moveTo>
                      <a:pt x="12" y="28"/>
                    </a:moveTo>
                    <a:cubicBezTo>
                      <a:pt x="17" y="32"/>
                      <a:pt x="25" y="30"/>
                      <a:pt x="28" y="24"/>
                    </a:cubicBezTo>
                    <a:cubicBezTo>
                      <a:pt x="31" y="19"/>
                      <a:pt x="30" y="12"/>
                      <a:pt x="24" y="8"/>
                    </a:cubicBezTo>
                    <a:cubicBezTo>
                      <a:pt x="19" y="5"/>
                      <a:pt x="11" y="7"/>
                      <a:pt x="8" y="12"/>
                    </a:cubicBezTo>
                    <a:cubicBezTo>
                      <a:pt x="5" y="18"/>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8" name="Freeform 477"/>
              <p:cNvSpPr>
                <a:spLocks noEditPoints="1"/>
              </p:cNvSpPr>
              <p:nvPr/>
            </p:nvSpPr>
            <p:spPr bwMode="auto">
              <a:xfrm>
                <a:off x="5126824" y="4762831"/>
                <a:ext cx="59608" cy="61712"/>
              </a:xfrm>
              <a:custGeom>
                <a:avLst/>
                <a:gdLst>
                  <a:gd name="T0" fmla="*/ 10 w 36"/>
                  <a:gd name="T1" fmla="*/ 32 h 37"/>
                  <a:gd name="T2" fmla="*/ 5 w 36"/>
                  <a:gd name="T3" fmla="*/ 10 h 37"/>
                  <a:gd name="T4" fmla="*/ 26 w 36"/>
                  <a:gd name="T5" fmla="*/ 5 h 37"/>
                  <a:gd name="T6" fmla="*/ 32 w 36"/>
                  <a:gd name="T7" fmla="*/ 27 h 37"/>
                  <a:gd name="T8" fmla="*/ 10 w 36"/>
                  <a:gd name="T9" fmla="*/ 32 h 37"/>
                  <a:gd name="T10" fmla="*/ 12 w 36"/>
                  <a:gd name="T11" fmla="*/ 29 h 37"/>
                  <a:gd name="T12" fmla="*/ 28 w 36"/>
                  <a:gd name="T13" fmla="*/ 25 h 37"/>
                  <a:gd name="T14" fmla="*/ 24 w 36"/>
                  <a:gd name="T15" fmla="*/ 9 h 37"/>
                  <a:gd name="T16" fmla="*/ 8 w 36"/>
                  <a:gd name="T17" fmla="*/ 12 h 37"/>
                  <a:gd name="T18" fmla="*/ 12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32"/>
                    </a:moveTo>
                    <a:cubicBezTo>
                      <a:pt x="2" y="28"/>
                      <a:pt x="0" y="18"/>
                      <a:pt x="5" y="10"/>
                    </a:cubicBezTo>
                    <a:cubicBezTo>
                      <a:pt x="9" y="3"/>
                      <a:pt x="19" y="0"/>
                      <a:pt x="26" y="5"/>
                    </a:cubicBezTo>
                    <a:cubicBezTo>
                      <a:pt x="34" y="10"/>
                      <a:pt x="36" y="19"/>
                      <a:pt x="32" y="27"/>
                    </a:cubicBezTo>
                    <a:cubicBezTo>
                      <a:pt x="27" y="34"/>
                      <a:pt x="17" y="37"/>
                      <a:pt x="10" y="32"/>
                    </a:cubicBezTo>
                    <a:close/>
                    <a:moveTo>
                      <a:pt x="12" y="29"/>
                    </a:moveTo>
                    <a:cubicBezTo>
                      <a:pt x="17" y="32"/>
                      <a:pt x="25" y="30"/>
                      <a:pt x="28" y="25"/>
                    </a:cubicBezTo>
                    <a:cubicBezTo>
                      <a:pt x="31" y="19"/>
                      <a:pt x="30" y="12"/>
                      <a:pt x="24" y="9"/>
                    </a:cubicBezTo>
                    <a:cubicBezTo>
                      <a:pt x="19" y="5"/>
                      <a:pt x="11" y="7"/>
                      <a:pt x="8" y="12"/>
                    </a:cubicBezTo>
                    <a:cubicBezTo>
                      <a:pt x="5" y="18"/>
                      <a:pt x="6" y="25"/>
                      <a:pt x="12"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9" name="Freeform 478"/>
              <p:cNvSpPr>
                <a:spLocks/>
              </p:cNvSpPr>
              <p:nvPr/>
            </p:nvSpPr>
            <p:spPr bwMode="auto">
              <a:xfrm>
                <a:off x="5175212" y="4457777"/>
                <a:ext cx="200564" cy="319781"/>
              </a:xfrm>
              <a:custGeom>
                <a:avLst/>
                <a:gdLst>
                  <a:gd name="T0" fmla="*/ 121 w 121"/>
                  <a:gd name="T1" fmla="*/ 0 h 193"/>
                  <a:gd name="T2" fmla="*/ 121 w 121"/>
                  <a:gd name="T3" fmla="*/ 45 h 193"/>
                  <a:gd name="T4" fmla="*/ 109 w 121"/>
                  <a:gd name="T5" fmla="*/ 72 h 193"/>
                  <a:gd name="T6" fmla="*/ 0 w 121"/>
                  <a:gd name="T7" fmla="*/ 193 h 193"/>
                </a:gdLst>
                <a:ahLst/>
                <a:cxnLst>
                  <a:cxn ang="0">
                    <a:pos x="T0" y="T1"/>
                  </a:cxn>
                  <a:cxn ang="0">
                    <a:pos x="T2" y="T3"/>
                  </a:cxn>
                  <a:cxn ang="0">
                    <a:pos x="T4" y="T5"/>
                  </a:cxn>
                  <a:cxn ang="0">
                    <a:pos x="T6" y="T7"/>
                  </a:cxn>
                </a:cxnLst>
                <a:rect l="0" t="0" r="r" b="b"/>
                <a:pathLst>
                  <a:path w="121" h="193">
                    <a:moveTo>
                      <a:pt x="121" y="0"/>
                    </a:moveTo>
                    <a:cubicBezTo>
                      <a:pt x="121" y="45"/>
                      <a:pt x="121" y="45"/>
                      <a:pt x="121" y="45"/>
                    </a:cubicBezTo>
                    <a:cubicBezTo>
                      <a:pt x="121" y="54"/>
                      <a:pt x="116" y="66"/>
                      <a:pt x="109" y="72"/>
                    </a:cubicBezTo>
                    <a:cubicBezTo>
                      <a:pt x="0" y="193"/>
                      <a:pt x="0" y="193"/>
                      <a:pt x="0" y="193"/>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0" name="Freeform 479"/>
              <p:cNvSpPr>
                <a:spLocks noEditPoints="1"/>
              </p:cNvSpPr>
              <p:nvPr/>
            </p:nvSpPr>
            <p:spPr bwMode="auto">
              <a:xfrm>
                <a:off x="4846315" y="4321730"/>
                <a:ext cx="58206" cy="58206"/>
              </a:xfrm>
              <a:custGeom>
                <a:avLst/>
                <a:gdLst>
                  <a:gd name="T0" fmla="*/ 14 w 35"/>
                  <a:gd name="T1" fmla="*/ 2 h 35"/>
                  <a:gd name="T2" fmla="*/ 33 w 35"/>
                  <a:gd name="T3" fmla="*/ 14 h 35"/>
                  <a:gd name="T4" fmla="*/ 22 w 35"/>
                  <a:gd name="T5" fmla="*/ 33 h 35"/>
                  <a:gd name="T6" fmla="*/ 2 w 35"/>
                  <a:gd name="T7" fmla="*/ 21 h 35"/>
                  <a:gd name="T8" fmla="*/ 14 w 35"/>
                  <a:gd name="T9" fmla="*/ 2 h 35"/>
                  <a:gd name="T10" fmla="*/ 15 w 35"/>
                  <a:gd name="T11" fmla="*/ 6 h 35"/>
                  <a:gd name="T12" fmla="*/ 6 w 35"/>
                  <a:gd name="T13" fmla="*/ 20 h 35"/>
                  <a:gd name="T14" fmla="*/ 21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6"/>
                      <a:pt x="33" y="14"/>
                    </a:cubicBezTo>
                    <a:cubicBezTo>
                      <a:pt x="35" y="23"/>
                      <a:pt x="30" y="31"/>
                      <a:pt x="22" y="33"/>
                    </a:cubicBezTo>
                    <a:cubicBezTo>
                      <a:pt x="13" y="35"/>
                      <a:pt x="4" y="30"/>
                      <a:pt x="2" y="21"/>
                    </a:cubicBezTo>
                    <a:cubicBezTo>
                      <a:pt x="0" y="13"/>
                      <a:pt x="6" y="4"/>
                      <a:pt x="14" y="2"/>
                    </a:cubicBezTo>
                    <a:close/>
                    <a:moveTo>
                      <a:pt x="15" y="6"/>
                    </a:moveTo>
                    <a:cubicBezTo>
                      <a:pt x="9" y="8"/>
                      <a:pt x="5" y="14"/>
                      <a:pt x="6" y="20"/>
                    </a:cubicBezTo>
                    <a:cubicBezTo>
                      <a:pt x="8" y="27"/>
                      <a:pt x="14" y="31"/>
                      <a:pt x="21" y="29"/>
                    </a:cubicBezTo>
                    <a:cubicBezTo>
                      <a:pt x="27" y="28"/>
                      <a:pt x="31" y="21"/>
                      <a:pt x="29" y="15"/>
                    </a:cubicBezTo>
                    <a:cubicBezTo>
                      <a:pt x="28" y="9"/>
                      <a:pt x="21" y="5"/>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1" name="Freeform 480"/>
              <p:cNvSpPr>
                <a:spLocks noEditPoints="1"/>
              </p:cNvSpPr>
              <p:nvPr/>
            </p:nvSpPr>
            <p:spPr bwMode="auto">
              <a:xfrm>
                <a:off x="4780395" y="4049636"/>
                <a:ext cx="58206" cy="58206"/>
              </a:xfrm>
              <a:custGeom>
                <a:avLst/>
                <a:gdLst>
                  <a:gd name="T0" fmla="*/ 14 w 35"/>
                  <a:gd name="T1" fmla="*/ 2 h 35"/>
                  <a:gd name="T2" fmla="*/ 33 w 35"/>
                  <a:gd name="T3" fmla="*/ 13 h 35"/>
                  <a:gd name="T4" fmla="*/ 22 w 35"/>
                  <a:gd name="T5" fmla="*/ 33 h 35"/>
                  <a:gd name="T6" fmla="*/ 2 w 35"/>
                  <a:gd name="T7" fmla="*/ 21 h 35"/>
                  <a:gd name="T8" fmla="*/ 14 w 35"/>
                  <a:gd name="T9" fmla="*/ 2 h 35"/>
                  <a:gd name="T10" fmla="*/ 15 w 35"/>
                  <a:gd name="T11" fmla="*/ 6 h 35"/>
                  <a:gd name="T12" fmla="*/ 7 w 35"/>
                  <a:gd name="T13" fmla="*/ 20 h 35"/>
                  <a:gd name="T14" fmla="*/ 21 w 35"/>
                  <a:gd name="T15" fmla="*/ 29 h 35"/>
                  <a:gd name="T16" fmla="*/ 29 w 35"/>
                  <a:gd name="T17" fmla="*/ 14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3"/>
                    </a:cubicBezTo>
                    <a:cubicBezTo>
                      <a:pt x="35" y="22"/>
                      <a:pt x="30" y="31"/>
                      <a:pt x="22" y="33"/>
                    </a:cubicBezTo>
                    <a:cubicBezTo>
                      <a:pt x="13" y="35"/>
                      <a:pt x="5" y="29"/>
                      <a:pt x="2" y="21"/>
                    </a:cubicBezTo>
                    <a:cubicBezTo>
                      <a:pt x="0" y="12"/>
                      <a:pt x="6" y="4"/>
                      <a:pt x="14" y="2"/>
                    </a:cubicBezTo>
                    <a:close/>
                    <a:moveTo>
                      <a:pt x="15" y="6"/>
                    </a:moveTo>
                    <a:cubicBezTo>
                      <a:pt x="9" y="7"/>
                      <a:pt x="5" y="14"/>
                      <a:pt x="7" y="20"/>
                    </a:cubicBezTo>
                    <a:cubicBezTo>
                      <a:pt x="8" y="26"/>
                      <a:pt x="14" y="30"/>
                      <a:pt x="21" y="29"/>
                    </a:cubicBezTo>
                    <a:cubicBezTo>
                      <a:pt x="27" y="27"/>
                      <a:pt x="31" y="21"/>
                      <a:pt x="29" y="14"/>
                    </a:cubicBezTo>
                    <a:cubicBezTo>
                      <a:pt x="28" y="8"/>
                      <a:pt x="21" y="4"/>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2" name="Freeform 481"/>
              <p:cNvSpPr>
                <a:spLocks/>
              </p:cNvSpPr>
              <p:nvPr/>
            </p:nvSpPr>
            <p:spPr bwMode="auto">
              <a:xfrm>
                <a:off x="4804940" y="4100829"/>
                <a:ext cx="56803" cy="234225"/>
              </a:xfrm>
              <a:custGeom>
                <a:avLst/>
                <a:gdLst>
                  <a:gd name="T0" fmla="*/ 34 w 34"/>
                  <a:gd name="T1" fmla="*/ 141 h 141"/>
                  <a:gd name="T2" fmla="*/ 11 w 34"/>
                  <a:gd name="T3" fmla="*/ 115 h 141"/>
                  <a:gd name="T4" fmla="*/ 0 w 34"/>
                  <a:gd name="T5" fmla="*/ 88 h 141"/>
                  <a:gd name="T6" fmla="*/ 2 w 34"/>
                  <a:gd name="T7" fmla="*/ 0 h 141"/>
                </a:gdLst>
                <a:ahLst/>
                <a:cxnLst>
                  <a:cxn ang="0">
                    <a:pos x="T0" y="T1"/>
                  </a:cxn>
                  <a:cxn ang="0">
                    <a:pos x="T2" y="T3"/>
                  </a:cxn>
                  <a:cxn ang="0">
                    <a:pos x="T4" y="T5"/>
                  </a:cxn>
                  <a:cxn ang="0">
                    <a:pos x="T6" y="T7"/>
                  </a:cxn>
                </a:cxnLst>
                <a:rect l="0" t="0" r="r" b="b"/>
                <a:pathLst>
                  <a:path w="34" h="141">
                    <a:moveTo>
                      <a:pt x="34" y="141"/>
                    </a:moveTo>
                    <a:cubicBezTo>
                      <a:pt x="11" y="115"/>
                      <a:pt x="11" y="115"/>
                      <a:pt x="11" y="115"/>
                    </a:cubicBezTo>
                    <a:cubicBezTo>
                      <a:pt x="4" y="109"/>
                      <a:pt x="0" y="97"/>
                      <a:pt x="0" y="88"/>
                    </a:cubicBezTo>
                    <a:cubicBezTo>
                      <a:pt x="2" y="0"/>
                      <a:pt x="2" y="0"/>
                      <a:pt x="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3" name="Freeform 482"/>
              <p:cNvSpPr>
                <a:spLocks noEditPoints="1"/>
              </p:cNvSpPr>
              <p:nvPr/>
            </p:nvSpPr>
            <p:spPr bwMode="auto">
              <a:xfrm>
                <a:off x="5770593" y="4642212"/>
                <a:ext cx="58206" cy="57504"/>
              </a:xfrm>
              <a:custGeom>
                <a:avLst/>
                <a:gdLst>
                  <a:gd name="T0" fmla="*/ 14 w 35"/>
                  <a:gd name="T1" fmla="*/ 2 h 35"/>
                  <a:gd name="T2" fmla="*/ 33 w 35"/>
                  <a:gd name="T3" fmla="*/ 14 h 35"/>
                  <a:gd name="T4" fmla="*/ 21 w 35"/>
                  <a:gd name="T5" fmla="*/ 33 h 35"/>
                  <a:gd name="T6" fmla="*/ 2 w 35"/>
                  <a:gd name="T7" fmla="*/ 21 h 35"/>
                  <a:gd name="T8" fmla="*/ 14 w 35"/>
                  <a:gd name="T9" fmla="*/ 2 h 35"/>
                  <a:gd name="T10" fmla="*/ 15 w 35"/>
                  <a:gd name="T11" fmla="*/ 6 h 35"/>
                  <a:gd name="T12" fmla="*/ 6 w 35"/>
                  <a:gd name="T13" fmla="*/ 20 h 35"/>
                  <a:gd name="T14" fmla="*/ 20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4"/>
                    </a:cubicBezTo>
                    <a:cubicBezTo>
                      <a:pt x="35" y="22"/>
                      <a:pt x="30" y="31"/>
                      <a:pt x="21" y="33"/>
                    </a:cubicBezTo>
                    <a:cubicBezTo>
                      <a:pt x="13" y="35"/>
                      <a:pt x="4" y="30"/>
                      <a:pt x="2" y="21"/>
                    </a:cubicBezTo>
                    <a:cubicBezTo>
                      <a:pt x="0" y="13"/>
                      <a:pt x="6" y="4"/>
                      <a:pt x="14" y="2"/>
                    </a:cubicBezTo>
                    <a:close/>
                    <a:moveTo>
                      <a:pt x="15" y="6"/>
                    </a:moveTo>
                    <a:cubicBezTo>
                      <a:pt x="9" y="8"/>
                      <a:pt x="5" y="14"/>
                      <a:pt x="6" y="20"/>
                    </a:cubicBezTo>
                    <a:cubicBezTo>
                      <a:pt x="8" y="27"/>
                      <a:pt x="14" y="30"/>
                      <a:pt x="20" y="29"/>
                    </a:cubicBezTo>
                    <a:cubicBezTo>
                      <a:pt x="27" y="27"/>
                      <a:pt x="31" y="21"/>
                      <a:pt x="29" y="15"/>
                    </a:cubicBezTo>
                    <a:cubicBezTo>
                      <a:pt x="28" y="9"/>
                      <a:pt x="21" y="5"/>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4" name="Freeform 483"/>
              <p:cNvSpPr>
                <a:spLocks noEditPoints="1"/>
              </p:cNvSpPr>
              <p:nvPr/>
            </p:nvSpPr>
            <p:spPr bwMode="auto">
              <a:xfrm>
                <a:off x="5703972" y="4368014"/>
                <a:ext cx="58206" cy="58206"/>
              </a:xfrm>
              <a:custGeom>
                <a:avLst/>
                <a:gdLst>
                  <a:gd name="T0" fmla="*/ 14 w 35"/>
                  <a:gd name="T1" fmla="*/ 3 h 35"/>
                  <a:gd name="T2" fmla="*/ 33 w 35"/>
                  <a:gd name="T3" fmla="*/ 14 h 35"/>
                  <a:gd name="T4" fmla="*/ 22 w 35"/>
                  <a:gd name="T5" fmla="*/ 33 h 35"/>
                  <a:gd name="T6" fmla="*/ 2 w 35"/>
                  <a:gd name="T7" fmla="*/ 22 h 35"/>
                  <a:gd name="T8" fmla="*/ 14 w 35"/>
                  <a:gd name="T9" fmla="*/ 3 h 35"/>
                  <a:gd name="T10" fmla="*/ 15 w 35"/>
                  <a:gd name="T11" fmla="*/ 7 h 35"/>
                  <a:gd name="T12" fmla="*/ 6 w 35"/>
                  <a:gd name="T13" fmla="*/ 21 h 35"/>
                  <a:gd name="T14" fmla="*/ 21 w 35"/>
                  <a:gd name="T15" fmla="*/ 29 h 35"/>
                  <a:gd name="T16" fmla="*/ 29 w 35"/>
                  <a:gd name="T17" fmla="*/ 15 h 35"/>
                  <a:gd name="T18" fmla="*/ 15 w 35"/>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3"/>
                    </a:moveTo>
                    <a:cubicBezTo>
                      <a:pt x="23" y="0"/>
                      <a:pt x="31" y="6"/>
                      <a:pt x="33" y="14"/>
                    </a:cubicBezTo>
                    <a:cubicBezTo>
                      <a:pt x="35" y="23"/>
                      <a:pt x="30" y="31"/>
                      <a:pt x="22" y="33"/>
                    </a:cubicBezTo>
                    <a:cubicBezTo>
                      <a:pt x="13" y="35"/>
                      <a:pt x="4" y="30"/>
                      <a:pt x="2" y="22"/>
                    </a:cubicBezTo>
                    <a:cubicBezTo>
                      <a:pt x="0" y="13"/>
                      <a:pt x="6" y="5"/>
                      <a:pt x="14" y="3"/>
                    </a:cubicBezTo>
                    <a:close/>
                    <a:moveTo>
                      <a:pt x="15" y="7"/>
                    </a:moveTo>
                    <a:cubicBezTo>
                      <a:pt x="9" y="8"/>
                      <a:pt x="5" y="14"/>
                      <a:pt x="6" y="21"/>
                    </a:cubicBezTo>
                    <a:cubicBezTo>
                      <a:pt x="8" y="27"/>
                      <a:pt x="14" y="31"/>
                      <a:pt x="21" y="29"/>
                    </a:cubicBezTo>
                    <a:cubicBezTo>
                      <a:pt x="27" y="28"/>
                      <a:pt x="31" y="22"/>
                      <a:pt x="29" y="15"/>
                    </a:cubicBezTo>
                    <a:cubicBezTo>
                      <a:pt x="28" y="9"/>
                      <a:pt x="21" y="5"/>
                      <a:pt x="15" y="7"/>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5" name="Freeform 484"/>
              <p:cNvSpPr>
                <a:spLocks/>
              </p:cNvSpPr>
              <p:nvPr/>
            </p:nvSpPr>
            <p:spPr bwMode="auto">
              <a:xfrm>
                <a:off x="5729218" y="4421311"/>
                <a:ext cx="56102" cy="233524"/>
              </a:xfrm>
              <a:custGeom>
                <a:avLst/>
                <a:gdLst>
                  <a:gd name="T0" fmla="*/ 34 w 34"/>
                  <a:gd name="T1" fmla="*/ 141 h 141"/>
                  <a:gd name="T2" fmla="*/ 11 w 34"/>
                  <a:gd name="T3" fmla="*/ 115 h 141"/>
                  <a:gd name="T4" fmla="*/ 0 w 34"/>
                  <a:gd name="T5" fmla="*/ 88 h 141"/>
                  <a:gd name="T6" fmla="*/ 2 w 34"/>
                  <a:gd name="T7" fmla="*/ 0 h 141"/>
                </a:gdLst>
                <a:ahLst/>
                <a:cxnLst>
                  <a:cxn ang="0">
                    <a:pos x="T0" y="T1"/>
                  </a:cxn>
                  <a:cxn ang="0">
                    <a:pos x="T2" y="T3"/>
                  </a:cxn>
                  <a:cxn ang="0">
                    <a:pos x="T4" y="T5"/>
                  </a:cxn>
                  <a:cxn ang="0">
                    <a:pos x="T6" y="T7"/>
                  </a:cxn>
                </a:cxnLst>
                <a:rect l="0" t="0" r="r" b="b"/>
                <a:pathLst>
                  <a:path w="34" h="141">
                    <a:moveTo>
                      <a:pt x="34" y="141"/>
                    </a:moveTo>
                    <a:cubicBezTo>
                      <a:pt x="11" y="115"/>
                      <a:pt x="11" y="115"/>
                      <a:pt x="11" y="115"/>
                    </a:cubicBezTo>
                    <a:cubicBezTo>
                      <a:pt x="4" y="109"/>
                      <a:pt x="0" y="97"/>
                      <a:pt x="0" y="88"/>
                    </a:cubicBezTo>
                    <a:cubicBezTo>
                      <a:pt x="2" y="0"/>
                      <a:pt x="2" y="0"/>
                      <a:pt x="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6" name="Freeform 485"/>
              <p:cNvSpPr>
                <a:spLocks noEditPoints="1"/>
              </p:cNvSpPr>
              <p:nvPr/>
            </p:nvSpPr>
            <p:spPr bwMode="auto">
              <a:xfrm>
                <a:off x="5415749" y="4328041"/>
                <a:ext cx="58206" cy="58206"/>
              </a:xfrm>
              <a:custGeom>
                <a:avLst/>
                <a:gdLst>
                  <a:gd name="T0" fmla="*/ 14 w 35"/>
                  <a:gd name="T1" fmla="*/ 2 h 35"/>
                  <a:gd name="T2" fmla="*/ 33 w 35"/>
                  <a:gd name="T3" fmla="*/ 14 h 35"/>
                  <a:gd name="T4" fmla="*/ 21 w 35"/>
                  <a:gd name="T5" fmla="*/ 33 h 35"/>
                  <a:gd name="T6" fmla="*/ 2 w 35"/>
                  <a:gd name="T7" fmla="*/ 21 h 35"/>
                  <a:gd name="T8" fmla="*/ 14 w 35"/>
                  <a:gd name="T9" fmla="*/ 2 h 35"/>
                  <a:gd name="T10" fmla="*/ 15 w 35"/>
                  <a:gd name="T11" fmla="*/ 6 h 35"/>
                  <a:gd name="T12" fmla="*/ 6 w 35"/>
                  <a:gd name="T13" fmla="*/ 20 h 35"/>
                  <a:gd name="T14" fmla="*/ 21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4"/>
                    </a:cubicBezTo>
                    <a:cubicBezTo>
                      <a:pt x="35" y="22"/>
                      <a:pt x="30" y="31"/>
                      <a:pt x="21" y="33"/>
                    </a:cubicBezTo>
                    <a:cubicBezTo>
                      <a:pt x="13" y="35"/>
                      <a:pt x="4" y="30"/>
                      <a:pt x="2" y="21"/>
                    </a:cubicBezTo>
                    <a:cubicBezTo>
                      <a:pt x="0" y="13"/>
                      <a:pt x="6" y="4"/>
                      <a:pt x="14" y="2"/>
                    </a:cubicBezTo>
                    <a:close/>
                    <a:moveTo>
                      <a:pt x="15" y="6"/>
                    </a:moveTo>
                    <a:cubicBezTo>
                      <a:pt x="9" y="8"/>
                      <a:pt x="5" y="14"/>
                      <a:pt x="6" y="20"/>
                    </a:cubicBezTo>
                    <a:cubicBezTo>
                      <a:pt x="8" y="27"/>
                      <a:pt x="14" y="31"/>
                      <a:pt x="21" y="29"/>
                    </a:cubicBezTo>
                    <a:cubicBezTo>
                      <a:pt x="27" y="28"/>
                      <a:pt x="31" y="21"/>
                      <a:pt x="29" y="15"/>
                    </a:cubicBezTo>
                    <a:cubicBezTo>
                      <a:pt x="28" y="9"/>
                      <a:pt x="21" y="5"/>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7" name="Freeform 486"/>
              <p:cNvSpPr>
                <a:spLocks noEditPoints="1"/>
              </p:cNvSpPr>
              <p:nvPr/>
            </p:nvSpPr>
            <p:spPr bwMode="auto">
              <a:xfrm>
                <a:off x="5349128" y="4122568"/>
                <a:ext cx="58206" cy="58206"/>
              </a:xfrm>
              <a:custGeom>
                <a:avLst/>
                <a:gdLst>
                  <a:gd name="T0" fmla="*/ 14 w 35"/>
                  <a:gd name="T1" fmla="*/ 2 h 35"/>
                  <a:gd name="T2" fmla="*/ 33 w 35"/>
                  <a:gd name="T3" fmla="*/ 13 h 35"/>
                  <a:gd name="T4" fmla="*/ 22 w 35"/>
                  <a:gd name="T5" fmla="*/ 32 h 35"/>
                  <a:gd name="T6" fmla="*/ 2 w 35"/>
                  <a:gd name="T7" fmla="*/ 21 h 35"/>
                  <a:gd name="T8" fmla="*/ 14 w 35"/>
                  <a:gd name="T9" fmla="*/ 2 h 35"/>
                  <a:gd name="T10" fmla="*/ 15 w 35"/>
                  <a:gd name="T11" fmla="*/ 6 h 35"/>
                  <a:gd name="T12" fmla="*/ 6 w 35"/>
                  <a:gd name="T13" fmla="*/ 20 h 35"/>
                  <a:gd name="T14" fmla="*/ 21 w 35"/>
                  <a:gd name="T15" fmla="*/ 28 h 35"/>
                  <a:gd name="T16" fmla="*/ 29 w 35"/>
                  <a:gd name="T17" fmla="*/ 14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3"/>
                    </a:cubicBezTo>
                    <a:cubicBezTo>
                      <a:pt x="35" y="22"/>
                      <a:pt x="30" y="30"/>
                      <a:pt x="22" y="32"/>
                    </a:cubicBezTo>
                    <a:cubicBezTo>
                      <a:pt x="13" y="35"/>
                      <a:pt x="5" y="29"/>
                      <a:pt x="2" y="21"/>
                    </a:cubicBezTo>
                    <a:cubicBezTo>
                      <a:pt x="0" y="12"/>
                      <a:pt x="6" y="4"/>
                      <a:pt x="14" y="2"/>
                    </a:cubicBezTo>
                    <a:close/>
                    <a:moveTo>
                      <a:pt x="15" y="6"/>
                    </a:moveTo>
                    <a:cubicBezTo>
                      <a:pt x="9" y="7"/>
                      <a:pt x="5" y="13"/>
                      <a:pt x="6" y="20"/>
                    </a:cubicBezTo>
                    <a:cubicBezTo>
                      <a:pt x="8" y="26"/>
                      <a:pt x="14" y="30"/>
                      <a:pt x="21" y="28"/>
                    </a:cubicBezTo>
                    <a:cubicBezTo>
                      <a:pt x="27" y="27"/>
                      <a:pt x="31" y="21"/>
                      <a:pt x="29" y="14"/>
                    </a:cubicBezTo>
                    <a:cubicBezTo>
                      <a:pt x="28" y="8"/>
                      <a:pt x="21" y="4"/>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8" name="Freeform 487"/>
              <p:cNvSpPr>
                <a:spLocks/>
              </p:cNvSpPr>
              <p:nvPr/>
            </p:nvSpPr>
            <p:spPr bwMode="auto">
              <a:xfrm>
                <a:off x="5377179" y="4173761"/>
                <a:ext cx="53297" cy="167604"/>
              </a:xfrm>
              <a:custGeom>
                <a:avLst/>
                <a:gdLst>
                  <a:gd name="T0" fmla="*/ 32 w 32"/>
                  <a:gd name="T1" fmla="*/ 101 h 101"/>
                  <a:gd name="T2" fmla="*/ 11 w 32"/>
                  <a:gd name="T3" fmla="*/ 78 h 101"/>
                  <a:gd name="T4" fmla="*/ 0 w 32"/>
                  <a:gd name="T5" fmla="*/ 51 h 101"/>
                  <a:gd name="T6" fmla="*/ 0 w 32"/>
                  <a:gd name="T7" fmla="*/ 0 h 101"/>
                </a:gdLst>
                <a:ahLst/>
                <a:cxnLst>
                  <a:cxn ang="0">
                    <a:pos x="T0" y="T1"/>
                  </a:cxn>
                  <a:cxn ang="0">
                    <a:pos x="T2" y="T3"/>
                  </a:cxn>
                  <a:cxn ang="0">
                    <a:pos x="T4" y="T5"/>
                  </a:cxn>
                  <a:cxn ang="0">
                    <a:pos x="T6" y="T7"/>
                  </a:cxn>
                </a:cxnLst>
                <a:rect l="0" t="0" r="r" b="b"/>
                <a:pathLst>
                  <a:path w="32" h="101">
                    <a:moveTo>
                      <a:pt x="32" y="101"/>
                    </a:moveTo>
                    <a:cubicBezTo>
                      <a:pt x="11" y="78"/>
                      <a:pt x="11" y="78"/>
                      <a:pt x="11" y="78"/>
                    </a:cubicBezTo>
                    <a:cubicBezTo>
                      <a:pt x="5" y="72"/>
                      <a:pt x="0" y="59"/>
                      <a:pt x="0" y="51"/>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9" name="Freeform 488"/>
              <p:cNvSpPr>
                <a:spLocks noEditPoints="1"/>
              </p:cNvSpPr>
              <p:nvPr/>
            </p:nvSpPr>
            <p:spPr bwMode="auto">
              <a:xfrm>
                <a:off x="5342816" y="4331548"/>
                <a:ext cx="58206" cy="58206"/>
              </a:xfrm>
              <a:custGeom>
                <a:avLst/>
                <a:gdLst>
                  <a:gd name="T0" fmla="*/ 14 w 35"/>
                  <a:gd name="T1" fmla="*/ 2 h 35"/>
                  <a:gd name="T2" fmla="*/ 33 w 35"/>
                  <a:gd name="T3" fmla="*/ 14 h 35"/>
                  <a:gd name="T4" fmla="*/ 21 w 35"/>
                  <a:gd name="T5" fmla="*/ 33 h 35"/>
                  <a:gd name="T6" fmla="*/ 2 w 35"/>
                  <a:gd name="T7" fmla="*/ 22 h 35"/>
                  <a:gd name="T8" fmla="*/ 14 w 35"/>
                  <a:gd name="T9" fmla="*/ 2 h 35"/>
                  <a:gd name="T10" fmla="*/ 15 w 35"/>
                  <a:gd name="T11" fmla="*/ 6 h 35"/>
                  <a:gd name="T12" fmla="*/ 6 w 35"/>
                  <a:gd name="T13" fmla="*/ 21 h 35"/>
                  <a:gd name="T14" fmla="*/ 20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2" y="0"/>
                      <a:pt x="31" y="6"/>
                      <a:pt x="33" y="14"/>
                    </a:cubicBezTo>
                    <a:cubicBezTo>
                      <a:pt x="35" y="23"/>
                      <a:pt x="30" y="31"/>
                      <a:pt x="21" y="33"/>
                    </a:cubicBezTo>
                    <a:cubicBezTo>
                      <a:pt x="13" y="35"/>
                      <a:pt x="4" y="30"/>
                      <a:pt x="2" y="22"/>
                    </a:cubicBezTo>
                    <a:cubicBezTo>
                      <a:pt x="0" y="13"/>
                      <a:pt x="5" y="4"/>
                      <a:pt x="14" y="2"/>
                    </a:cubicBezTo>
                    <a:close/>
                    <a:moveTo>
                      <a:pt x="15" y="6"/>
                    </a:moveTo>
                    <a:cubicBezTo>
                      <a:pt x="8" y="8"/>
                      <a:pt x="4" y="14"/>
                      <a:pt x="6" y="21"/>
                    </a:cubicBezTo>
                    <a:cubicBezTo>
                      <a:pt x="7" y="27"/>
                      <a:pt x="14" y="31"/>
                      <a:pt x="20" y="29"/>
                    </a:cubicBezTo>
                    <a:cubicBezTo>
                      <a:pt x="26" y="28"/>
                      <a:pt x="30" y="21"/>
                      <a:pt x="29" y="15"/>
                    </a:cubicBezTo>
                    <a:cubicBezTo>
                      <a:pt x="27" y="9"/>
                      <a:pt x="21" y="5"/>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0" name="Freeform 489"/>
              <p:cNvSpPr>
                <a:spLocks noEditPoints="1"/>
              </p:cNvSpPr>
              <p:nvPr/>
            </p:nvSpPr>
            <p:spPr bwMode="auto">
              <a:xfrm>
                <a:off x="5276195" y="4126075"/>
                <a:ext cx="58206" cy="58206"/>
              </a:xfrm>
              <a:custGeom>
                <a:avLst/>
                <a:gdLst>
                  <a:gd name="T0" fmla="*/ 14 w 35"/>
                  <a:gd name="T1" fmla="*/ 2 h 35"/>
                  <a:gd name="T2" fmla="*/ 33 w 35"/>
                  <a:gd name="T3" fmla="*/ 14 h 35"/>
                  <a:gd name="T4" fmla="*/ 21 w 35"/>
                  <a:gd name="T5" fmla="*/ 33 h 35"/>
                  <a:gd name="T6" fmla="*/ 2 w 35"/>
                  <a:gd name="T7" fmla="*/ 21 h 35"/>
                  <a:gd name="T8" fmla="*/ 14 w 35"/>
                  <a:gd name="T9" fmla="*/ 2 h 35"/>
                  <a:gd name="T10" fmla="*/ 15 w 35"/>
                  <a:gd name="T11" fmla="*/ 6 h 35"/>
                  <a:gd name="T12" fmla="*/ 6 w 35"/>
                  <a:gd name="T13" fmla="*/ 20 h 35"/>
                  <a:gd name="T14" fmla="*/ 20 w 35"/>
                  <a:gd name="T15" fmla="*/ 29 h 35"/>
                  <a:gd name="T16" fmla="*/ 29 w 35"/>
                  <a:gd name="T17" fmla="*/ 14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2" y="0"/>
                      <a:pt x="31" y="5"/>
                      <a:pt x="33" y="14"/>
                    </a:cubicBezTo>
                    <a:cubicBezTo>
                      <a:pt x="35" y="22"/>
                      <a:pt x="30" y="31"/>
                      <a:pt x="21" y="33"/>
                    </a:cubicBezTo>
                    <a:cubicBezTo>
                      <a:pt x="13" y="35"/>
                      <a:pt x="4" y="29"/>
                      <a:pt x="2" y="21"/>
                    </a:cubicBezTo>
                    <a:cubicBezTo>
                      <a:pt x="0" y="12"/>
                      <a:pt x="5" y="4"/>
                      <a:pt x="14" y="2"/>
                    </a:cubicBezTo>
                    <a:close/>
                    <a:moveTo>
                      <a:pt x="15" y="6"/>
                    </a:moveTo>
                    <a:cubicBezTo>
                      <a:pt x="8" y="7"/>
                      <a:pt x="5" y="14"/>
                      <a:pt x="6" y="20"/>
                    </a:cubicBezTo>
                    <a:cubicBezTo>
                      <a:pt x="8" y="26"/>
                      <a:pt x="14" y="30"/>
                      <a:pt x="20" y="29"/>
                    </a:cubicBezTo>
                    <a:cubicBezTo>
                      <a:pt x="27" y="27"/>
                      <a:pt x="30" y="21"/>
                      <a:pt x="29" y="14"/>
                    </a:cubicBezTo>
                    <a:cubicBezTo>
                      <a:pt x="27" y="8"/>
                      <a:pt x="21" y="4"/>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1" name="Freeform 490"/>
              <p:cNvSpPr>
                <a:spLocks/>
              </p:cNvSpPr>
              <p:nvPr/>
            </p:nvSpPr>
            <p:spPr bwMode="auto">
              <a:xfrm>
                <a:off x="5304246" y="4177268"/>
                <a:ext cx="51894" cy="167604"/>
              </a:xfrm>
              <a:custGeom>
                <a:avLst/>
                <a:gdLst>
                  <a:gd name="T0" fmla="*/ 31 w 31"/>
                  <a:gd name="T1" fmla="*/ 101 h 101"/>
                  <a:gd name="T2" fmla="*/ 10 w 31"/>
                  <a:gd name="T3" fmla="*/ 78 h 101"/>
                  <a:gd name="T4" fmla="*/ 0 w 31"/>
                  <a:gd name="T5" fmla="*/ 51 h 101"/>
                  <a:gd name="T6" fmla="*/ 0 w 31"/>
                  <a:gd name="T7" fmla="*/ 0 h 101"/>
                </a:gdLst>
                <a:ahLst/>
                <a:cxnLst>
                  <a:cxn ang="0">
                    <a:pos x="T0" y="T1"/>
                  </a:cxn>
                  <a:cxn ang="0">
                    <a:pos x="T2" y="T3"/>
                  </a:cxn>
                  <a:cxn ang="0">
                    <a:pos x="T4" y="T5"/>
                  </a:cxn>
                  <a:cxn ang="0">
                    <a:pos x="T6" y="T7"/>
                  </a:cxn>
                </a:cxnLst>
                <a:rect l="0" t="0" r="r" b="b"/>
                <a:pathLst>
                  <a:path w="31" h="101">
                    <a:moveTo>
                      <a:pt x="31" y="101"/>
                    </a:moveTo>
                    <a:cubicBezTo>
                      <a:pt x="10" y="78"/>
                      <a:pt x="10" y="78"/>
                      <a:pt x="10" y="78"/>
                    </a:cubicBezTo>
                    <a:cubicBezTo>
                      <a:pt x="4" y="72"/>
                      <a:pt x="0" y="60"/>
                      <a:pt x="0" y="51"/>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2" name="Freeform 491"/>
              <p:cNvSpPr>
                <a:spLocks noEditPoints="1"/>
              </p:cNvSpPr>
              <p:nvPr/>
            </p:nvSpPr>
            <p:spPr bwMode="auto">
              <a:xfrm>
                <a:off x="5793735" y="5202530"/>
                <a:ext cx="58206" cy="58206"/>
              </a:xfrm>
              <a:custGeom>
                <a:avLst/>
                <a:gdLst>
                  <a:gd name="T0" fmla="*/ 33 w 35"/>
                  <a:gd name="T1" fmla="*/ 21 h 35"/>
                  <a:gd name="T2" fmla="*/ 15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5" y="35"/>
                      <a:pt x="15" y="33"/>
                    </a:cubicBezTo>
                    <a:cubicBezTo>
                      <a:pt x="6" y="32"/>
                      <a:pt x="0" y="22"/>
                      <a:pt x="2" y="14"/>
                    </a:cubicBezTo>
                    <a:cubicBezTo>
                      <a:pt x="4" y="5"/>
                      <a:pt x="13" y="0"/>
                      <a:pt x="21" y="2"/>
                    </a:cubicBezTo>
                    <a:cubicBezTo>
                      <a:pt x="30" y="4"/>
                      <a:pt x="35" y="13"/>
                      <a:pt x="33" y="21"/>
                    </a:cubicBezTo>
                    <a:close/>
                    <a:moveTo>
                      <a:pt x="6" y="15"/>
                    </a:moveTo>
                    <a:cubicBezTo>
                      <a:pt x="5" y="21"/>
                      <a:pt x="9" y="27"/>
                      <a:pt x="15" y="29"/>
                    </a:cubicBezTo>
                    <a:cubicBezTo>
                      <a:pt x="21" y="30"/>
                      <a:pt x="27" y="27"/>
                      <a:pt x="29" y="20"/>
                    </a:cubicBezTo>
                    <a:cubicBezTo>
                      <a:pt x="30" y="14"/>
                      <a:pt x="27" y="8"/>
                      <a:pt x="20" y="6"/>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3" name="Freeform 492"/>
              <p:cNvSpPr>
                <a:spLocks noEditPoints="1"/>
              </p:cNvSpPr>
              <p:nvPr/>
            </p:nvSpPr>
            <p:spPr bwMode="auto">
              <a:xfrm>
                <a:off x="5850538" y="4783168"/>
                <a:ext cx="57504" cy="57504"/>
              </a:xfrm>
              <a:custGeom>
                <a:avLst/>
                <a:gdLst>
                  <a:gd name="T0" fmla="*/ 33 w 35"/>
                  <a:gd name="T1" fmla="*/ 22 h 35"/>
                  <a:gd name="T2" fmla="*/ 14 w 35"/>
                  <a:gd name="T3" fmla="*/ 33 h 35"/>
                  <a:gd name="T4" fmla="*/ 2 w 35"/>
                  <a:gd name="T5" fmla="*/ 14 h 35"/>
                  <a:gd name="T6" fmla="*/ 21 w 35"/>
                  <a:gd name="T7" fmla="*/ 2 h 35"/>
                  <a:gd name="T8" fmla="*/ 33 w 35"/>
                  <a:gd name="T9" fmla="*/ 22 h 35"/>
                  <a:gd name="T10" fmla="*/ 6 w 35"/>
                  <a:gd name="T11" fmla="*/ 15 h 35"/>
                  <a:gd name="T12" fmla="*/ 15 w 35"/>
                  <a:gd name="T13" fmla="*/ 29 h 35"/>
                  <a:gd name="T14" fmla="*/ 29 w 35"/>
                  <a:gd name="T15" fmla="*/ 21 h 35"/>
                  <a:gd name="T16" fmla="*/ 20 w 35"/>
                  <a:gd name="T17" fmla="*/ 7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2"/>
                    </a:moveTo>
                    <a:cubicBezTo>
                      <a:pt x="31" y="30"/>
                      <a:pt x="22" y="35"/>
                      <a:pt x="14" y="33"/>
                    </a:cubicBezTo>
                    <a:cubicBezTo>
                      <a:pt x="5" y="31"/>
                      <a:pt x="0" y="23"/>
                      <a:pt x="2" y="14"/>
                    </a:cubicBezTo>
                    <a:cubicBezTo>
                      <a:pt x="4" y="6"/>
                      <a:pt x="13" y="0"/>
                      <a:pt x="21" y="2"/>
                    </a:cubicBezTo>
                    <a:cubicBezTo>
                      <a:pt x="30" y="5"/>
                      <a:pt x="35" y="13"/>
                      <a:pt x="33" y="22"/>
                    </a:cubicBezTo>
                    <a:close/>
                    <a:moveTo>
                      <a:pt x="6" y="15"/>
                    </a:moveTo>
                    <a:cubicBezTo>
                      <a:pt x="5" y="21"/>
                      <a:pt x="9" y="28"/>
                      <a:pt x="15" y="29"/>
                    </a:cubicBezTo>
                    <a:cubicBezTo>
                      <a:pt x="21" y="31"/>
                      <a:pt x="27" y="27"/>
                      <a:pt x="29" y="21"/>
                    </a:cubicBezTo>
                    <a:cubicBezTo>
                      <a:pt x="30" y="14"/>
                      <a:pt x="27" y="8"/>
                      <a:pt x="20" y="7"/>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4" name="Freeform 493"/>
              <p:cNvSpPr>
                <a:spLocks/>
              </p:cNvSpPr>
              <p:nvPr/>
            </p:nvSpPr>
            <p:spPr bwMode="auto">
              <a:xfrm>
                <a:off x="5837214" y="4835764"/>
                <a:ext cx="44882" cy="380090"/>
              </a:xfrm>
              <a:custGeom>
                <a:avLst/>
                <a:gdLst>
                  <a:gd name="T0" fmla="*/ 0 w 27"/>
                  <a:gd name="T1" fmla="*/ 229 h 229"/>
                  <a:gd name="T2" fmla="*/ 15 w 27"/>
                  <a:gd name="T3" fmla="*/ 207 h 229"/>
                  <a:gd name="T4" fmla="*/ 26 w 27"/>
                  <a:gd name="T5" fmla="*/ 174 h 229"/>
                  <a:gd name="T6" fmla="*/ 26 w 27"/>
                  <a:gd name="T7" fmla="*/ 0 h 229"/>
                </a:gdLst>
                <a:ahLst/>
                <a:cxnLst>
                  <a:cxn ang="0">
                    <a:pos x="T0" y="T1"/>
                  </a:cxn>
                  <a:cxn ang="0">
                    <a:pos x="T2" y="T3"/>
                  </a:cxn>
                  <a:cxn ang="0">
                    <a:pos x="T4" y="T5"/>
                  </a:cxn>
                  <a:cxn ang="0">
                    <a:pos x="T6" y="T7"/>
                  </a:cxn>
                </a:cxnLst>
                <a:rect l="0" t="0" r="r" b="b"/>
                <a:pathLst>
                  <a:path w="27" h="229">
                    <a:moveTo>
                      <a:pt x="0" y="229"/>
                    </a:moveTo>
                    <a:cubicBezTo>
                      <a:pt x="15" y="207"/>
                      <a:pt x="15" y="207"/>
                      <a:pt x="15" y="207"/>
                    </a:cubicBezTo>
                    <a:cubicBezTo>
                      <a:pt x="22" y="196"/>
                      <a:pt x="27" y="182"/>
                      <a:pt x="26" y="174"/>
                    </a:cubicBezTo>
                    <a:cubicBezTo>
                      <a:pt x="26" y="0"/>
                      <a:pt x="26" y="0"/>
                      <a:pt x="26"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5" name="Freeform 494"/>
              <p:cNvSpPr>
                <a:spLocks noEditPoints="1"/>
              </p:cNvSpPr>
              <p:nvPr/>
            </p:nvSpPr>
            <p:spPr bwMode="auto">
              <a:xfrm>
                <a:off x="4574221" y="4325236"/>
                <a:ext cx="58206" cy="57504"/>
              </a:xfrm>
              <a:custGeom>
                <a:avLst/>
                <a:gdLst>
                  <a:gd name="T0" fmla="*/ 14 w 35"/>
                  <a:gd name="T1" fmla="*/ 3 h 35"/>
                  <a:gd name="T2" fmla="*/ 33 w 35"/>
                  <a:gd name="T3" fmla="*/ 14 h 35"/>
                  <a:gd name="T4" fmla="*/ 21 w 35"/>
                  <a:gd name="T5" fmla="*/ 33 h 35"/>
                  <a:gd name="T6" fmla="*/ 2 w 35"/>
                  <a:gd name="T7" fmla="*/ 22 h 35"/>
                  <a:gd name="T8" fmla="*/ 14 w 35"/>
                  <a:gd name="T9" fmla="*/ 3 h 35"/>
                  <a:gd name="T10" fmla="*/ 15 w 35"/>
                  <a:gd name="T11" fmla="*/ 7 h 35"/>
                  <a:gd name="T12" fmla="*/ 6 w 35"/>
                  <a:gd name="T13" fmla="*/ 21 h 35"/>
                  <a:gd name="T14" fmla="*/ 20 w 35"/>
                  <a:gd name="T15" fmla="*/ 29 h 35"/>
                  <a:gd name="T16" fmla="*/ 29 w 35"/>
                  <a:gd name="T17" fmla="*/ 15 h 35"/>
                  <a:gd name="T18" fmla="*/ 15 w 35"/>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3"/>
                    </a:moveTo>
                    <a:cubicBezTo>
                      <a:pt x="22" y="0"/>
                      <a:pt x="31" y="6"/>
                      <a:pt x="33" y="14"/>
                    </a:cubicBezTo>
                    <a:cubicBezTo>
                      <a:pt x="35" y="23"/>
                      <a:pt x="30" y="31"/>
                      <a:pt x="21" y="33"/>
                    </a:cubicBezTo>
                    <a:cubicBezTo>
                      <a:pt x="13" y="35"/>
                      <a:pt x="4" y="30"/>
                      <a:pt x="2" y="22"/>
                    </a:cubicBezTo>
                    <a:cubicBezTo>
                      <a:pt x="0" y="13"/>
                      <a:pt x="5" y="5"/>
                      <a:pt x="14" y="3"/>
                    </a:cubicBezTo>
                    <a:close/>
                    <a:moveTo>
                      <a:pt x="15" y="7"/>
                    </a:moveTo>
                    <a:cubicBezTo>
                      <a:pt x="8" y="8"/>
                      <a:pt x="4" y="14"/>
                      <a:pt x="6" y="21"/>
                    </a:cubicBezTo>
                    <a:cubicBezTo>
                      <a:pt x="8" y="27"/>
                      <a:pt x="14" y="31"/>
                      <a:pt x="20" y="29"/>
                    </a:cubicBezTo>
                    <a:cubicBezTo>
                      <a:pt x="26" y="28"/>
                      <a:pt x="30" y="22"/>
                      <a:pt x="29" y="15"/>
                    </a:cubicBezTo>
                    <a:cubicBezTo>
                      <a:pt x="27" y="9"/>
                      <a:pt x="21" y="5"/>
                      <a:pt x="15" y="7"/>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6" name="Freeform 495"/>
              <p:cNvSpPr>
                <a:spLocks noEditPoints="1"/>
              </p:cNvSpPr>
              <p:nvPr/>
            </p:nvSpPr>
            <p:spPr bwMode="auto">
              <a:xfrm>
                <a:off x="4508301" y="3880629"/>
                <a:ext cx="58206" cy="58206"/>
              </a:xfrm>
              <a:custGeom>
                <a:avLst/>
                <a:gdLst>
                  <a:gd name="T0" fmla="*/ 14 w 35"/>
                  <a:gd name="T1" fmla="*/ 2 h 35"/>
                  <a:gd name="T2" fmla="*/ 33 w 35"/>
                  <a:gd name="T3" fmla="*/ 14 h 35"/>
                  <a:gd name="T4" fmla="*/ 21 w 35"/>
                  <a:gd name="T5" fmla="*/ 33 h 35"/>
                  <a:gd name="T6" fmla="*/ 2 w 35"/>
                  <a:gd name="T7" fmla="*/ 21 h 35"/>
                  <a:gd name="T8" fmla="*/ 14 w 35"/>
                  <a:gd name="T9" fmla="*/ 2 h 35"/>
                  <a:gd name="T10" fmla="*/ 15 w 35"/>
                  <a:gd name="T11" fmla="*/ 6 h 35"/>
                  <a:gd name="T12" fmla="*/ 6 w 35"/>
                  <a:gd name="T13" fmla="*/ 20 h 35"/>
                  <a:gd name="T14" fmla="*/ 20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2" y="0"/>
                      <a:pt x="31" y="5"/>
                      <a:pt x="33" y="14"/>
                    </a:cubicBezTo>
                    <a:cubicBezTo>
                      <a:pt x="35" y="22"/>
                      <a:pt x="30" y="31"/>
                      <a:pt x="21" y="33"/>
                    </a:cubicBezTo>
                    <a:cubicBezTo>
                      <a:pt x="13" y="35"/>
                      <a:pt x="4" y="30"/>
                      <a:pt x="2" y="21"/>
                    </a:cubicBezTo>
                    <a:cubicBezTo>
                      <a:pt x="0" y="13"/>
                      <a:pt x="5" y="4"/>
                      <a:pt x="14" y="2"/>
                    </a:cubicBezTo>
                    <a:close/>
                    <a:moveTo>
                      <a:pt x="15" y="6"/>
                    </a:moveTo>
                    <a:cubicBezTo>
                      <a:pt x="9" y="7"/>
                      <a:pt x="5" y="14"/>
                      <a:pt x="6" y="20"/>
                    </a:cubicBezTo>
                    <a:cubicBezTo>
                      <a:pt x="8" y="26"/>
                      <a:pt x="14" y="30"/>
                      <a:pt x="20" y="29"/>
                    </a:cubicBezTo>
                    <a:cubicBezTo>
                      <a:pt x="27" y="27"/>
                      <a:pt x="30" y="21"/>
                      <a:pt x="29" y="15"/>
                    </a:cubicBezTo>
                    <a:cubicBezTo>
                      <a:pt x="27" y="8"/>
                      <a:pt x="21" y="4"/>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7" name="Freeform 496"/>
              <p:cNvSpPr>
                <a:spLocks/>
              </p:cNvSpPr>
              <p:nvPr/>
            </p:nvSpPr>
            <p:spPr bwMode="auto">
              <a:xfrm>
                <a:off x="4531443" y="3933224"/>
                <a:ext cx="56102" cy="405336"/>
              </a:xfrm>
              <a:custGeom>
                <a:avLst/>
                <a:gdLst>
                  <a:gd name="T0" fmla="*/ 34 w 34"/>
                  <a:gd name="T1" fmla="*/ 244 h 244"/>
                  <a:gd name="T2" fmla="*/ 11 w 34"/>
                  <a:gd name="T3" fmla="*/ 219 h 244"/>
                  <a:gd name="T4" fmla="*/ 1 w 34"/>
                  <a:gd name="T5" fmla="*/ 191 h 244"/>
                  <a:gd name="T6" fmla="*/ 3 w 34"/>
                  <a:gd name="T7" fmla="*/ 0 h 244"/>
                </a:gdLst>
                <a:ahLst/>
                <a:cxnLst>
                  <a:cxn ang="0">
                    <a:pos x="T0" y="T1"/>
                  </a:cxn>
                  <a:cxn ang="0">
                    <a:pos x="T2" y="T3"/>
                  </a:cxn>
                  <a:cxn ang="0">
                    <a:pos x="T4" y="T5"/>
                  </a:cxn>
                  <a:cxn ang="0">
                    <a:pos x="T6" y="T7"/>
                  </a:cxn>
                </a:cxnLst>
                <a:rect l="0" t="0" r="r" b="b"/>
                <a:pathLst>
                  <a:path w="34" h="244">
                    <a:moveTo>
                      <a:pt x="34" y="244"/>
                    </a:moveTo>
                    <a:cubicBezTo>
                      <a:pt x="11" y="219"/>
                      <a:pt x="11" y="219"/>
                      <a:pt x="11" y="219"/>
                    </a:cubicBezTo>
                    <a:cubicBezTo>
                      <a:pt x="5" y="212"/>
                      <a:pt x="0" y="200"/>
                      <a:pt x="1" y="191"/>
                    </a:cubicBezTo>
                    <a:cubicBezTo>
                      <a:pt x="3" y="0"/>
                      <a:pt x="3" y="0"/>
                      <a:pt x="3"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8" name="Freeform 497"/>
              <p:cNvSpPr>
                <a:spLocks noEditPoints="1"/>
              </p:cNvSpPr>
              <p:nvPr/>
            </p:nvSpPr>
            <p:spPr bwMode="auto">
              <a:xfrm>
                <a:off x="4864548" y="5207439"/>
                <a:ext cx="58206" cy="58206"/>
              </a:xfrm>
              <a:custGeom>
                <a:avLst/>
                <a:gdLst>
                  <a:gd name="T0" fmla="*/ 14 w 35"/>
                  <a:gd name="T1" fmla="*/ 2 h 35"/>
                  <a:gd name="T2" fmla="*/ 33 w 35"/>
                  <a:gd name="T3" fmla="*/ 14 h 35"/>
                  <a:gd name="T4" fmla="*/ 22 w 35"/>
                  <a:gd name="T5" fmla="*/ 33 h 35"/>
                  <a:gd name="T6" fmla="*/ 2 w 35"/>
                  <a:gd name="T7" fmla="*/ 21 h 35"/>
                  <a:gd name="T8" fmla="*/ 14 w 35"/>
                  <a:gd name="T9" fmla="*/ 2 h 35"/>
                  <a:gd name="T10" fmla="*/ 15 w 35"/>
                  <a:gd name="T11" fmla="*/ 6 h 35"/>
                  <a:gd name="T12" fmla="*/ 6 w 35"/>
                  <a:gd name="T13" fmla="*/ 20 h 35"/>
                  <a:gd name="T14" fmla="*/ 21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4"/>
                    </a:cubicBezTo>
                    <a:cubicBezTo>
                      <a:pt x="35" y="22"/>
                      <a:pt x="30" y="31"/>
                      <a:pt x="22" y="33"/>
                    </a:cubicBezTo>
                    <a:cubicBezTo>
                      <a:pt x="13" y="35"/>
                      <a:pt x="4" y="30"/>
                      <a:pt x="2" y="21"/>
                    </a:cubicBezTo>
                    <a:cubicBezTo>
                      <a:pt x="0" y="13"/>
                      <a:pt x="6" y="4"/>
                      <a:pt x="14" y="2"/>
                    </a:cubicBezTo>
                    <a:close/>
                    <a:moveTo>
                      <a:pt x="15" y="6"/>
                    </a:moveTo>
                    <a:cubicBezTo>
                      <a:pt x="9" y="7"/>
                      <a:pt x="5" y="14"/>
                      <a:pt x="6" y="20"/>
                    </a:cubicBezTo>
                    <a:cubicBezTo>
                      <a:pt x="8" y="26"/>
                      <a:pt x="14" y="30"/>
                      <a:pt x="21" y="29"/>
                    </a:cubicBezTo>
                    <a:cubicBezTo>
                      <a:pt x="27" y="27"/>
                      <a:pt x="31" y="21"/>
                      <a:pt x="29" y="15"/>
                    </a:cubicBezTo>
                    <a:cubicBezTo>
                      <a:pt x="28" y="8"/>
                      <a:pt x="21" y="4"/>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9" name="Freeform 498"/>
              <p:cNvSpPr>
                <a:spLocks noEditPoints="1"/>
              </p:cNvSpPr>
              <p:nvPr/>
            </p:nvSpPr>
            <p:spPr bwMode="auto">
              <a:xfrm>
                <a:off x="4798628" y="4761429"/>
                <a:ext cx="58206" cy="58206"/>
              </a:xfrm>
              <a:custGeom>
                <a:avLst/>
                <a:gdLst>
                  <a:gd name="T0" fmla="*/ 14 w 35"/>
                  <a:gd name="T1" fmla="*/ 2 h 35"/>
                  <a:gd name="T2" fmla="*/ 33 w 35"/>
                  <a:gd name="T3" fmla="*/ 14 h 35"/>
                  <a:gd name="T4" fmla="*/ 22 w 35"/>
                  <a:gd name="T5" fmla="*/ 33 h 35"/>
                  <a:gd name="T6" fmla="*/ 2 w 35"/>
                  <a:gd name="T7" fmla="*/ 21 h 35"/>
                  <a:gd name="T8" fmla="*/ 14 w 35"/>
                  <a:gd name="T9" fmla="*/ 2 h 35"/>
                  <a:gd name="T10" fmla="*/ 15 w 35"/>
                  <a:gd name="T11" fmla="*/ 6 h 35"/>
                  <a:gd name="T12" fmla="*/ 7 w 35"/>
                  <a:gd name="T13" fmla="*/ 20 h 35"/>
                  <a:gd name="T14" fmla="*/ 21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6"/>
                      <a:pt x="33" y="14"/>
                    </a:cubicBezTo>
                    <a:cubicBezTo>
                      <a:pt x="35" y="23"/>
                      <a:pt x="30" y="31"/>
                      <a:pt x="22" y="33"/>
                    </a:cubicBezTo>
                    <a:cubicBezTo>
                      <a:pt x="13" y="35"/>
                      <a:pt x="5" y="30"/>
                      <a:pt x="2" y="21"/>
                    </a:cubicBezTo>
                    <a:cubicBezTo>
                      <a:pt x="0" y="13"/>
                      <a:pt x="6" y="4"/>
                      <a:pt x="14" y="2"/>
                    </a:cubicBezTo>
                    <a:close/>
                    <a:moveTo>
                      <a:pt x="15" y="6"/>
                    </a:moveTo>
                    <a:cubicBezTo>
                      <a:pt x="9" y="8"/>
                      <a:pt x="5" y="14"/>
                      <a:pt x="7" y="20"/>
                    </a:cubicBezTo>
                    <a:cubicBezTo>
                      <a:pt x="8" y="27"/>
                      <a:pt x="14" y="31"/>
                      <a:pt x="21" y="29"/>
                    </a:cubicBezTo>
                    <a:cubicBezTo>
                      <a:pt x="27" y="28"/>
                      <a:pt x="31" y="21"/>
                      <a:pt x="29" y="15"/>
                    </a:cubicBezTo>
                    <a:cubicBezTo>
                      <a:pt x="28" y="9"/>
                      <a:pt x="21" y="5"/>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0" name="Freeform 499"/>
              <p:cNvSpPr>
                <a:spLocks/>
              </p:cNvSpPr>
              <p:nvPr/>
            </p:nvSpPr>
            <p:spPr bwMode="auto">
              <a:xfrm>
                <a:off x="4823173" y="4814725"/>
                <a:ext cx="56803" cy="404635"/>
              </a:xfrm>
              <a:custGeom>
                <a:avLst/>
                <a:gdLst>
                  <a:gd name="T0" fmla="*/ 34 w 34"/>
                  <a:gd name="T1" fmla="*/ 244 h 244"/>
                  <a:gd name="T2" fmla="*/ 11 w 34"/>
                  <a:gd name="T3" fmla="*/ 219 h 244"/>
                  <a:gd name="T4" fmla="*/ 0 w 34"/>
                  <a:gd name="T5" fmla="*/ 192 h 244"/>
                  <a:gd name="T6" fmla="*/ 2 w 34"/>
                  <a:gd name="T7" fmla="*/ 0 h 244"/>
                </a:gdLst>
                <a:ahLst/>
                <a:cxnLst>
                  <a:cxn ang="0">
                    <a:pos x="T0" y="T1"/>
                  </a:cxn>
                  <a:cxn ang="0">
                    <a:pos x="T2" y="T3"/>
                  </a:cxn>
                  <a:cxn ang="0">
                    <a:pos x="T4" y="T5"/>
                  </a:cxn>
                  <a:cxn ang="0">
                    <a:pos x="T6" y="T7"/>
                  </a:cxn>
                </a:cxnLst>
                <a:rect l="0" t="0" r="r" b="b"/>
                <a:pathLst>
                  <a:path w="34" h="244">
                    <a:moveTo>
                      <a:pt x="34" y="244"/>
                    </a:moveTo>
                    <a:cubicBezTo>
                      <a:pt x="11" y="219"/>
                      <a:pt x="11" y="219"/>
                      <a:pt x="11" y="219"/>
                    </a:cubicBezTo>
                    <a:cubicBezTo>
                      <a:pt x="4" y="213"/>
                      <a:pt x="0" y="201"/>
                      <a:pt x="0" y="192"/>
                    </a:cubicBezTo>
                    <a:cubicBezTo>
                      <a:pt x="2" y="0"/>
                      <a:pt x="2" y="0"/>
                      <a:pt x="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1" name="Freeform 500"/>
              <p:cNvSpPr>
                <a:spLocks noEditPoints="1"/>
              </p:cNvSpPr>
              <p:nvPr/>
            </p:nvSpPr>
            <p:spPr bwMode="auto">
              <a:xfrm>
                <a:off x="5193445" y="5541245"/>
                <a:ext cx="58206" cy="57504"/>
              </a:xfrm>
              <a:custGeom>
                <a:avLst/>
                <a:gdLst>
                  <a:gd name="T0" fmla="*/ 13 w 35"/>
                  <a:gd name="T1" fmla="*/ 2 h 35"/>
                  <a:gd name="T2" fmla="*/ 33 w 35"/>
                  <a:gd name="T3" fmla="*/ 14 h 35"/>
                  <a:gd name="T4" fmla="*/ 21 w 35"/>
                  <a:gd name="T5" fmla="*/ 33 h 35"/>
                  <a:gd name="T6" fmla="*/ 2 w 35"/>
                  <a:gd name="T7" fmla="*/ 21 h 35"/>
                  <a:gd name="T8" fmla="*/ 13 w 35"/>
                  <a:gd name="T9" fmla="*/ 2 h 35"/>
                  <a:gd name="T10" fmla="*/ 14 w 35"/>
                  <a:gd name="T11" fmla="*/ 6 h 35"/>
                  <a:gd name="T12" fmla="*/ 6 w 35"/>
                  <a:gd name="T13" fmla="*/ 20 h 35"/>
                  <a:gd name="T14" fmla="*/ 20 w 35"/>
                  <a:gd name="T15" fmla="*/ 29 h 35"/>
                  <a:gd name="T16" fmla="*/ 28 w 35"/>
                  <a:gd name="T17" fmla="*/ 14 h 35"/>
                  <a:gd name="T18" fmla="*/ 14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3" y="2"/>
                    </a:moveTo>
                    <a:cubicBezTo>
                      <a:pt x="22" y="0"/>
                      <a:pt x="30" y="5"/>
                      <a:pt x="33" y="14"/>
                    </a:cubicBezTo>
                    <a:cubicBezTo>
                      <a:pt x="35" y="22"/>
                      <a:pt x="29" y="31"/>
                      <a:pt x="21" y="33"/>
                    </a:cubicBezTo>
                    <a:cubicBezTo>
                      <a:pt x="12" y="35"/>
                      <a:pt x="4" y="29"/>
                      <a:pt x="2" y="21"/>
                    </a:cubicBezTo>
                    <a:cubicBezTo>
                      <a:pt x="0" y="12"/>
                      <a:pt x="5" y="4"/>
                      <a:pt x="13" y="2"/>
                    </a:cubicBezTo>
                    <a:close/>
                    <a:moveTo>
                      <a:pt x="14" y="6"/>
                    </a:moveTo>
                    <a:cubicBezTo>
                      <a:pt x="8" y="7"/>
                      <a:pt x="4" y="14"/>
                      <a:pt x="6" y="20"/>
                    </a:cubicBezTo>
                    <a:cubicBezTo>
                      <a:pt x="7" y="26"/>
                      <a:pt x="14" y="30"/>
                      <a:pt x="20" y="29"/>
                    </a:cubicBezTo>
                    <a:cubicBezTo>
                      <a:pt x="26" y="27"/>
                      <a:pt x="30" y="21"/>
                      <a:pt x="28" y="14"/>
                    </a:cubicBezTo>
                    <a:cubicBezTo>
                      <a:pt x="27" y="8"/>
                      <a:pt x="21" y="4"/>
                      <a:pt x="14"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2" name="Freeform 501"/>
              <p:cNvSpPr>
                <a:spLocks noEditPoints="1"/>
              </p:cNvSpPr>
              <p:nvPr/>
            </p:nvSpPr>
            <p:spPr bwMode="auto">
              <a:xfrm>
                <a:off x="5126824" y="5094534"/>
                <a:ext cx="58206" cy="58206"/>
              </a:xfrm>
              <a:custGeom>
                <a:avLst/>
                <a:gdLst>
                  <a:gd name="T0" fmla="*/ 14 w 35"/>
                  <a:gd name="T1" fmla="*/ 2 h 35"/>
                  <a:gd name="T2" fmla="*/ 33 w 35"/>
                  <a:gd name="T3" fmla="*/ 14 h 35"/>
                  <a:gd name="T4" fmla="*/ 21 w 35"/>
                  <a:gd name="T5" fmla="*/ 33 h 35"/>
                  <a:gd name="T6" fmla="*/ 2 w 35"/>
                  <a:gd name="T7" fmla="*/ 21 h 35"/>
                  <a:gd name="T8" fmla="*/ 14 w 35"/>
                  <a:gd name="T9" fmla="*/ 2 h 35"/>
                  <a:gd name="T10" fmla="*/ 14 w 35"/>
                  <a:gd name="T11" fmla="*/ 6 h 35"/>
                  <a:gd name="T12" fmla="*/ 6 w 35"/>
                  <a:gd name="T13" fmla="*/ 20 h 35"/>
                  <a:gd name="T14" fmla="*/ 20 w 35"/>
                  <a:gd name="T15" fmla="*/ 29 h 35"/>
                  <a:gd name="T16" fmla="*/ 29 w 35"/>
                  <a:gd name="T17" fmla="*/ 15 h 35"/>
                  <a:gd name="T18" fmla="*/ 14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2" y="0"/>
                      <a:pt x="31" y="5"/>
                      <a:pt x="33" y="14"/>
                    </a:cubicBezTo>
                    <a:cubicBezTo>
                      <a:pt x="35" y="22"/>
                      <a:pt x="29" y="31"/>
                      <a:pt x="21" y="33"/>
                    </a:cubicBezTo>
                    <a:cubicBezTo>
                      <a:pt x="12" y="35"/>
                      <a:pt x="4" y="30"/>
                      <a:pt x="2" y="21"/>
                    </a:cubicBezTo>
                    <a:cubicBezTo>
                      <a:pt x="0" y="13"/>
                      <a:pt x="5" y="4"/>
                      <a:pt x="14" y="2"/>
                    </a:cubicBezTo>
                    <a:close/>
                    <a:moveTo>
                      <a:pt x="14" y="6"/>
                    </a:moveTo>
                    <a:cubicBezTo>
                      <a:pt x="8" y="8"/>
                      <a:pt x="4" y="14"/>
                      <a:pt x="6" y="20"/>
                    </a:cubicBezTo>
                    <a:cubicBezTo>
                      <a:pt x="7" y="27"/>
                      <a:pt x="14" y="31"/>
                      <a:pt x="20" y="29"/>
                    </a:cubicBezTo>
                    <a:cubicBezTo>
                      <a:pt x="26" y="28"/>
                      <a:pt x="30" y="21"/>
                      <a:pt x="29" y="15"/>
                    </a:cubicBezTo>
                    <a:cubicBezTo>
                      <a:pt x="27" y="9"/>
                      <a:pt x="21" y="5"/>
                      <a:pt x="14"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3" name="Freeform 502"/>
              <p:cNvSpPr>
                <a:spLocks/>
              </p:cNvSpPr>
              <p:nvPr/>
            </p:nvSpPr>
            <p:spPr bwMode="auto">
              <a:xfrm>
                <a:off x="5149966" y="5147830"/>
                <a:ext cx="56803" cy="404635"/>
              </a:xfrm>
              <a:custGeom>
                <a:avLst/>
                <a:gdLst>
                  <a:gd name="T0" fmla="*/ 34 w 34"/>
                  <a:gd name="T1" fmla="*/ 244 h 244"/>
                  <a:gd name="T2" fmla="*/ 11 w 34"/>
                  <a:gd name="T3" fmla="*/ 219 h 244"/>
                  <a:gd name="T4" fmla="*/ 0 w 34"/>
                  <a:gd name="T5" fmla="*/ 192 h 244"/>
                  <a:gd name="T6" fmla="*/ 2 w 34"/>
                  <a:gd name="T7" fmla="*/ 0 h 244"/>
                </a:gdLst>
                <a:ahLst/>
                <a:cxnLst>
                  <a:cxn ang="0">
                    <a:pos x="T0" y="T1"/>
                  </a:cxn>
                  <a:cxn ang="0">
                    <a:pos x="T2" y="T3"/>
                  </a:cxn>
                  <a:cxn ang="0">
                    <a:pos x="T4" y="T5"/>
                  </a:cxn>
                  <a:cxn ang="0">
                    <a:pos x="T6" y="T7"/>
                  </a:cxn>
                </a:cxnLst>
                <a:rect l="0" t="0" r="r" b="b"/>
                <a:pathLst>
                  <a:path w="34" h="244">
                    <a:moveTo>
                      <a:pt x="34" y="244"/>
                    </a:moveTo>
                    <a:cubicBezTo>
                      <a:pt x="11" y="219"/>
                      <a:pt x="11" y="219"/>
                      <a:pt x="11" y="219"/>
                    </a:cubicBezTo>
                    <a:cubicBezTo>
                      <a:pt x="5" y="213"/>
                      <a:pt x="0" y="200"/>
                      <a:pt x="0" y="192"/>
                    </a:cubicBezTo>
                    <a:cubicBezTo>
                      <a:pt x="2" y="0"/>
                      <a:pt x="2" y="0"/>
                      <a:pt x="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4" name="Freeform 503"/>
              <p:cNvSpPr>
                <a:spLocks noEditPoints="1"/>
              </p:cNvSpPr>
              <p:nvPr/>
            </p:nvSpPr>
            <p:spPr bwMode="auto">
              <a:xfrm>
                <a:off x="5262871" y="5544050"/>
                <a:ext cx="58206" cy="58206"/>
              </a:xfrm>
              <a:custGeom>
                <a:avLst/>
                <a:gdLst>
                  <a:gd name="T0" fmla="*/ 14 w 35"/>
                  <a:gd name="T1" fmla="*/ 2 h 35"/>
                  <a:gd name="T2" fmla="*/ 33 w 35"/>
                  <a:gd name="T3" fmla="*/ 14 h 35"/>
                  <a:gd name="T4" fmla="*/ 22 w 35"/>
                  <a:gd name="T5" fmla="*/ 33 h 35"/>
                  <a:gd name="T6" fmla="*/ 2 w 35"/>
                  <a:gd name="T7" fmla="*/ 21 h 35"/>
                  <a:gd name="T8" fmla="*/ 14 w 35"/>
                  <a:gd name="T9" fmla="*/ 2 h 35"/>
                  <a:gd name="T10" fmla="*/ 15 w 35"/>
                  <a:gd name="T11" fmla="*/ 6 h 35"/>
                  <a:gd name="T12" fmla="*/ 6 w 35"/>
                  <a:gd name="T13" fmla="*/ 20 h 35"/>
                  <a:gd name="T14" fmla="*/ 21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4"/>
                    </a:cubicBezTo>
                    <a:cubicBezTo>
                      <a:pt x="35" y="22"/>
                      <a:pt x="30" y="31"/>
                      <a:pt x="22" y="33"/>
                    </a:cubicBezTo>
                    <a:cubicBezTo>
                      <a:pt x="13" y="35"/>
                      <a:pt x="4" y="30"/>
                      <a:pt x="2" y="21"/>
                    </a:cubicBezTo>
                    <a:cubicBezTo>
                      <a:pt x="0" y="13"/>
                      <a:pt x="6" y="4"/>
                      <a:pt x="14" y="2"/>
                    </a:cubicBezTo>
                    <a:close/>
                    <a:moveTo>
                      <a:pt x="15" y="6"/>
                    </a:moveTo>
                    <a:cubicBezTo>
                      <a:pt x="9" y="7"/>
                      <a:pt x="5" y="14"/>
                      <a:pt x="6" y="20"/>
                    </a:cubicBezTo>
                    <a:cubicBezTo>
                      <a:pt x="8" y="26"/>
                      <a:pt x="14" y="30"/>
                      <a:pt x="21" y="29"/>
                    </a:cubicBezTo>
                    <a:cubicBezTo>
                      <a:pt x="27" y="27"/>
                      <a:pt x="31" y="21"/>
                      <a:pt x="29" y="15"/>
                    </a:cubicBezTo>
                    <a:cubicBezTo>
                      <a:pt x="28" y="8"/>
                      <a:pt x="21" y="4"/>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5" name="Freeform 504"/>
              <p:cNvSpPr>
                <a:spLocks noEditPoints="1"/>
              </p:cNvSpPr>
              <p:nvPr/>
            </p:nvSpPr>
            <p:spPr bwMode="auto">
              <a:xfrm>
                <a:off x="5196952" y="5098040"/>
                <a:ext cx="57504" cy="58206"/>
              </a:xfrm>
              <a:custGeom>
                <a:avLst/>
                <a:gdLst>
                  <a:gd name="T0" fmla="*/ 14 w 35"/>
                  <a:gd name="T1" fmla="*/ 2 h 35"/>
                  <a:gd name="T2" fmla="*/ 33 w 35"/>
                  <a:gd name="T3" fmla="*/ 14 h 35"/>
                  <a:gd name="T4" fmla="*/ 22 w 35"/>
                  <a:gd name="T5" fmla="*/ 33 h 35"/>
                  <a:gd name="T6" fmla="*/ 3 w 35"/>
                  <a:gd name="T7" fmla="*/ 21 h 35"/>
                  <a:gd name="T8" fmla="*/ 14 w 35"/>
                  <a:gd name="T9" fmla="*/ 2 h 35"/>
                  <a:gd name="T10" fmla="*/ 15 w 35"/>
                  <a:gd name="T11" fmla="*/ 6 h 35"/>
                  <a:gd name="T12" fmla="*/ 7 w 35"/>
                  <a:gd name="T13" fmla="*/ 21 h 35"/>
                  <a:gd name="T14" fmla="*/ 21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6"/>
                      <a:pt x="33" y="14"/>
                    </a:cubicBezTo>
                    <a:cubicBezTo>
                      <a:pt x="35" y="23"/>
                      <a:pt x="30" y="31"/>
                      <a:pt x="22" y="33"/>
                    </a:cubicBezTo>
                    <a:cubicBezTo>
                      <a:pt x="13" y="35"/>
                      <a:pt x="5" y="30"/>
                      <a:pt x="3" y="21"/>
                    </a:cubicBezTo>
                    <a:cubicBezTo>
                      <a:pt x="0" y="13"/>
                      <a:pt x="6" y="4"/>
                      <a:pt x="14" y="2"/>
                    </a:cubicBezTo>
                    <a:close/>
                    <a:moveTo>
                      <a:pt x="15" y="6"/>
                    </a:moveTo>
                    <a:cubicBezTo>
                      <a:pt x="9" y="8"/>
                      <a:pt x="5" y="14"/>
                      <a:pt x="7" y="21"/>
                    </a:cubicBezTo>
                    <a:cubicBezTo>
                      <a:pt x="8" y="27"/>
                      <a:pt x="14" y="31"/>
                      <a:pt x="21" y="29"/>
                    </a:cubicBezTo>
                    <a:cubicBezTo>
                      <a:pt x="27" y="28"/>
                      <a:pt x="31" y="21"/>
                      <a:pt x="29" y="15"/>
                    </a:cubicBezTo>
                    <a:cubicBezTo>
                      <a:pt x="28" y="9"/>
                      <a:pt x="22" y="5"/>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6" name="Freeform 505"/>
              <p:cNvSpPr>
                <a:spLocks/>
              </p:cNvSpPr>
              <p:nvPr/>
            </p:nvSpPr>
            <p:spPr bwMode="auto">
              <a:xfrm>
                <a:off x="5221496" y="5151337"/>
                <a:ext cx="56803" cy="404635"/>
              </a:xfrm>
              <a:custGeom>
                <a:avLst/>
                <a:gdLst>
                  <a:gd name="T0" fmla="*/ 34 w 34"/>
                  <a:gd name="T1" fmla="*/ 244 h 244"/>
                  <a:gd name="T2" fmla="*/ 11 w 34"/>
                  <a:gd name="T3" fmla="*/ 219 h 244"/>
                  <a:gd name="T4" fmla="*/ 0 w 34"/>
                  <a:gd name="T5" fmla="*/ 192 h 244"/>
                  <a:gd name="T6" fmla="*/ 2 w 34"/>
                  <a:gd name="T7" fmla="*/ 0 h 244"/>
                </a:gdLst>
                <a:ahLst/>
                <a:cxnLst>
                  <a:cxn ang="0">
                    <a:pos x="T0" y="T1"/>
                  </a:cxn>
                  <a:cxn ang="0">
                    <a:pos x="T2" y="T3"/>
                  </a:cxn>
                  <a:cxn ang="0">
                    <a:pos x="T4" y="T5"/>
                  </a:cxn>
                  <a:cxn ang="0">
                    <a:pos x="T6" y="T7"/>
                  </a:cxn>
                </a:cxnLst>
                <a:rect l="0" t="0" r="r" b="b"/>
                <a:pathLst>
                  <a:path w="34" h="244">
                    <a:moveTo>
                      <a:pt x="34" y="244"/>
                    </a:moveTo>
                    <a:cubicBezTo>
                      <a:pt x="11" y="219"/>
                      <a:pt x="11" y="219"/>
                      <a:pt x="11" y="219"/>
                    </a:cubicBezTo>
                    <a:cubicBezTo>
                      <a:pt x="4" y="213"/>
                      <a:pt x="0" y="201"/>
                      <a:pt x="0" y="192"/>
                    </a:cubicBezTo>
                    <a:cubicBezTo>
                      <a:pt x="2" y="0"/>
                      <a:pt x="2" y="0"/>
                      <a:pt x="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7" name="Freeform 506"/>
              <p:cNvSpPr>
                <a:spLocks noEditPoints="1"/>
              </p:cNvSpPr>
              <p:nvPr/>
            </p:nvSpPr>
            <p:spPr bwMode="auto">
              <a:xfrm>
                <a:off x="5329492" y="5541245"/>
                <a:ext cx="58206" cy="57504"/>
              </a:xfrm>
              <a:custGeom>
                <a:avLst/>
                <a:gdLst>
                  <a:gd name="T0" fmla="*/ 14 w 35"/>
                  <a:gd name="T1" fmla="*/ 2 h 35"/>
                  <a:gd name="T2" fmla="*/ 33 w 35"/>
                  <a:gd name="T3" fmla="*/ 14 h 35"/>
                  <a:gd name="T4" fmla="*/ 21 w 35"/>
                  <a:gd name="T5" fmla="*/ 33 h 35"/>
                  <a:gd name="T6" fmla="*/ 2 w 35"/>
                  <a:gd name="T7" fmla="*/ 21 h 35"/>
                  <a:gd name="T8" fmla="*/ 14 w 35"/>
                  <a:gd name="T9" fmla="*/ 2 h 35"/>
                  <a:gd name="T10" fmla="*/ 15 w 35"/>
                  <a:gd name="T11" fmla="*/ 6 h 35"/>
                  <a:gd name="T12" fmla="*/ 6 w 35"/>
                  <a:gd name="T13" fmla="*/ 20 h 35"/>
                  <a:gd name="T14" fmla="*/ 20 w 35"/>
                  <a:gd name="T15" fmla="*/ 29 h 35"/>
                  <a:gd name="T16" fmla="*/ 29 w 35"/>
                  <a:gd name="T17" fmla="*/ 14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4"/>
                    </a:cubicBezTo>
                    <a:cubicBezTo>
                      <a:pt x="35" y="22"/>
                      <a:pt x="30" y="31"/>
                      <a:pt x="21" y="33"/>
                    </a:cubicBezTo>
                    <a:cubicBezTo>
                      <a:pt x="13" y="35"/>
                      <a:pt x="4" y="29"/>
                      <a:pt x="2" y="21"/>
                    </a:cubicBezTo>
                    <a:cubicBezTo>
                      <a:pt x="0" y="12"/>
                      <a:pt x="6" y="4"/>
                      <a:pt x="14" y="2"/>
                    </a:cubicBezTo>
                    <a:close/>
                    <a:moveTo>
                      <a:pt x="15" y="6"/>
                    </a:moveTo>
                    <a:cubicBezTo>
                      <a:pt x="9" y="7"/>
                      <a:pt x="5" y="14"/>
                      <a:pt x="6" y="20"/>
                    </a:cubicBezTo>
                    <a:cubicBezTo>
                      <a:pt x="8" y="26"/>
                      <a:pt x="14" y="30"/>
                      <a:pt x="20" y="29"/>
                    </a:cubicBezTo>
                    <a:cubicBezTo>
                      <a:pt x="27" y="27"/>
                      <a:pt x="31" y="21"/>
                      <a:pt x="29" y="14"/>
                    </a:cubicBezTo>
                    <a:cubicBezTo>
                      <a:pt x="28" y="8"/>
                      <a:pt x="21" y="4"/>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8" name="Freeform 507"/>
              <p:cNvSpPr>
                <a:spLocks noEditPoints="1"/>
              </p:cNvSpPr>
              <p:nvPr/>
            </p:nvSpPr>
            <p:spPr bwMode="auto">
              <a:xfrm>
                <a:off x="5262871" y="5094534"/>
                <a:ext cx="58206" cy="58206"/>
              </a:xfrm>
              <a:custGeom>
                <a:avLst/>
                <a:gdLst>
                  <a:gd name="T0" fmla="*/ 14 w 35"/>
                  <a:gd name="T1" fmla="*/ 2 h 35"/>
                  <a:gd name="T2" fmla="*/ 33 w 35"/>
                  <a:gd name="T3" fmla="*/ 14 h 35"/>
                  <a:gd name="T4" fmla="*/ 22 w 35"/>
                  <a:gd name="T5" fmla="*/ 33 h 35"/>
                  <a:gd name="T6" fmla="*/ 2 w 35"/>
                  <a:gd name="T7" fmla="*/ 21 h 35"/>
                  <a:gd name="T8" fmla="*/ 14 w 35"/>
                  <a:gd name="T9" fmla="*/ 2 h 35"/>
                  <a:gd name="T10" fmla="*/ 15 w 35"/>
                  <a:gd name="T11" fmla="*/ 6 h 35"/>
                  <a:gd name="T12" fmla="*/ 6 w 35"/>
                  <a:gd name="T13" fmla="*/ 20 h 35"/>
                  <a:gd name="T14" fmla="*/ 21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4"/>
                    </a:cubicBezTo>
                    <a:cubicBezTo>
                      <a:pt x="35" y="22"/>
                      <a:pt x="30" y="31"/>
                      <a:pt x="22" y="33"/>
                    </a:cubicBezTo>
                    <a:cubicBezTo>
                      <a:pt x="13" y="35"/>
                      <a:pt x="4" y="30"/>
                      <a:pt x="2" y="21"/>
                    </a:cubicBezTo>
                    <a:cubicBezTo>
                      <a:pt x="0" y="13"/>
                      <a:pt x="6" y="4"/>
                      <a:pt x="14" y="2"/>
                    </a:cubicBezTo>
                    <a:close/>
                    <a:moveTo>
                      <a:pt x="15" y="6"/>
                    </a:moveTo>
                    <a:cubicBezTo>
                      <a:pt x="9" y="8"/>
                      <a:pt x="5" y="14"/>
                      <a:pt x="6" y="20"/>
                    </a:cubicBezTo>
                    <a:cubicBezTo>
                      <a:pt x="8" y="27"/>
                      <a:pt x="14" y="31"/>
                      <a:pt x="21" y="29"/>
                    </a:cubicBezTo>
                    <a:cubicBezTo>
                      <a:pt x="27" y="28"/>
                      <a:pt x="31" y="21"/>
                      <a:pt x="29" y="15"/>
                    </a:cubicBezTo>
                    <a:cubicBezTo>
                      <a:pt x="28" y="9"/>
                      <a:pt x="21" y="5"/>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9" name="Freeform 508"/>
              <p:cNvSpPr>
                <a:spLocks/>
              </p:cNvSpPr>
              <p:nvPr/>
            </p:nvSpPr>
            <p:spPr bwMode="auto">
              <a:xfrm>
                <a:off x="5288117" y="5147830"/>
                <a:ext cx="56102" cy="404635"/>
              </a:xfrm>
              <a:custGeom>
                <a:avLst/>
                <a:gdLst>
                  <a:gd name="T0" fmla="*/ 34 w 34"/>
                  <a:gd name="T1" fmla="*/ 244 h 244"/>
                  <a:gd name="T2" fmla="*/ 10 w 34"/>
                  <a:gd name="T3" fmla="*/ 219 h 244"/>
                  <a:gd name="T4" fmla="*/ 0 w 34"/>
                  <a:gd name="T5" fmla="*/ 192 h 244"/>
                  <a:gd name="T6" fmla="*/ 2 w 34"/>
                  <a:gd name="T7" fmla="*/ 0 h 244"/>
                </a:gdLst>
                <a:ahLst/>
                <a:cxnLst>
                  <a:cxn ang="0">
                    <a:pos x="T0" y="T1"/>
                  </a:cxn>
                  <a:cxn ang="0">
                    <a:pos x="T2" y="T3"/>
                  </a:cxn>
                  <a:cxn ang="0">
                    <a:pos x="T4" y="T5"/>
                  </a:cxn>
                  <a:cxn ang="0">
                    <a:pos x="T6" y="T7"/>
                  </a:cxn>
                </a:cxnLst>
                <a:rect l="0" t="0" r="r" b="b"/>
                <a:pathLst>
                  <a:path w="34" h="244">
                    <a:moveTo>
                      <a:pt x="34" y="244"/>
                    </a:moveTo>
                    <a:cubicBezTo>
                      <a:pt x="10" y="219"/>
                      <a:pt x="10" y="219"/>
                      <a:pt x="10" y="219"/>
                    </a:cubicBezTo>
                    <a:cubicBezTo>
                      <a:pt x="4" y="213"/>
                      <a:pt x="0" y="200"/>
                      <a:pt x="0" y="192"/>
                    </a:cubicBezTo>
                    <a:cubicBezTo>
                      <a:pt x="2" y="0"/>
                      <a:pt x="2" y="0"/>
                      <a:pt x="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0" name="Freeform 509"/>
              <p:cNvSpPr>
                <a:spLocks noEditPoints="1"/>
              </p:cNvSpPr>
              <p:nvPr/>
            </p:nvSpPr>
            <p:spPr bwMode="auto">
              <a:xfrm>
                <a:off x="4954311" y="4766337"/>
                <a:ext cx="58206" cy="58206"/>
              </a:xfrm>
              <a:custGeom>
                <a:avLst/>
                <a:gdLst>
                  <a:gd name="T0" fmla="*/ 33 w 35"/>
                  <a:gd name="T1" fmla="*/ 22 h 35"/>
                  <a:gd name="T2" fmla="*/ 14 w 35"/>
                  <a:gd name="T3" fmla="*/ 33 h 35"/>
                  <a:gd name="T4" fmla="*/ 2 w 35"/>
                  <a:gd name="T5" fmla="*/ 14 h 35"/>
                  <a:gd name="T6" fmla="*/ 21 w 35"/>
                  <a:gd name="T7" fmla="*/ 3 h 35"/>
                  <a:gd name="T8" fmla="*/ 33 w 35"/>
                  <a:gd name="T9" fmla="*/ 22 h 35"/>
                  <a:gd name="T10" fmla="*/ 6 w 35"/>
                  <a:gd name="T11" fmla="*/ 15 h 35"/>
                  <a:gd name="T12" fmla="*/ 15 w 35"/>
                  <a:gd name="T13" fmla="*/ 29 h 35"/>
                  <a:gd name="T14" fmla="*/ 29 w 35"/>
                  <a:gd name="T15" fmla="*/ 21 h 35"/>
                  <a:gd name="T16" fmla="*/ 20 w 35"/>
                  <a:gd name="T17" fmla="*/ 7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2"/>
                    </a:moveTo>
                    <a:cubicBezTo>
                      <a:pt x="31" y="30"/>
                      <a:pt x="23" y="35"/>
                      <a:pt x="14" y="33"/>
                    </a:cubicBezTo>
                    <a:cubicBezTo>
                      <a:pt x="5" y="31"/>
                      <a:pt x="0" y="23"/>
                      <a:pt x="2" y="14"/>
                    </a:cubicBezTo>
                    <a:cubicBezTo>
                      <a:pt x="4" y="6"/>
                      <a:pt x="13" y="0"/>
                      <a:pt x="21" y="3"/>
                    </a:cubicBezTo>
                    <a:cubicBezTo>
                      <a:pt x="30" y="5"/>
                      <a:pt x="35" y="13"/>
                      <a:pt x="33" y="22"/>
                    </a:cubicBezTo>
                    <a:close/>
                    <a:moveTo>
                      <a:pt x="6" y="15"/>
                    </a:moveTo>
                    <a:cubicBezTo>
                      <a:pt x="5" y="21"/>
                      <a:pt x="9" y="28"/>
                      <a:pt x="15" y="29"/>
                    </a:cubicBezTo>
                    <a:cubicBezTo>
                      <a:pt x="21" y="31"/>
                      <a:pt x="28" y="27"/>
                      <a:pt x="29" y="21"/>
                    </a:cubicBezTo>
                    <a:cubicBezTo>
                      <a:pt x="31" y="14"/>
                      <a:pt x="27" y="8"/>
                      <a:pt x="20" y="7"/>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1" name="Freeform 510"/>
              <p:cNvSpPr>
                <a:spLocks noEditPoints="1"/>
              </p:cNvSpPr>
              <p:nvPr/>
            </p:nvSpPr>
            <p:spPr bwMode="auto">
              <a:xfrm>
                <a:off x="5020932" y="4321730"/>
                <a:ext cx="58206"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2" y="35"/>
                      <a:pt x="14" y="33"/>
                    </a:cubicBezTo>
                    <a:cubicBezTo>
                      <a:pt x="5" y="31"/>
                      <a:pt x="0" y="22"/>
                      <a:pt x="2" y="14"/>
                    </a:cubicBezTo>
                    <a:cubicBezTo>
                      <a:pt x="4" y="5"/>
                      <a:pt x="13" y="0"/>
                      <a:pt x="21" y="2"/>
                    </a:cubicBezTo>
                    <a:cubicBezTo>
                      <a:pt x="30" y="4"/>
                      <a:pt x="35" y="13"/>
                      <a:pt x="33" y="21"/>
                    </a:cubicBezTo>
                    <a:close/>
                    <a:moveTo>
                      <a:pt x="6" y="15"/>
                    </a:moveTo>
                    <a:cubicBezTo>
                      <a:pt x="5" y="21"/>
                      <a:pt x="9" y="27"/>
                      <a:pt x="15" y="29"/>
                    </a:cubicBezTo>
                    <a:cubicBezTo>
                      <a:pt x="21" y="30"/>
                      <a:pt x="27" y="26"/>
                      <a:pt x="29" y="20"/>
                    </a:cubicBezTo>
                    <a:cubicBezTo>
                      <a:pt x="30" y="14"/>
                      <a:pt x="27" y="7"/>
                      <a:pt x="20" y="6"/>
                    </a:cubicBezTo>
                    <a:cubicBezTo>
                      <a:pt x="14" y="4"/>
                      <a:pt x="8" y="8"/>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2" name="Freeform 511"/>
              <p:cNvSpPr>
                <a:spLocks/>
              </p:cNvSpPr>
              <p:nvPr/>
            </p:nvSpPr>
            <p:spPr bwMode="auto">
              <a:xfrm>
                <a:off x="4999192" y="4375027"/>
                <a:ext cx="56803" cy="404635"/>
              </a:xfrm>
              <a:custGeom>
                <a:avLst/>
                <a:gdLst>
                  <a:gd name="T0" fmla="*/ 0 w 34"/>
                  <a:gd name="T1" fmla="*/ 244 h 244"/>
                  <a:gd name="T2" fmla="*/ 23 w 34"/>
                  <a:gd name="T3" fmla="*/ 219 h 244"/>
                  <a:gd name="T4" fmla="*/ 33 w 34"/>
                  <a:gd name="T5" fmla="*/ 191 h 244"/>
                  <a:gd name="T6" fmla="*/ 31 w 34"/>
                  <a:gd name="T7" fmla="*/ 0 h 244"/>
                </a:gdLst>
                <a:ahLst/>
                <a:cxnLst>
                  <a:cxn ang="0">
                    <a:pos x="T0" y="T1"/>
                  </a:cxn>
                  <a:cxn ang="0">
                    <a:pos x="T2" y="T3"/>
                  </a:cxn>
                  <a:cxn ang="0">
                    <a:pos x="T4" y="T5"/>
                  </a:cxn>
                  <a:cxn ang="0">
                    <a:pos x="T6" y="T7"/>
                  </a:cxn>
                </a:cxnLst>
                <a:rect l="0" t="0" r="r" b="b"/>
                <a:pathLst>
                  <a:path w="34" h="244">
                    <a:moveTo>
                      <a:pt x="0" y="244"/>
                    </a:moveTo>
                    <a:cubicBezTo>
                      <a:pt x="23" y="219"/>
                      <a:pt x="23" y="219"/>
                      <a:pt x="23" y="219"/>
                    </a:cubicBezTo>
                    <a:cubicBezTo>
                      <a:pt x="29" y="212"/>
                      <a:pt x="34" y="200"/>
                      <a:pt x="33" y="191"/>
                    </a:cubicBezTo>
                    <a:cubicBezTo>
                      <a:pt x="31" y="0"/>
                      <a:pt x="31" y="0"/>
                      <a:pt x="31"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3" name="Freeform 512"/>
              <p:cNvSpPr>
                <a:spLocks noEditPoints="1"/>
              </p:cNvSpPr>
              <p:nvPr/>
            </p:nvSpPr>
            <p:spPr bwMode="auto">
              <a:xfrm>
                <a:off x="4875067" y="4766337"/>
                <a:ext cx="57504" cy="58206"/>
              </a:xfrm>
              <a:custGeom>
                <a:avLst/>
                <a:gdLst>
                  <a:gd name="T0" fmla="*/ 33 w 35"/>
                  <a:gd name="T1" fmla="*/ 22 h 35"/>
                  <a:gd name="T2" fmla="*/ 14 w 35"/>
                  <a:gd name="T3" fmla="*/ 33 h 35"/>
                  <a:gd name="T4" fmla="*/ 2 w 35"/>
                  <a:gd name="T5" fmla="*/ 14 h 35"/>
                  <a:gd name="T6" fmla="*/ 21 w 35"/>
                  <a:gd name="T7" fmla="*/ 3 h 35"/>
                  <a:gd name="T8" fmla="*/ 33 w 35"/>
                  <a:gd name="T9" fmla="*/ 22 h 35"/>
                  <a:gd name="T10" fmla="*/ 6 w 35"/>
                  <a:gd name="T11" fmla="*/ 15 h 35"/>
                  <a:gd name="T12" fmla="*/ 15 w 35"/>
                  <a:gd name="T13" fmla="*/ 29 h 35"/>
                  <a:gd name="T14" fmla="*/ 29 w 35"/>
                  <a:gd name="T15" fmla="*/ 21 h 35"/>
                  <a:gd name="T16" fmla="*/ 20 w 35"/>
                  <a:gd name="T17" fmla="*/ 7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2"/>
                    </a:moveTo>
                    <a:cubicBezTo>
                      <a:pt x="31" y="30"/>
                      <a:pt x="22" y="35"/>
                      <a:pt x="14" y="33"/>
                    </a:cubicBezTo>
                    <a:cubicBezTo>
                      <a:pt x="5" y="31"/>
                      <a:pt x="0" y="23"/>
                      <a:pt x="2" y="14"/>
                    </a:cubicBezTo>
                    <a:cubicBezTo>
                      <a:pt x="4" y="6"/>
                      <a:pt x="13" y="0"/>
                      <a:pt x="21" y="3"/>
                    </a:cubicBezTo>
                    <a:cubicBezTo>
                      <a:pt x="30" y="5"/>
                      <a:pt x="35" y="13"/>
                      <a:pt x="33" y="22"/>
                    </a:cubicBezTo>
                    <a:close/>
                    <a:moveTo>
                      <a:pt x="6" y="15"/>
                    </a:moveTo>
                    <a:cubicBezTo>
                      <a:pt x="5" y="21"/>
                      <a:pt x="9" y="28"/>
                      <a:pt x="15" y="29"/>
                    </a:cubicBezTo>
                    <a:cubicBezTo>
                      <a:pt x="21" y="31"/>
                      <a:pt x="27" y="27"/>
                      <a:pt x="29" y="21"/>
                    </a:cubicBezTo>
                    <a:cubicBezTo>
                      <a:pt x="31" y="14"/>
                      <a:pt x="27" y="8"/>
                      <a:pt x="20" y="7"/>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4" name="Freeform 513"/>
              <p:cNvSpPr>
                <a:spLocks noEditPoints="1"/>
              </p:cNvSpPr>
              <p:nvPr/>
            </p:nvSpPr>
            <p:spPr bwMode="auto">
              <a:xfrm>
                <a:off x="4940987" y="4321730"/>
                <a:ext cx="58206"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2" y="35"/>
                      <a:pt x="14" y="33"/>
                    </a:cubicBezTo>
                    <a:cubicBezTo>
                      <a:pt x="5" y="31"/>
                      <a:pt x="0" y="22"/>
                      <a:pt x="2" y="14"/>
                    </a:cubicBezTo>
                    <a:cubicBezTo>
                      <a:pt x="4" y="5"/>
                      <a:pt x="13" y="0"/>
                      <a:pt x="21" y="2"/>
                    </a:cubicBezTo>
                    <a:cubicBezTo>
                      <a:pt x="30" y="4"/>
                      <a:pt x="35" y="13"/>
                      <a:pt x="33" y="21"/>
                    </a:cubicBezTo>
                    <a:close/>
                    <a:moveTo>
                      <a:pt x="6" y="15"/>
                    </a:moveTo>
                    <a:cubicBezTo>
                      <a:pt x="5" y="21"/>
                      <a:pt x="8" y="27"/>
                      <a:pt x="15" y="29"/>
                    </a:cubicBezTo>
                    <a:cubicBezTo>
                      <a:pt x="21" y="30"/>
                      <a:pt x="27" y="26"/>
                      <a:pt x="29" y="20"/>
                    </a:cubicBezTo>
                    <a:cubicBezTo>
                      <a:pt x="30" y="14"/>
                      <a:pt x="26" y="7"/>
                      <a:pt x="20" y="6"/>
                    </a:cubicBezTo>
                    <a:cubicBezTo>
                      <a:pt x="14" y="4"/>
                      <a:pt x="8" y="8"/>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5" name="Freeform 514"/>
              <p:cNvSpPr>
                <a:spLocks/>
              </p:cNvSpPr>
              <p:nvPr/>
            </p:nvSpPr>
            <p:spPr bwMode="auto">
              <a:xfrm>
                <a:off x="4919948" y="4375027"/>
                <a:ext cx="56102" cy="404635"/>
              </a:xfrm>
              <a:custGeom>
                <a:avLst/>
                <a:gdLst>
                  <a:gd name="T0" fmla="*/ 0 w 34"/>
                  <a:gd name="T1" fmla="*/ 244 h 244"/>
                  <a:gd name="T2" fmla="*/ 23 w 34"/>
                  <a:gd name="T3" fmla="*/ 219 h 244"/>
                  <a:gd name="T4" fmla="*/ 33 w 34"/>
                  <a:gd name="T5" fmla="*/ 191 h 244"/>
                  <a:gd name="T6" fmla="*/ 31 w 34"/>
                  <a:gd name="T7" fmla="*/ 0 h 244"/>
                </a:gdLst>
                <a:ahLst/>
                <a:cxnLst>
                  <a:cxn ang="0">
                    <a:pos x="T0" y="T1"/>
                  </a:cxn>
                  <a:cxn ang="0">
                    <a:pos x="T2" y="T3"/>
                  </a:cxn>
                  <a:cxn ang="0">
                    <a:pos x="T4" y="T5"/>
                  </a:cxn>
                  <a:cxn ang="0">
                    <a:pos x="T6" y="T7"/>
                  </a:cxn>
                </a:cxnLst>
                <a:rect l="0" t="0" r="r" b="b"/>
                <a:pathLst>
                  <a:path w="34" h="244">
                    <a:moveTo>
                      <a:pt x="0" y="244"/>
                    </a:moveTo>
                    <a:cubicBezTo>
                      <a:pt x="23" y="219"/>
                      <a:pt x="23" y="219"/>
                      <a:pt x="23" y="219"/>
                    </a:cubicBezTo>
                    <a:cubicBezTo>
                      <a:pt x="29" y="212"/>
                      <a:pt x="34" y="200"/>
                      <a:pt x="33" y="191"/>
                    </a:cubicBezTo>
                    <a:cubicBezTo>
                      <a:pt x="31" y="0"/>
                      <a:pt x="31" y="0"/>
                      <a:pt x="31"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6" name="Freeform 515"/>
              <p:cNvSpPr>
                <a:spLocks noEditPoints="1"/>
              </p:cNvSpPr>
              <p:nvPr/>
            </p:nvSpPr>
            <p:spPr bwMode="auto">
              <a:xfrm>
                <a:off x="4572818" y="4456375"/>
                <a:ext cx="61712" cy="59608"/>
              </a:xfrm>
              <a:custGeom>
                <a:avLst/>
                <a:gdLst>
                  <a:gd name="T0" fmla="*/ 5 w 37"/>
                  <a:gd name="T1" fmla="*/ 26 h 36"/>
                  <a:gd name="T2" fmla="*/ 10 w 37"/>
                  <a:gd name="T3" fmla="*/ 4 h 36"/>
                  <a:gd name="T4" fmla="*/ 32 w 37"/>
                  <a:gd name="T5" fmla="*/ 10 h 36"/>
                  <a:gd name="T6" fmla="*/ 27 w 37"/>
                  <a:gd name="T7" fmla="*/ 32 h 36"/>
                  <a:gd name="T8" fmla="*/ 5 w 37"/>
                  <a:gd name="T9" fmla="*/ 26 h 36"/>
                  <a:gd name="T10" fmla="*/ 28 w 37"/>
                  <a:gd name="T11" fmla="*/ 12 h 36"/>
                  <a:gd name="T12" fmla="*/ 12 w 37"/>
                  <a:gd name="T13" fmla="*/ 8 h 36"/>
                  <a:gd name="T14" fmla="*/ 8 w 37"/>
                  <a:gd name="T15" fmla="*/ 24 h 36"/>
                  <a:gd name="T16" fmla="*/ 25 w 37"/>
                  <a:gd name="T17" fmla="*/ 28 h 36"/>
                  <a:gd name="T18" fmla="*/ 28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6"/>
                    </a:moveTo>
                    <a:cubicBezTo>
                      <a:pt x="0" y="19"/>
                      <a:pt x="3" y="9"/>
                      <a:pt x="10" y="4"/>
                    </a:cubicBezTo>
                    <a:cubicBezTo>
                      <a:pt x="18" y="0"/>
                      <a:pt x="27" y="2"/>
                      <a:pt x="32" y="10"/>
                    </a:cubicBezTo>
                    <a:cubicBezTo>
                      <a:pt x="37" y="17"/>
                      <a:pt x="34" y="27"/>
                      <a:pt x="27" y="32"/>
                    </a:cubicBezTo>
                    <a:cubicBezTo>
                      <a:pt x="19" y="36"/>
                      <a:pt x="9" y="34"/>
                      <a:pt x="5" y="26"/>
                    </a:cubicBezTo>
                    <a:close/>
                    <a:moveTo>
                      <a:pt x="28" y="12"/>
                    </a:moveTo>
                    <a:cubicBezTo>
                      <a:pt x="25" y="6"/>
                      <a:pt x="18" y="5"/>
                      <a:pt x="12" y="8"/>
                    </a:cubicBezTo>
                    <a:cubicBezTo>
                      <a:pt x="7" y="11"/>
                      <a:pt x="5" y="19"/>
                      <a:pt x="8" y="24"/>
                    </a:cubicBezTo>
                    <a:cubicBezTo>
                      <a:pt x="12" y="30"/>
                      <a:pt x="19" y="31"/>
                      <a:pt x="25" y="28"/>
                    </a:cubicBezTo>
                    <a:cubicBezTo>
                      <a:pt x="30" y="25"/>
                      <a:pt x="32"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7" name="Freeform 516"/>
              <p:cNvSpPr>
                <a:spLocks noEditPoints="1"/>
              </p:cNvSpPr>
              <p:nvPr/>
            </p:nvSpPr>
            <p:spPr bwMode="auto">
              <a:xfrm>
                <a:off x="4720787" y="4762831"/>
                <a:ext cx="59608" cy="59608"/>
              </a:xfrm>
              <a:custGeom>
                <a:avLst/>
                <a:gdLst>
                  <a:gd name="T0" fmla="*/ 5 w 36"/>
                  <a:gd name="T1" fmla="*/ 26 h 36"/>
                  <a:gd name="T2" fmla="*/ 10 w 36"/>
                  <a:gd name="T3" fmla="*/ 4 h 36"/>
                  <a:gd name="T4" fmla="*/ 32 w 36"/>
                  <a:gd name="T5" fmla="*/ 10 h 36"/>
                  <a:gd name="T6" fmla="*/ 27 w 36"/>
                  <a:gd name="T7" fmla="*/ 31 h 36"/>
                  <a:gd name="T8" fmla="*/ 5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5" y="26"/>
                    </a:moveTo>
                    <a:cubicBezTo>
                      <a:pt x="0" y="19"/>
                      <a:pt x="3" y="9"/>
                      <a:pt x="10" y="4"/>
                    </a:cubicBezTo>
                    <a:cubicBezTo>
                      <a:pt x="17" y="0"/>
                      <a:pt x="27" y="2"/>
                      <a:pt x="32" y="10"/>
                    </a:cubicBezTo>
                    <a:cubicBezTo>
                      <a:pt x="36" y="17"/>
                      <a:pt x="34" y="27"/>
                      <a:pt x="27" y="31"/>
                    </a:cubicBezTo>
                    <a:cubicBezTo>
                      <a:pt x="19" y="36"/>
                      <a:pt x="9" y="34"/>
                      <a:pt x="5" y="26"/>
                    </a:cubicBezTo>
                    <a:close/>
                    <a:moveTo>
                      <a:pt x="28" y="12"/>
                    </a:moveTo>
                    <a:cubicBezTo>
                      <a:pt x="25" y="6"/>
                      <a:pt x="18" y="4"/>
                      <a:pt x="12" y="8"/>
                    </a:cubicBezTo>
                    <a:cubicBezTo>
                      <a:pt x="7" y="11"/>
                      <a:pt x="5" y="18"/>
                      <a:pt x="8" y="24"/>
                    </a:cubicBezTo>
                    <a:cubicBezTo>
                      <a:pt x="12" y="30"/>
                      <a:pt x="19" y="31"/>
                      <a:pt x="24" y="28"/>
                    </a:cubicBezTo>
                    <a:cubicBezTo>
                      <a:pt x="30" y="24"/>
                      <a:pt x="32"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8" name="Freeform 517"/>
              <p:cNvSpPr>
                <a:spLocks/>
              </p:cNvSpPr>
              <p:nvPr/>
            </p:nvSpPr>
            <p:spPr bwMode="auto">
              <a:xfrm>
                <a:off x="4604375" y="4507567"/>
                <a:ext cx="129736" cy="268588"/>
              </a:xfrm>
              <a:custGeom>
                <a:avLst/>
                <a:gdLst>
                  <a:gd name="T0" fmla="*/ 0 w 78"/>
                  <a:gd name="T1" fmla="*/ 0 h 162"/>
                  <a:gd name="T2" fmla="*/ 2 w 78"/>
                  <a:gd name="T3" fmla="*/ 23 h 162"/>
                  <a:gd name="T4" fmla="*/ 14 w 78"/>
                  <a:gd name="T5" fmla="*/ 49 h 162"/>
                  <a:gd name="T6" fmla="*/ 78 w 78"/>
                  <a:gd name="T7" fmla="*/ 162 h 162"/>
                </a:gdLst>
                <a:ahLst/>
                <a:cxnLst>
                  <a:cxn ang="0">
                    <a:pos x="T0" y="T1"/>
                  </a:cxn>
                  <a:cxn ang="0">
                    <a:pos x="T2" y="T3"/>
                  </a:cxn>
                  <a:cxn ang="0">
                    <a:pos x="T4" y="T5"/>
                  </a:cxn>
                  <a:cxn ang="0">
                    <a:pos x="T6" y="T7"/>
                  </a:cxn>
                </a:cxnLst>
                <a:rect l="0" t="0" r="r" b="b"/>
                <a:pathLst>
                  <a:path w="78" h="162">
                    <a:moveTo>
                      <a:pt x="0" y="0"/>
                    </a:moveTo>
                    <a:cubicBezTo>
                      <a:pt x="2" y="23"/>
                      <a:pt x="2" y="23"/>
                      <a:pt x="2" y="23"/>
                    </a:cubicBezTo>
                    <a:cubicBezTo>
                      <a:pt x="2" y="32"/>
                      <a:pt x="6" y="38"/>
                      <a:pt x="14" y="49"/>
                    </a:cubicBezTo>
                    <a:cubicBezTo>
                      <a:pt x="78" y="162"/>
                      <a:pt x="78" y="162"/>
                      <a:pt x="78" y="162"/>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9" name="Freeform 518"/>
              <p:cNvSpPr>
                <a:spLocks/>
              </p:cNvSpPr>
              <p:nvPr/>
            </p:nvSpPr>
            <p:spPr bwMode="auto">
              <a:xfrm>
                <a:off x="5027243" y="3365894"/>
                <a:ext cx="260874" cy="348533"/>
              </a:xfrm>
              <a:custGeom>
                <a:avLst/>
                <a:gdLst>
                  <a:gd name="T0" fmla="*/ 0 w 157"/>
                  <a:gd name="T1" fmla="*/ 0 h 210"/>
                  <a:gd name="T2" fmla="*/ 0 w 157"/>
                  <a:gd name="T3" fmla="*/ 129 h 210"/>
                  <a:gd name="T4" fmla="*/ 12 w 157"/>
                  <a:gd name="T5" fmla="*/ 156 h 210"/>
                  <a:gd name="T6" fmla="*/ 52 w 157"/>
                  <a:gd name="T7" fmla="*/ 198 h 210"/>
                  <a:gd name="T8" fmla="*/ 80 w 157"/>
                  <a:gd name="T9" fmla="*/ 210 h 210"/>
                  <a:gd name="T10" fmla="*/ 157 w 157"/>
                  <a:gd name="T11" fmla="*/ 210 h 210"/>
                </a:gdLst>
                <a:ahLst/>
                <a:cxnLst>
                  <a:cxn ang="0">
                    <a:pos x="T0" y="T1"/>
                  </a:cxn>
                  <a:cxn ang="0">
                    <a:pos x="T2" y="T3"/>
                  </a:cxn>
                  <a:cxn ang="0">
                    <a:pos x="T4" y="T5"/>
                  </a:cxn>
                  <a:cxn ang="0">
                    <a:pos x="T6" y="T7"/>
                  </a:cxn>
                  <a:cxn ang="0">
                    <a:pos x="T8" y="T9"/>
                  </a:cxn>
                  <a:cxn ang="0">
                    <a:pos x="T10" y="T11"/>
                  </a:cxn>
                </a:cxnLst>
                <a:rect l="0" t="0" r="r" b="b"/>
                <a:pathLst>
                  <a:path w="157" h="210">
                    <a:moveTo>
                      <a:pt x="0" y="0"/>
                    </a:moveTo>
                    <a:cubicBezTo>
                      <a:pt x="0" y="129"/>
                      <a:pt x="0" y="129"/>
                      <a:pt x="0" y="129"/>
                    </a:cubicBezTo>
                    <a:cubicBezTo>
                      <a:pt x="0" y="138"/>
                      <a:pt x="5" y="150"/>
                      <a:pt x="12" y="156"/>
                    </a:cubicBezTo>
                    <a:cubicBezTo>
                      <a:pt x="52" y="198"/>
                      <a:pt x="52" y="198"/>
                      <a:pt x="52" y="198"/>
                    </a:cubicBezTo>
                    <a:cubicBezTo>
                      <a:pt x="59" y="205"/>
                      <a:pt x="71" y="210"/>
                      <a:pt x="80" y="210"/>
                    </a:cubicBezTo>
                    <a:cubicBezTo>
                      <a:pt x="157" y="210"/>
                      <a:pt x="157" y="210"/>
                      <a:pt x="157" y="21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0" name="Freeform 519"/>
              <p:cNvSpPr>
                <a:spLocks noEditPoints="1"/>
              </p:cNvSpPr>
              <p:nvPr/>
            </p:nvSpPr>
            <p:spPr bwMode="auto">
              <a:xfrm>
                <a:off x="5110695" y="3314701"/>
                <a:ext cx="59608" cy="59608"/>
              </a:xfrm>
              <a:custGeom>
                <a:avLst/>
                <a:gdLst>
                  <a:gd name="T0" fmla="*/ 32 w 36"/>
                  <a:gd name="T1" fmla="*/ 27 h 36"/>
                  <a:gd name="T2" fmla="*/ 10 w 36"/>
                  <a:gd name="T3" fmla="*/ 32 h 36"/>
                  <a:gd name="T4" fmla="*/ 5 w 36"/>
                  <a:gd name="T5" fmla="*/ 10 h 36"/>
                  <a:gd name="T6" fmla="*/ 26 w 36"/>
                  <a:gd name="T7" fmla="*/ 5 h 36"/>
                  <a:gd name="T8" fmla="*/ 32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7"/>
                    </a:moveTo>
                    <a:cubicBezTo>
                      <a:pt x="27" y="34"/>
                      <a:pt x="17" y="36"/>
                      <a:pt x="10" y="32"/>
                    </a:cubicBezTo>
                    <a:cubicBezTo>
                      <a:pt x="2" y="27"/>
                      <a:pt x="0" y="17"/>
                      <a:pt x="5" y="10"/>
                    </a:cubicBezTo>
                    <a:cubicBezTo>
                      <a:pt x="9" y="2"/>
                      <a:pt x="19" y="0"/>
                      <a:pt x="26" y="5"/>
                    </a:cubicBezTo>
                    <a:cubicBezTo>
                      <a:pt x="34" y="9"/>
                      <a:pt x="36" y="19"/>
                      <a:pt x="32" y="27"/>
                    </a:cubicBezTo>
                    <a:close/>
                    <a:moveTo>
                      <a:pt x="28" y="24"/>
                    </a:moveTo>
                    <a:cubicBezTo>
                      <a:pt x="32" y="19"/>
                      <a:pt x="30" y="12"/>
                      <a:pt x="24" y="8"/>
                    </a:cubicBezTo>
                    <a:cubicBezTo>
                      <a:pt x="19" y="5"/>
                      <a:pt x="12" y="7"/>
                      <a:pt x="8" y="12"/>
                    </a:cubicBezTo>
                    <a:cubicBezTo>
                      <a:pt x="5" y="18"/>
                      <a:pt x="6" y="25"/>
                      <a:pt x="12" y="28"/>
                    </a:cubicBezTo>
                    <a:cubicBezTo>
                      <a:pt x="18" y="32"/>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1" name="Freeform 520"/>
              <p:cNvSpPr>
                <a:spLocks noEditPoints="1"/>
              </p:cNvSpPr>
              <p:nvPr/>
            </p:nvSpPr>
            <p:spPr bwMode="auto">
              <a:xfrm>
                <a:off x="5284611" y="3619755"/>
                <a:ext cx="59608" cy="59608"/>
              </a:xfrm>
              <a:custGeom>
                <a:avLst/>
                <a:gdLst>
                  <a:gd name="T0" fmla="*/ 31 w 36"/>
                  <a:gd name="T1" fmla="*/ 26 h 36"/>
                  <a:gd name="T2" fmla="*/ 9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9" y="31"/>
                    </a:cubicBezTo>
                    <a:cubicBezTo>
                      <a:pt x="2" y="27"/>
                      <a:pt x="0" y="17"/>
                      <a:pt x="4" y="9"/>
                    </a:cubicBezTo>
                    <a:cubicBezTo>
                      <a:pt x="9" y="2"/>
                      <a:pt x="18" y="0"/>
                      <a:pt x="26" y="4"/>
                    </a:cubicBezTo>
                    <a:cubicBezTo>
                      <a:pt x="33" y="9"/>
                      <a:pt x="36" y="19"/>
                      <a:pt x="31" y="26"/>
                    </a:cubicBezTo>
                    <a:close/>
                    <a:moveTo>
                      <a:pt x="28" y="24"/>
                    </a:moveTo>
                    <a:cubicBezTo>
                      <a:pt x="31" y="18"/>
                      <a:pt x="29" y="11"/>
                      <a:pt x="24" y="8"/>
                    </a:cubicBezTo>
                    <a:cubicBezTo>
                      <a:pt x="18" y="4"/>
                      <a:pt x="11" y="6"/>
                      <a:pt x="8" y="12"/>
                    </a:cubicBezTo>
                    <a:cubicBezTo>
                      <a:pt x="4" y="17"/>
                      <a:pt x="6" y="24"/>
                      <a:pt x="12" y="28"/>
                    </a:cubicBezTo>
                    <a:cubicBezTo>
                      <a:pt x="17" y="31"/>
                      <a:pt x="24"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2" name="Freeform 521"/>
              <p:cNvSpPr>
                <a:spLocks/>
              </p:cNvSpPr>
              <p:nvPr/>
            </p:nvSpPr>
            <p:spPr bwMode="auto">
              <a:xfrm>
                <a:off x="5140148" y="3367998"/>
                <a:ext cx="147969" cy="281912"/>
              </a:xfrm>
              <a:custGeom>
                <a:avLst/>
                <a:gdLst>
                  <a:gd name="T0" fmla="*/ 0 w 89"/>
                  <a:gd name="T1" fmla="*/ 0 h 170"/>
                  <a:gd name="T2" fmla="*/ 0 w 89"/>
                  <a:gd name="T3" fmla="*/ 116 h 170"/>
                  <a:gd name="T4" fmla="*/ 8 w 89"/>
                  <a:gd name="T5" fmla="*/ 137 h 170"/>
                  <a:gd name="T6" fmla="*/ 30 w 89"/>
                  <a:gd name="T7" fmla="*/ 160 h 170"/>
                  <a:gd name="T8" fmla="*/ 51 w 89"/>
                  <a:gd name="T9" fmla="*/ 169 h 170"/>
                  <a:gd name="T10" fmla="*/ 89 w 89"/>
                  <a:gd name="T11" fmla="*/ 170 h 170"/>
                </a:gdLst>
                <a:ahLst/>
                <a:cxnLst>
                  <a:cxn ang="0">
                    <a:pos x="T0" y="T1"/>
                  </a:cxn>
                  <a:cxn ang="0">
                    <a:pos x="T2" y="T3"/>
                  </a:cxn>
                  <a:cxn ang="0">
                    <a:pos x="T4" y="T5"/>
                  </a:cxn>
                  <a:cxn ang="0">
                    <a:pos x="T6" y="T7"/>
                  </a:cxn>
                  <a:cxn ang="0">
                    <a:pos x="T8" y="T9"/>
                  </a:cxn>
                  <a:cxn ang="0">
                    <a:pos x="T10" y="T11"/>
                  </a:cxn>
                </a:cxnLst>
                <a:rect l="0" t="0" r="r" b="b"/>
                <a:pathLst>
                  <a:path w="89" h="170">
                    <a:moveTo>
                      <a:pt x="0" y="0"/>
                    </a:moveTo>
                    <a:cubicBezTo>
                      <a:pt x="0" y="116"/>
                      <a:pt x="0" y="116"/>
                      <a:pt x="0" y="116"/>
                    </a:cubicBezTo>
                    <a:cubicBezTo>
                      <a:pt x="0" y="123"/>
                      <a:pt x="4" y="132"/>
                      <a:pt x="8" y="137"/>
                    </a:cubicBezTo>
                    <a:cubicBezTo>
                      <a:pt x="30" y="160"/>
                      <a:pt x="30" y="160"/>
                      <a:pt x="30" y="160"/>
                    </a:cubicBezTo>
                    <a:cubicBezTo>
                      <a:pt x="35" y="165"/>
                      <a:pt x="44" y="169"/>
                      <a:pt x="51" y="169"/>
                    </a:cubicBezTo>
                    <a:cubicBezTo>
                      <a:pt x="89" y="170"/>
                      <a:pt x="89" y="170"/>
                      <a:pt x="89" y="17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3" name="Freeform 522"/>
              <p:cNvSpPr>
                <a:spLocks noEditPoints="1"/>
              </p:cNvSpPr>
              <p:nvPr/>
            </p:nvSpPr>
            <p:spPr bwMode="auto">
              <a:xfrm>
                <a:off x="5349128" y="3619755"/>
                <a:ext cx="59608" cy="59608"/>
              </a:xfrm>
              <a:custGeom>
                <a:avLst/>
                <a:gdLst>
                  <a:gd name="T0" fmla="*/ 31 w 36"/>
                  <a:gd name="T1" fmla="*/ 26 h 36"/>
                  <a:gd name="T2" fmla="*/ 10 w 36"/>
                  <a:gd name="T3" fmla="*/ 31 h 36"/>
                  <a:gd name="T4" fmla="*/ 4 w 36"/>
                  <a:gd name="T5" fmla="*/ 9 h 36"/>
                  <a:gd name="T6" fmla="*/ 26 w 36"/>
                  <a:gd name="T7" fmla="*/ 4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10" y="31"/>
                    </a:cubicBezTo>
                    <a:cubicBezTo>
                      <a:pt x="2" y="27"/>
                      <a:pt x="0" y="17"/>
                      <a:pt x="4" y="9"/>
                    </a:cubicBezTo>
                    <a:cubicBezTo>
                      <a:pt x="9" y="2"/>
                      <a:pt x="19" y="0"/>
                      <a:pt x="26" y="4"/>
                    </a:cubicBezTo>
                    <a:cubicBezTo>
                      <a:pt x="34" y="9"/>
                      <a:pt x="36" y="19"/>
                      <a:pt x="31" y="26"/>
                    </a:cubicBezTo>
                    <a:close/>
                    <a:moveTo>
                      <a:pt x="28" y="24"/>
                    </a:moveTo>
                    <a:cubicBezTo>
                      <a:pt x="31" y="18"/>
                      <a:pt x="30" y="11"/>
                      <a:pt x="24" y="8"/>
                    </a:cubicBezTo>
                    <a:cubicBezTo>
                      <a:pt x="19" y="4"/>
                      <a:pt x="11" y="6"/>
                      <a:pt x="8" y="12"/>
                    </a:cubicBezTo>
                    <a:cubicBezTo>
                      <a:pt x="5" y="17"/>
                      <a:pt x="6" y="24"/>
                      <a:pt x="12" y="28"/>
                    </a:cubicBezTo>
                    <a:cubicBezTo>
                      <a:pt x="17"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4" name="Freeform 523"/>
              <p:cNvSpPr>
                <a:spLocks noEditPoints="1"/>
              </p:cNvSpPr>
              <p:nvPr/>
            </p:nvSpPr>
            <p:spPr bwMode="auto">
              <a:xfrm>
                <a:off x="5539874" y="3863798"/>
                <a:ext cx="59608" cy="59608"/>
              </a:xfrm>
              <a:custGeom>
                <a:avLst/>
                <a:gdLst>
                  <a:gd name="T0" fmla="*/ 31 w 36"/>
                  <a:gd name="T1" fmla="*/ 27 h 36"/>
                  <a:gd name="T2" fmla="*/ 9 w 36"/>
                  <a:gd name="T3" fmla="*/ 32 h 36"/>
                  <a:gd name="T4" fmla="*/ 4 w 36"/>
                  <a:gd name="T5" fmla="*/ 10 h 36"/>
                  <a:gd name="T6" fmla="*/ 26 w 36"/>
                  <a:gd name="T7" fmla="*/ 5 h 36"/>
                  <a:gd name="T8" fmla="*/ 31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7"/>
                    </a:moveTo>
                    <a:cubicBezTo>
                      <a:pt x="27" y="34"/>
                      <a:pt x="17" y="36"/>
                      <a:pt x="9" y="32"/>
                    </a:cubicBezTo>
                    <a:cubicBezTo>
                      <a:pt x="2" y="27"/>
                      <a:pt x="0" y="17"/>
                      <a:pt x="4" y="10"/>
                    </a:cubicBezTo>
                    <a:cubicBezTo>
                      <a:pt x="9" y="3"/>
                      <a:pt x="19" y="0"/>
                      <a:pt x="26" y="5"/>
                    </a:cubicBezTo>
                    <a:cubicBezTo>
                      <a:pt x="33" y="9"/>
                      <a:pt x="36" y="19"/>
                      <a:pt x="31" y="27"/>
                    </a:cubicBezTo>
                    <a:close/>
                    <a:moveTo>
                      <a:pt x="28" y="24"/>
                    </a:moveTo>
                    <a:cubicBezTo>
                      <a:pt x="31" y="19"/>
                      <a:pt x="29" y="12"/>
                      <a:pt x="24" y="8"/>
                    </a:cubicBezTo>
                    <a:cubicBezTo>
                      <a:pt x="18" y="5"/>
                      <a:pt x="11" y="7"/>
                      <a:pt x="8" y="12"/>
                    </a:cubicBezTo>
                    <a:cubicBezTo>
                      <a:pt x="4" y="18"/>
                      <a:pt x="6" y="25"/>
                      <a:pt x="12" y="28"/>
                    </a:cubicBezTo>
                    <a:cubicBezTo>
                      <a:pt x="17" y="32"/>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5" name="Freeform 524"/>
              <p:cNvSpPr>
                <a:spLocks/>
              </p:cNvSpPr>
              <p:nvPr/>
            </p:nvSpPr>
            <p:spPr bwMode="auto">
              <a:xfrm>
                <a:off x="5379283" y="3671649"/>
                <a:ext cx="164098" cy="222304"/>
              </a:xfrm>
              <a:custGeom>
                <a:avLst/>
                <a:gdLst>
                  <a:gd name="T0" fmla="*/ 0 w 99"/>
                  <a:gd name="T1" fmla="*/ 0 h 134"/>
                  <a:gd name="T2" fmla="*/ 0 w 99"/>
                  <a:gd name="T3" fmla="*/ 81 h 134"/>
                  <a:gd name="T4" fmla="*/ 8 w 99"/>
                  <a:gd name="T5" fmla="*/ 101 h 134"/>
                  <a:gd name="T6" fmla="*/ 30 w 99"/>
                  <a:gd name="T7" fmla="*/ 124 h 134"/>
                  <a:gd name="T8" fmla="*/ 51 w 99"/>
                  <a:gd name="T9" fmla="*/ 133 h 134"/>
                  <a:gd name="T10" fmla="*/ 99 w 99"/>
                  <a:gd name="T11" fmla="*/ 134 h 134"/>
                </a:gdLst>
                <a:ahLst/>
                <a:cxnLst>
                  <a:cxn ang="0">
                    <a:pos x="T0" y="T1"/>
                  </a:cxn>
                  <a:cxn ang="0">
                    <a:pos x="T2" y="T3"/>
                  </a:cxn>
                  <a:cxn ang="0">
                    <a:pos x="T4" y="T5"/>
                  </a:cxn>
                  <a:cxn ang="0">
                    <a:pos x="T6" y="T7"/>
                  </a:cxn>
                  <a:cxn ang="0">
                    <a:pos x="T8" y="T9"/>
                  </a:cxn>
                  <a:cxn ang="0">
                    <a:pos x="T10" y="T11"/>
                  </a:cxn>
                </a:cxnLst>
                <a:rect l="0" t="0" r="r" b="b"/>
                <a:pathLst>
                  <a:path w="99" h="134">
                    <a:moveTo>
                      <a:pt x="0" y="0"/>
                    </a:moveTo>
                    <a:cubicBezTo>
                      <a:pt x="0" y="81"/>
                      <a:pt x="0" y="81"/>
                      <a:pt x="0" y="81"/>
                    </a:cubicBezTo>
                    <a:cubicBezTo>
                      <a:pt x="0" y="87"/>
                      <a:pt x="4" y="96"/>
                      <a:pt x="8" y="101"/>
                    </a:cubicBezTo>
                    <a:cubicBezTo>
                      <a:pt x="30" y="124"/>
                      <a:pt x="30" y="124"/>
                      <a:pt x="30" y="124"/>
                    </a:cubicBezTo>
                    <a:cubicBezTo>
                      <a:pt x="35" y="129"/>
                      <a:pt x="44" y="133"/>
                      <a:pt x="51" y="133"/>
                    </a:cubicBezTo>
                    <a:cubicBezTo>
                      <a:pt x="99" y="134"/>
                      <a:pt x="99" y="134"/>
                      <a:pt x="99" y="134"/>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6" name="Freeform 525"/>
              <p:cNvSpPr>
                <a:spLocks noEditPoints="1"/>
              </p:cNvSpPr>
              <p:nvPr/>
            </p:nvSpPr>
            <p:spPr bwMode="auto">
              <a:xfrm>
                <a:off x="4821770" y="3177251"/>
                <a:ext cx="59608" cy="61011"/>
              </a:xfrm>
              <a:custGeom>
                <a:avLst/>
                <a:gdLst>
                  <a:gd name="T0" fmla="*/ 26 w 36"/>
                  <a:gd name="T1" fmla="*/ 5 h 37"/>
                  <a:gd name="T2" fmla="*/ 31 w 36"/>
                  <a:gd name="T3" fmla="*/ 27 h 37"/>
                  <a:gd name="T4" fmla="*/ 9 w 36"/>
                  <a:gd name="T5" fmla="*/ 32 h 37"/>
                  <a:gd name="T6" fmla="*/ 4 w 36"/>
                  <a:gd name="T7" fmla="*/ 10 h 37"/>
                  <a:gd name="T8" fmla="*/ 26 w 36"/>
                  <a:gd name="T9" fmla="*/ 5 h 37"/>
                  <a:gd name="T10" fmla="*/ 24 w 36"/>
                  <a:gd name="T11" fmla="*/ 8 h 37"/>
                  <a:gd name="T12" fmla="*/ 8 w 36"/>
                  <a:gd name="T13" fmla="*/ 12 h 37"/>
                  <a:gd name="T14" fmla="*/ 12 w 36"/>
                  <a:gd name="T15" fmla="*/ 28 h 37"/>
                  <a:gd name="T16" fmla="*/ 28 w 36"/>
                  <a:gd name="T17" fmla="*/ 25 h 37"/>
                  <a:gd name="T18" fmla="*/ 24 w 36"/>
                  <a:gd name="T1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26" y="5"/>
                    </a:moveTo>
                    <a:cubicBezTo>
                      <a:pt x="33" y="9"/>
                      <a:pt x="36" y="19"/>
                      <a:pt x="31" y="27"/>
                    </a:cubicBezTo>
                    <a:cubicBezTo>
                      <a:pt x="27" y="34"/>
                      <a:pt x="17" y="37"/>
                      <a:pt x="9" y="32"/>
                    </a:cubicBezTo>
                    <a:cubicBezTo>
                      <a:pt x="2" y="27"/>
                      <a:pt x="0" y="18"/>
                      <a:pt x="4" y="10"/>
                    </a:cubicBezTo>
                    <a:cubicBezTo>
                      <a:pt x="9" y="3"/>
                      <a:pt x="19" y="0"/>
                      <a:pt x="26" y="5"/>
                    </a:cubicBezTo>
                    <a:close/>
                    <a:moveTo>
                      <a:pt x="24" y="8"/>
                    </a:moveTo>
                    <a:cubicBezTo>
                      <a:pt x="18" y="5"/>
                      <a:pt x="11" y="7"/>
                      <a:pt x="8" y="12"/>
                    </a:cubicBezTo>
                    <a:cubicBezTo>
                      <a:pt x="4" y="18"/>
                      <a:pt x="6" y="25"/>
                      <a:pt x="12" y="28"/>
                    </a:cubicBezTo>
                    <a:cubicBezTo>
                      <a:pt x="17" y="32"/>
                      <a:pt x="24" y="30"/>
                      <a:pt x="28" y="25"/>
                    </a:cubicBezTo>
                    <a:cubicBezTo>
                      <a:pt x="31" y="19"/>
                      <a:pt x="29" y="12"/>
                      <a:pt x="24" y="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7" name="Freeform 526"/>
              <p:cNvSpPr>
                <a:spLocks noEditPoints="1"/>
              </p:cNvSpPr>
              <p:nvPr/>
            </p:nvSpPr>
            <p:spPr bwMode="auto">
              <a:xfrm>
                <a:off x="5108591" y="3031386"/>
                <a:ext cx="61712" cy="61011"/>
              </a:xfrm>
              <a:custGeom>
                <a:avLst/>
                <a:gdLst>
                  <a:gd name="T0" fmla="*/ 27 w 37"/>
                  <a:gd name="T1" fmla="*/ 5 h 37"/>
                  <a:gd name="T2" fmla="*/ 32 w 37"/>
                  <a:gd name="T3" fmla="*/ 27 h 37"/>
                  <a:gd name="T4" fmla="*/ 10 w 37"/>
                  <a:gd name="T5" fmla="*/ 32 h 37"/>
                  <a:gd name="T6" fmla="*/ 5 w 37"/>
                  <a:gd name="T7" fmla="*/ 10 h 37"/>
                  <a:gd name="T8" fmla="*/ 27 w 37"/>
                  <a:gd name="T9" fmla="*/ 5 h 37"/>
                  <a:gd name="T10" fmla="*/ 25 w 37"/>
                  <a:gd name="T11" fmla="*/ 8 h 37"/>
                  <a:gd name="T12" fmla="*/ 8 w 37"/>
                  <a:gd name="T13" fmla="*/ 12 h 37"/>
                  <a:gd name="T14" fmla="*/ 12 w 37"/>
                  <a:gd name="T15" fmla="*/ 28 h 37"/>
                  <a:gd name="T16" fmla="*/ 28 w 37"/>
                  <a:gd name="T17" fmla="*/ 25 h 37"/>
                  <a:gd name="T18" fmla="*/ 25 w 37"/>
                  <a:gd name="T1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27" y="5"/>
                    </a:moveTo>
                    <a:cubicBezTo>
                      <a:pt x="34" y="10"/>
                      <a:pt x="37" y="19"/>
                      <a:pt x="32" y="27"/>
                    </a:cubicBezTo>
                    <a:cubicBezTo>
                      <a:pt x="27" y="34"/>
                      <a:pt x="18" y="37"/>
                      <a:pt x="10" y="32"/>
                    </a:cubicBezTo>
                    <a:cubicBezTo>
                      <a:pt x="3" y="27"/>
                      <a:pt x="0" y="18"/>
                      <a:pt x="5" y="10"/>
                    </a:cubicBezTo>
                    <a:cubicBezTo>
                      <a:pt x="9" y="3"/>
                      <a:pt x="19" y="0"/>
                      <a:pt x="27" y="5"/>
                    </a:cubicBezTo>
                    <a:close/>
                    <a:moveTo>
                      <a:pt x="25" y="8"/>
                    </a:moveTo>
                    <a:cubicBezTo>
                      <a:pt x="19" y="5"/>
                      <a:pt x="12" y="7"/>
                      <a:pt x="8" y="12"/>
                    </a:cubicBezTo>
                    <a:cubicBezTo>
                      <a:pt x="5" y="18"/>
                      <a:pt x="7" y="25"/>
                      <a:pt x="12" y="28"/>
                    </a:cubicBezTo>
                    <a:cubicBezTo>
                      <a:pt x="18" y="32"/>
                      <a:pt x="25" y="30"/>
                      <a:pt x="28" y="25"/>
                    </a:cubicBezTo>
                    <a:cubicBezTo>
                      <a:pt x="32" y="19"/>
                      <a:pt x="30" y="12"/>
                      <a:pt x="25" y="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8" name="Freeform 527"/>
              <p:cNvSpPr>
                <a:spLocks/>
              </p:cNvSpPr>
              <p:nvPr/>
            </p:nvSpPr>
            <p:spPr bwMode="auto">
              <a:xfrm>
                <a:off x="4872963" y="3087488"/>
                <a:ext cx="265783" cy="121320"/>
              </a:xfrm>
              <a:custGeom>
                <a:avLst/>
                <a:gdLst>
                  <a:gd name="T0" fmla="*/ 0 w 160"/>
                  <a:gd name="T1" fmla="*/ 72 h 73"/>
                  <a:gd name="T2" fmla="*/ 107 w 160"/>
                  <a:gd name="T3" fmla="*/ 73 h 73"/>
                  <a:gd name="T4" fmla="*/ 127 w 160"/>
                  <a:gd name="T5" fmla="*/ 65 h 73"/>
                  <a:gd name="T6" fmla="*/ 151 w 160"/>
                  <a:gd name="T7" fmla="*/ 43 h 73"/>
                  <a:gd name="T8" fmla="*/ 160 w 160"/>
                  <a:gd name="T9" fmla="*/ 22 h 73"/>
                  <a:gd name="T10" fmla="*/ 160 w 160"/>
                  <a:gd name="T11" fmla="*/ 0 h 73"/>
                </a:gdLst>
                <a:ahLst/>
                <a:cxnLst>
                  <a:cxn ang="0">
                    <a:pos x="T0" y="T1"/>
                  </a:cxn>
                  <a:cxn ang="0">
                    <a:pos x="T2" y="T3"/>
                  </a:cxn>
                  <a:cxn ang="0">
                    <a:pos x="T4" y="T5"/>
                  </a:cxn>
                  <a:cxn ang="0">
                    <a:pos x="T6" y="T7"/>
                  </a:cxn>
                  <a:cxn ang="0">
                    <a:pos x="T8" y="T9"/>
                  </a:cxn>
                  <a:cxn ang="0">
                    <a:pos x="T10" y="T11"/>
                  </a:cxn>
                </a:cxnLst>
                <a:rect l="0" t="0" r="r" b="b"/>
                <a:pathLst>
                  <a:path w="160" h="73">
                    <a:moveTo>
                      <a:pt x="0" y="72"/>
                    </a:moveTo>
                    <a:cubicBezTo>
                      <a:pt x="107" y="73"/>
                      <a:pt x="107" y="73"/>
                      <a:pt x="107" y="73"/>
                    </a:cubicBezTo>
                    <a:cubicBezTo>
                      <a:pt x="113" y="73"/>
                      <a:pt x="123" y="69"/>
                      <a:pt x="127" y="65"/>
                    </a:cubicBezTo>
                    <a:cubicBezTo>
                      <a:pt x="151" y="43"/>
                      <a:pt x="151" y="43"/>
                      <a:pt x="151" y="43"/>
                    </a:cubicBezTo>
                    <a:cubicBezTo>
                      <a:pt x="155" y="38"/>
                      <a:pt x="159" y="29"/>
                      <a:pt x="160" y="22"/>
                    </a:cubicBezTo>
                    <a:cubicBezTo>
                      <a:pt x="160" y="0"/>
                      <a:pt x="160" y="0"/>
                      <a:pt x="16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9" name="Freeform 528"/>
              <p:cNvSpPr>
                <a:spLocks noEditPoints="1"/>
              </p:cNvSpPr>
              <p:nvPr/>
            </p:nvSpPr>
            <p:spPr bwMode="auto">
              <a:xfrm>
                <a:off x="5125422" y="5015290"/>
                <a:ext cx="59608" cy="59608"/>
              </a:xfrm>
              <a:custGeom>
                <a:avLst/>
                <a:gdLst>
                  <a:gd name="T0" fmla="*/ 27 w 36"/>
                  <a:gd name="T1" fmla="*/ 4 h 36"/>
                  <a:gd name="T2" fmla="*/ 32 w 36"/>
                  <a:gd name="T3" fmla="*/ 26 h 36"/>
                  <a:gd name="T4" fmla="*/ 10 w 36"/>
                  <a:gd name="T5" fmla="*/ 31 h 36"/>
                  <a:gd name="T6" fmla="*/ 5 w 36"/>
                  <a:gd name="T7" fmla="*/ 9 h 36"/>
                  <a:gd name="T8" fmla="*/ 27 w 36"/>
                  <a:gd name="T9" fmla="*/ 4 h 36"/>
                  <a:gd name="T10" fmla="*/ 24 w 36"/>
                  <a:gd name="T11" fmla="*/ 8 h 36"/>
                  <a:gd name="T12" fmla="*/ 8 w 36"/>
                  <a:gd name="T13" fmla="*/ 12 h 36"/>
                  <a:gd name="T14" fmla="*/ 12 w 36"/>
                  <a:gd name="T15" fmla="*/ 28 h 36"/>
                  <a:gd name="T16" fmla="*/ 28 w 36"/>
                  <a:gd name="T17" fmla="*/ 24 h 36"/>
                  <a:gd name="T18" fmla="*/ 24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27" y="4"/>
                    </a:moveTo>
                    <a:cubicBezTo>
                      <a:pt x="34" y="9"/>
                      <a:pt x="36" y="19"/>
                      <a:pt x="32" y="26"/>
                    </a:cubicBezTo>
                    <a:cubicBezTo>
                      <a:pt x="27" y="34"/>
                      <a:pt x="17" y="36"/>
                      <a:pt x="10" y="31"/>
                    </a:cubicBezTo>
                    <a:cubicBezTo>
                      <a:pt x="2" y="27"/>
                      <a:pt x="0" y="17"/>
                      <a:pt x="5" y="9"/>
                    </a:cubicBezTo>
                    <a:cubicBezTo>
                      <a:pt x="9" y="2"/>
                      <a:pt x="19" y="0"/>
                      <a:pt x="27" y="4"/>
                    </a:cubicBezTo>
                    <a:close/>
                    <a:moveTo>
                      <a:pt x="24" y="8"/>
                    </a:moveTo>
                    <a:cubicBezTo>
                      <a:pt x="19" y="4"/>
                      <a:pt x="12" y="6"/>
                      <a:pt x="8" y="12"/>
                    </a:cubicBezTo>
                    <a:cubicBezTo>
                      <a:pt x="5" y="17"/>
                      <a:pt x="7" y="24"/>
                      <a:pt x="12" y="28"/>
                    </a:cubicBezTo>
                    <a:cubicBezTo>
                      <a:pt x="18" y="31"/>
                      <a:pt x="25" y="29"/>
                      <a:pt x="28" y="24"/>
                    </a:cubicBezTo>
                    <a:cubicBezTo>
                      <a:pt x="32" y="18"/>
                      <a:pt x="30" y="11"/>
                      <a:pt x="24" y="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0" name="Freeform 529"/>
              <p:cNvSpPr>
                <a:spLocks noEditPoints="1"/>
              </p:cNvSpPr>
              <p:nvPr/>
            </p:nvSpPr>
            <p:spPr bwMode="auto">
              <a:xfrm>
                <a:off x="5520239" y="4785973"/>
                <a:ext cx="59608" cy="59608"/>
              </a:xfrm>
              <a:custGeom>
                <a:avLst/>
                <a:gdLst>
                  <a:gd name="T0" fmla="*/ 26 w 36"/>
                  <a:gd name="T1" fmla="*/ 5 h 36"/>
                  <a:gd name="T2" fmla="*/ 31 w 36"/>
                  <a:gd name="T3" fmla="*/ 26 h 36"/>
                  <a:gd name="T4" fmla="*/ 10 w 36"/>
                  <a:gd name="T5" fmla="*/ 32 h 36"/>
                  <a:gd name="T6" fmla="*/ 4 w 36"/>
                  <a:gd name="T7" fmla="*/ 10 h 36"/>
                  <a:gd name="T8" fmla="*/ 26 w 36"/>
                  <a:gd name="T9" fmla="*/ 5 h 36"/>
                  <a:gd name="T10" fmla="*/ 24 w 36"/>
                  <a:gd name="T11" fmla="*/ 8 h 36"/>
                  <a:gd name="T12" fmla="*/ 8 w 36"/>
                  <a:gd name="T13" fmla="*/ 12 h 36"/>
                  <a:gd name="T14" fmla="*/ 12 w 36"/>
                  <a:gd name="T15" fmla="*/ 28 h 36"/>
                  <a:gd name="T16" fmla="*/ 28 w 36"/>
                  <a:gd name="T17" fmla="*/ 24 h 36"/>
                  <a:gd name="T18" fmla="*/ 24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26" y="5"/>
                    </a:moveTo>
                    <a:cubicBezTo>
                      <a:pt x="34" y="9"/>
                      <a:pt x="36" y="19"/>
                      <a:pt x="31" y="26"/>
                    </a:cubicBezTo>
                    <a:cubicBezTo>
                      <a:pt x="27" y="34"/>
                      <a:pt x="17" y="36"/>
                      <a:pt x="10" y="32"/>
                    </a:cubicBezTo>
                    <a:cubicBezTo>
                      <a:pt x="2" y="27"/>
                      <a:pt x="0" y="17"/>
                      <a:pt x="4" y="10"/>
                    </a:cubicBezTo>
                    <a:cubicBezTo>
                      <a:pt x="9" y="2"/>
                      <a:pt x="19" y="0"/>
                      <a:pt x="26" y="5"/>
                    </a:cubicBezTo>
                    <a:close/>
                    <a:moveTo>
                      <a:pt x="24" y="8"/>
                    </a:moveTo>
                    <a:cubicBezTo>
                      <a:pt x="19" y="5"/>
                      <a:pt x="11" y="6"/>
                      <a:pt x="8" y="12"/>
                    </a:cubicBezTo>
                    <a:cubicBezTo>
                      <a:pt x="5" y="17"/>
                      <a:pt x="6" y="25"/>
                      <a:pt x="12" y="28"/>
                    </a:cubicBezTo>
                    <a:cubicBezTo>
                      <a:pt x="17" y="31"/>
                      <a:pt x="25" y="30"/>
                      <a:pt x="28" y="24"/>
                    </a:cubicBezTo>
                    <a:cubicBezTo>
                      <a:pt x="31" y="19"/>
                      <a:pt x="30" y="11"/>
                      <a:pt x="24" y="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1" name="Freeform 530"/>
              <p:cNvSpPr>
                <a:spLocks/>
              </p:cNvSpPr>
              <p:nvPr/>
            </p:nvSpPr>
            <p:spPr bwMode="auto">
              <a:xfrm>
                <a:off x="5178718" y="4842776"/>
                <a:ext cx="370974" cy="201967"/>
              </a:xfrm>
              <a:custGeom>
                <a:avLst/>
                <a:gdLst>
                  <a:gd name="T0" fmla="*/ 0 w 224"/>
                  <a:gd name="T1" fmla="*/ 122 h 122"/>
                  <a:gd name="T2" fmla="*/ 170 w 224"/>
                  <a:gd name="T3" fmla="*/ 122 h 122"/>
                  <a:gd name="T4" fmla="*/ 191 w 224"/>
                  <a:gd name="T5" fmla="*/ 114 h 122"/>
                  <a:gd name="T6" fmla="*/ 214 w 224"/>
                  <a:gd name="T7" fmla="*/ 92 h 122"/>
                  <a:gd name="T8" fmla="*/ 223 w 224"/>
                  <a:gd name="T9" fmla="*/ 72 h 122"/>
                  <a:gd name="T10" fmla="*/ 224 w 224"/>
                  <a:gd name="T11" fmla="*/ 0 h 122"/>
                </a:gdLst>
                <a:ahLst/>
                <a:cxnLst>
                  <a:cxn ang="0">
                    <a:pos x="T0" y="T1"/>
                  </a:cxn>
                  <a:cxn ang="0">
                    <a:pos x="T2" y="T3"/>
                  </a:cxn>
                  <a:cxn ang="0">
                    <a:pos x="T4" y="T5"/>
                  </a:cxn>
                  <a:cxn ang="0">
                    <a:pos x="T6" y="T7"/>
                  </a:cxn>
                  <a:cxn ang="0">
                    <a:pos x="T8" y="T9"/>
                  </a:cxn>
                  <a:cxn ang="0">
                    <a:pos x="T10" y="T11"/>
                  </a:cxn>
                </a:cxnLst>
                <a:rect l="0" t="0" r="r" b="b"/>
                <a:pathLst>
                  <a:path w="224" h="122">
                    <a:moveTo>
                      <a:pt x="0" y="122"/>
                    </a:moveTo>
                    <a:cubicBezTo>
                      <a:pt x="170" y="122"/>
                      <a:pt x="170" y="122"/>
                      <a:pt x="170" y="122"/>
                    </a:cubicBezTo>
                    <a:cubicBezTo>
                      <a:pt x="177" y="122"/>
                      <a:pt x="186" y="119"/>
                      <a:pt x="191" y="114"/>
                    </a:cubicBezTo>
                    <a:cubicBezTo>
                      <a:pt x="214" y="92"/>
                      <a:pt x="214" y="92"/>
                      <a:pt x="214" y="92"/>
                    </a:cubicBezTo>
                    <a:cubicBezTo>
                      <a:pt x="219" y="87"/>
                      <a:pt x="223" y="78"/>
                      <a:pt x="223" y="72"/>
                    </a:cubicBezTo>
                    <a:cubicBezTo>
                      <a:pt x="224" y="0"/>
                      <a:pt x="224" y="0"/>
                      <a:pt x="224"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2" name="Freeform 531"/>
              <p:cNvSpPr>
                <a:spLocks noEditPoints="1"/>
              </p:cNvSpPr>
              <p:nvPr/>
            </p:nvSpPr>
            <p:spPr bwMode="auto">
              <a:xfrm>
                <a:off x="5123318" y="4929033"/>
                <a:ext cx="60310" cy="59608"/>
              </a:xfrm>
              <a:custGeom>
                <a:avLst/>
                <a:gdLst>
                  <a:gd name="T0" fmla="*/ 26 w 36"/>
                  <a:gd name="T1" fmla="*/ 4 h 36"/>
                  <a:gd name="T2" fmla="*/ 31 w 36"/>
                  <a:gd name="T3" fmla="*/ 26 h 36"/>
                  <a:gd name="T4" fmla="*/ 9 w 36"/>
                  <a:gd name="T5" fmla="*/ 31 h 36"/>
                  <a:gd name="T6" fmla="*/ 4 w 36"/>
                  <a:gd name="T7" fmla="*/ 10 h 36"/>
                  <a:gd name="T8" fmla="*/ 26 w 36"/>
                  <a:gd name="T9" fmla="*/ 4 h 36"/>
                  <a:gd name="T10" fmla="*/ 24 w 36"/>
                  <a:gd name="T11" fmla="*/ 8 h 36"/>
                  <a:gd name="T12" fmla="*/ 8 w 36"/>
                  <a:gd name="T13" fmla="*/ 12 h 36"/>
                  <a:gd name="T14" fmla="*/ 12 w 36"/>
                  <a:gd name="T15" fmla="*/ 28 h 36"/>
                  <a:gd name="T16" fmla="*/ 28 w 36"/>
                  <a:gd name="T17" fmla="*/ 24 h 36"/>
                  <a:gd name="T18" fmla="*/ 24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26" y="4"/>
                    </a:moveTo>
                    <a:cubicBezTo>
                      <a:pt x="34" y="9"/>
                      <a:pt x="36" y="19"/>
                      <a:pt x="31" y="26"/>
                    </a:cubicBezTo>
                    <a:cubicBezTo>
                      <a:pt x="27" y="34"/>
                      <a:pt x="17" y="36"/>
                      <a:pt x="9" y="31"/>
                    </a:cubicBezTo>
                    <a:cubicBezTo>
                      <a:pt x="2" y="27"/>
                      <a:pt x="0" y="17"/>
                      <a:pt x="4" y="10"/>
                    </a:cubicBezTo>
                    <a:cubicBezTo>
                      <a:pt x="9" y="2"/>
                      <a:pt x="19" y="0"/>
                      <a:pt x="26" y="4"/>
                    </a:cubicBezTo>
                    <a:close/>
                    <a:moveTo>
                      <a:pt x="24" y="8"/>
                    </a:moveTo>
                    <a:cubicBezTo>
                      <a:pt x="18" y="4"/>
                      <a:pt x="11" y="6"/>
                      <a:pt x="8" y="12"/>
                    </a:cubicBezTo>
                    <a:cubicBezTo>
                      <a:pt x="4" y="17"/>
                      <a:pt x="6" y="24"/>
                      <a:pt x="12" y="28"/>
                    </a:cubicBezTo>
                    <a:cubicBezTo>
                      <a:pt x="17" y="31"/>
                      <a:pt x="24" y="30"/>
                      <a:pt x="28" y="24"/>
                    </a:cubicBezTo>
                    <a:cubicBezTo>
                      <a:pt x="31" y="19"/>
                      <a:pt x="29" y="11"/>
                      <a:pt x="24" y="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3" name="Freeform 532"/>
              <p:cNvSpPr>
                <a:spLocks noEditPoints="1"/>
              </p:cNvSpPr>
              <p:nvPr/>
            </p:nvSpPr>
            <p:spPr bwMode="auto">
              <a:xfrm>
                <a:off x="5410840" y="4783168"/>
                <a:ext cx="61011" cy="59608"/>
              </a:xfrm>
              <a:custGeom>
                <a:avLst/>
                <a:gdLst>
                  <a:gd name="T0" fmla="*/ 27 w 37"/>
                  <a:gd name="T1" fmla="*/ 4 h 36"/>
                  <a:gd name="T2" fmla="*/ 32 w 37"/>
                  <a:gd name="T3" fmla="*/ 26 h 36"/>
                  <a:gd name="T4" fmla="*/ 10 w 37"/>
                  <a:gd name="T5" fmla="*/ 31 h 36"/>
                  <a:gd name="T6" fmla="*/ 5 w 37"/>
                  <a:gd name="T7" fmla="*/ 10 h 36"/>
                  <a:gd name="T8" fmla="*/ 27 w 37"/>
                  <a:gd name="T9" fmla="*/ 4 h 36"/>
                  <a:gd name="T10" fmla="*/ 25 w 37"/>
                  <a:gd name="T11" fmla="*/ 8 h 36"/>
                  <a:gd name="T12" fmla="*/ 9 w 37"/>
                  <a:gd name="T13" fmla="*/ 12 h 36"/>
                  <a:gd name="T14" fmla="*/ 12 w 37"/>
                  <a:gd name="T15" fmla="*/ 28 h 36"/>
                  <a:gd name="T16" fmla="*/ 29 w 37"/>
                  <a:gd name="T17" fmla="*/ 24 h 36"/>
                  <a:gd name="T18" fmla="*/ 25 w 37"/>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27" y="4"/>
                    </a:moveTo>
                    <a:cubicBezTo>
                      <a:pt x="34" y="9"/>
                      <a:pt x="37" y="19"/>
                      <a:pt x="32" y="26"/>
                    </a:cubicBezTo>
                    <a:cubicBezTo>
                      <a:pt x="27" y="34"/>
                      <a:pt x="18" y="36"/>
                      <a:pt x="10" y="31"/>
                    </a:cubicBezTo>
                    <a:cubicBezTo>
                      <a:pt x="3" y="27"/>
                      <a:pt x="0" y="17"/>
                      <a:pt x="5" y="10"/>
                    </a:cubicBezTo>
                    <a:cubicBezTo>
                      <a:pt x="10" y="2"/>
                      <a:pt x="19" y="0"/>
                      <a:pt x="27" y="4"/>
                    </a:cubicBezTo>
                    <a:close/>
                    <a:moveTo>
                      <a:pt x="25" y="8"/>
                    </a:moveTo>
                    <a:cubicBezTo>
                      <a:pt x="19" y="5"/>
                      <a:pt x="12" y="6"/>
                      <a:pt x="9" y="12"/>
                    </a:cubicBezTo>
                    <a:cubicBezTo>
                      <a:pt x="5" y="17"/>
                      <a:pt x="7" y="25"/>
                      <a:pt x="12" y="28"/>
                    </a:cubicBezTo>
                    <a:cubicBezTo>
                      <a:pt x="18" y="31"/>
                      <a:pt x="25" y="30"/>
                      <a:pt x="29" y="24"/>
                    </a:cubicBezTo>
                    <a:cubicBezTo>
                      <a:pt x="32" y="19"/>
                      <a:pt x="30" y="11"/>
                      <a:pt x="25" y="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4" name="Freeform 533"/>
              <p:cNvSpPr>
                <a:spLocks/>
              </p:cNvSpPr>
              <p:nvPr/>
            </p:nvSpPr>
            <p:spPr bwMode="auto">
              <a:xfrm>
                <a:off x="5175212" y="4839270"/>
                <a:ext cx="267185" cy="119217"/>
              </a:xfrm>
              <a:custGeom>
                <a:avLst/>
                <a:gdLst>
                  <a:gd name="T0" fmla="*/ 0 w 161"/>
                  <a:gd name="T1" fmla="*/ 72 h 72"/>
                  <a:gd name="T2" fmla="*/ 107 w 161"/>
                  <a:gd name="T3" fmla="*/ 72 h 72"/>
                  <a:gd name="T4" fmla="*/ 127 w 161"/>
                  <a:gd name="T5" fmla="*/ 64 h 72"/>
                  <a:gd name="T6" fmla="*/ 151 w 161"/>
                  <a:gd name="T7" fmla="*/ 42 h 72"/>
                  <a:gd name="T8" fmla="*/ 160 w 161"/>
                  <a:gd name="T9" fmla="*/ 22 h 72"/>
                  <a:gd name="T10" fmla="*/ 161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0" y="72"/>
                    </a:moveTo>
                    <a:cubicBezTo>
                      <a:pt x="107" y="72"/>
                      <a:pt x="107" y="72"/>
                      <a:pt x="107" y="72"/>
                    </a:cubicBezTo>
                    <a:cubicBezTo>
                      <a:pt x="113" y="72"/>
                      <a:pt x="123" y="69"/>
                      <a:pt x="127" y="64"/>
                    </a:cubicBezTo>
                    <a:cubicBezTo>
                      <a:pt x="151" y="42"/>
                      <a:pt x="151" y="42"/>
                      <a:pt x="151" y="42"/>
                    </a:cubicBezTo>
                    <a:cubicBezTo>
                      <a:pt x="155" y="38"/>
                      <a:pt x="159" y="28"/>
                      <a:pt x="160" y="22"/>
                    </a:cubicBezTo>
                    <a:cubicBezTo>
                      <a:pt x="161" y="0"/>
                      <a:pt x="161" y="0"/>
                      <a:pt x="161"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5" name="Freeform 534"/>
              <p:cNvSpPr>
                <a:spLocks/>
              </p:cNvSpPr>
              <p:nvPr/>
            </p:nvSpPr>
            <p:spPr bwMode="auto">
              <a:xfrm>
                <a:off x="5803553" y="3959873"/>
                <a:ext cx="76439" cy="348533"/>
              </a:xfrm>
              <a:custGeom>
                <a:avLst/>
                <a:gdLst>
                  <a:gd name="T0" fmla="*/ 46 w 46"/>
                  <a:gd name="T1" fmla="*/ 210 h 210"/>
                  <a:gd name="T2" fmla="*/ 46 w 46"/>
                  <a:gd name="T3" fmla="*/ 114 h 210"/>
                  <a:gd name="T4" fmla="*/ 40 w 46"/>
                  <a:gd name="T5" fmla="*/ 92 h 210"/>
                  <a:gd name="T6" fmla="*/ 34 w 46"/>
                  <a:gd name="T7" fmla="*/ 82 h 210"/>
                  <a:gd name="T8" fmla="*/ 28 w 46"/>
                  <a:gd name="T9" fmla="*/ 59 h 210"/>
                  <a:gd name="T10" fmla="*/ 28 w 46"/>
                  <a:gd name="T11" fmla="*/ 12 h 210"/>
                  <a:gd name="T12" fmla="*/ 15 w 46"/>
                  <a:gd name="T13" fmla="*/ 0 h 210"/>
                  <a:gd name="T14" fmla="*/ 0 w 46"/>
                  <a:gd name="T15" fmla="*/ 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10">
                    <a:moveTo>
                      <a:pt x="46" y="210"/>
                    </a:moveTo>
                    <a:cubicBezTo>
                      <a:pt x="46" y="114"/>
                      <a:pt x="46" y="114"/>
                      <a:pt x="46" y="114"/>
                    </a:cubicBezTo>
                    <a:cubicBezTo>
                      <a:pt x="46" y="108"/>
                      <a:pt x="43" y="98"/>
                      <a:pt x="40" y="92"/>
                    </a:cubicBezTo>
                    <a:cubicBezTo>
                      <a:pt x="34" y="82"/>
                      <a:pt x="34" y="82"/>
                      <a:pt x="34" y="82"/>
                    </a:cubicBezTo>
                    <a:cubicBezTo>
                      <a:pt x="30" y="76"/>
                      <a:pt x="28" y="66"/>
                      <a:pt x="28" y="59"/>
                    </a:cubicBezTo>
                    <a:cubicBezTo>
                      <a:pt x="28" y="12"/>
                      <a:pt x="28" y="12"/>
                      <a:pt x="28" y="12"/>
                    </a:cubicBezTo>
                    <a:cubicBezTo>
                      <a:pt x="27" y="5"/>
                      <a:pt x="22" y="0"/>
                      <a:pt x="15" y="0"/>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6" name="Freeform 535"/>
              <p:cNvSpPr>
                <a:spLocks noEditPoints="1"/>
              </p:cNvSpPr>
              <p:nvPr/>
            </p:nvSpPr>
            <p:spPr bwMode="auto">
              <a:xfrm>
                <a:off x="4339294" y="4328041"/>
                <a:ext cx="59608" cy="60310"/>
              </a:xfrm>
              <a:custGeom>
                <a:avLst/>
                <a:gdLst>
                  <a:gd name="T0" fmla="*/ 32 w 36"/>
                  <a:gd name="T1" fmla="*/ 26 h 36"/>
                  <a:gd name="T2" fmla="*/ 10 w 36"/>
                  <a:gd name="T3" fmla="*/ 31 h 36"/>
                  <a:gd name="T4" fmla="*/ 4 w 36"/>
                  <a:gd name="T5" fmla="*/ 10 h 36"/>
                  <a:gd name="T6" fmla="*/ 26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2" y="27"/>
                      <a:pt x="0" y="17"/>
                      <a:pt x="4" y="10"/>
                    </a:cubicBezTo>
                    <a:cubicBezTo>
                      <a:pt x="9" y="2"/>
                      <a:pt x="19" y="0"/>
                      <a:pt x="26" y="4"/>
                    </a:cubicBezTo>
                    <a:cubicBezTo>
                      <a:pt x="34" y="9"/>
                      <a:pt x="36" y="19"/>
                      <a:pt x="32" y="26"/>
                    </a:cubicBezTo>
                    <a:close/>
                    <a:moveTo>
                      <a:pt x="28" y="24"/>
                    </a:moveTo>
                    <a:cubicBezTo>
                      <a:pt x="31" y="19"/>
                      <a:pt x="30" y="11"/>
                      <a:pt x="24" y="8"/>
                    </a:cubicBezTo>
                    <a:cubicBezTo>
                      <a:pt x="19" y="4"/>
                      <a:pt x="11" y="6"/>
                      <a:pt x="8" y="12"/>
                    </a:cubicBezTo>
                    <a:cubicBezTo>
                      <a:pt x="5" y="17"/>
                      <a:pt x="6" y="25"/>
                      <a:pt x="12" y="28"/>
                    </a:cubicBezTo>
                    <a:cubicBezTo>
                      <a:pt x="17"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7" name="Freeform 536"/>
              <p:cNvSpPr>
                <a:spLocks noEditPoints="1"/>
              </p:cNvSpPr>
              <p:nvPr/>
            </p:nvSpPr>
            <p:spPr bwMode="auto">
              <a:xfrm>
                <a:off x="4398902" y="4678678"/>
                <a:ext cx="59608" cy="59608"/>
              </a:xfrm>
              <a:custGeom>
                <a:avLst/>
                <a:gdLst>
                  <a:gd name="T0" fmla="*/ 31 w 36"/>
                  <a:gd name="T1" fmla="*/ 26 h 36"/>
                  <a:gd name="T2" fmla="*/ 10 w 36"/>
                  <a:gd name="T3" fmla="*/ 32 h 36"/>
                  <a:gd name="T4" fmla="*/ 4 w 36"/>
                  <a:gd name="T5" fmla="*/ 10 h 36"/>
                  <a:gd name="T6" fmla="*/ 26 w 36"/>
                  <a:gd name="T7" fmla="*/ 5 h 36"/>
                  <a:gd name="T8" fmla="*/ 31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6"/>
                    </a:moveTo>
                    <a:cubicBezTo>
                      <a:pt x="27" y="34"/>
                      <a:pt x="17" y="36"/>
                      <a:pt x="10" y="32"/>
                    </a:cubicBezTo>
                    <a:cubicBezTo>
                      <a:pt x="2" y="27"/>
                      <a:pt x="0" y="17"/>
                      <a:pt x="4" y="10"/>
                    </a:cubicBezTo>
                    <a:cubicBezTo>
                      <a:pt x="9" y="2"/>
                      <a:pt x="19" y="0"/>
                      <a:pt x="26" y="5"/>
                    </a:cubicBezTo>
                    <a:cubicBezTo>
                      <a:pt x="34" y="9"/>
                      <a:pt x="36" y="19"/>
                      <a:pt x="31" y="26"/>
                    </a:cubicBezTo>
                    <a:close/>
                    <a:moveTo>
                      <a:pt x="28" y="24"/>
                    </a:moveTo>
                    <a:cubicBezTo>
                      <a:pt x="31" y="19"/>
                      <a:pt x="30" y="11"/>
                      <a:pt x="24" y="8"/>
                    </a:cubicBezTo>
                    <a:cubicBezTo>
                      <a:pt x="19" y="5"/>
                      <a:pt x="11" y="6"/>
                      <a:pt x="8" y="12"/>
                    </a:cubicBezTo>
                    <a:cubicBezTo>
                      <a:pt x="5" y="17"/>
                      <a:pt x="6" y="25"/>
                      <a:pt x="12" y="28"/>
                    </a:cubicBezTo>
                    <a:cubicBezTo>
                      <a:pt x="17" y="31"/>
                      <a:pt x="25"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8" name="Freeform 537"/>
              <p:cNvSpPr>
                <a:spLocks/>
              </p:cNvSpPr>
              <p:nvPr/>
            </p:nvSpPr>
            <p:spPr bwMode="auto">
              <a:xfrm>
                <a:off x="4368747" y="4384845"/>
                <a:ext cx="48388" cy="300145"/>
              </a:xfrm>
              <a:custGeom>
                <a:avLst/>
                <a:gdLst>
                  <a:gd name="T0" fmla="*/ 0 w 29"/>
                  <a:gd name="T1" fmla="*/ 0 h 181"/>
                  <a:gd name="T2" fmla="*/ 0 w 29"/>
                  <a:gd name="T3" fmla="*/ 104 h 181"/>
                  <a:gd name="T4" fmla="*/ 7 w 29"/>
                  <a:gd name="T5" fmla="*/ 135 h 181"/>
                  <a:gd name="T6" fmla="*/ 29 w 29"/>
                  <a:gd name="T7" fmla="*/ 181 h 181"/>
                </a:gdLst>
                <a:ahLst/>
                <a:cxnLst>
                  <a:cxn ang="0">
                    <a:pos x="T0" y="T1"/>
                  </a:cxn>
                  <a:cxn ang="0">
                    <a:pos x="T2" y="T3"/>
                  </a:cxn>
                  <a:cxn ang="0">
                    <a:pos x="T4" y="T5"/>
                  </a:cxn>
                  <a:cxn ang="0">
                    <a:pos x="T6" y="T7"/>
                  </a:cxn>
                </a:cxnLst>
                <a:rect l="0" t="0" r="r" b="b"/>
                <a:pathLst>
                  <a:path w="29" h="181">
                    <a:moveTo>
                      <a:pt x="0" y="0"/>
                    </a:moveTo>
                    <a:cubicBezTo>
                      <a:pt x="0" y="104"/>
                      <a:pt x="0" y="104"/>
                      <a:pt x="0" y="104"/>
                    </a:cubicBezTo>
                    <a:cubicBezTo>
                      <a:pt x="0" y="113"/>
                      <a:pt x="3" y="127"/>
                      <a:pt x="7" y="135"/>
                    </a:cubicBezTo>
                    <a:cubicBezTo>
                      <a:pt x="29" y="181"/>
                      <a:pt x="29" y="181"/>
                      <a:pt x="29" y="181"/>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9" name="Freeform 538"/>
              <p:cNvSpPr>
                <a:spLocks noEditPoints="1"/>
              </p:cNvSpPr>
              <p:nvPr/>
            </p:nvSpPr>
            <p:spPr bwMode="auto">
              <a:xfrm>
                <a:off x="4391890" y="4037714"/>
                <a:ext cx="59608" cy="60310"/>
              </a:xfrm>
              <a:custGeom>
                <a:avLst/>
                <a:gdLst>
                  <a:gd name="T0" fmla="*/ 31 w 36"/>
                  <a:gd name="T1" fmla="*/ 27 h 36"/>
                  <a:gd name="T2" fmla="*/ 9 w 36"/>
                  <a:gd name="T3" fmla="*/ 32 h 36"/>
                  <a:gd name="T4" fmla="*/ 4 w 36"/>
                  <a:gd name="T5" fmla="*/ 10 h 36"/>
                  <a:gd name="T6" fmla="*/ 26 w 36"/>
                  <a:gd name="T7" fmla="*/ 5 h 36"/>
                  <a:gd name="T8" fmla="*/ 31 w 36"/>
                  <a:gd name="T9" fmla="*/ 27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27"/>
                    </a:moveTo>
                    <a:cubicBezTo>
                      <a:pt x="27" y="34"/>
                      <a:pt x="17" y="36"/>
                      <a:pt x="9" y="32"/>
                    </a:cubicBezTo>
                    <a:cubicBezTo>
                      <a:pt x="2" y="27"/>
                      <a:pt x="0" y="17"/>
                      <a:pt x="4" y="10"/>
                    </a:cubicBezTo>
                    <a:cubicBezTo>
                      <a:pt x="9" y="2"/>
                      <a:pt x="19" y="0"/>
                      <a:pt x="26" y="5"/>
                    </a:cubicBezTo>
                    <a:cubicBezTo>
                      <a:pt x="33" y="9"/>
                      <a:pt x="36" y="19"/>
                      <a:pt x="31" y="27"/>
                    </a:cubicBezTo>
                    <a:close/>
                    <a:moveTo>
                      <a:pt x="28" y="24"/>
                    </a:moveTo>
                    <a:cubicBezTo>
                      <a:pt x="31" y="19"/>
                      <a:pt x="29" y="12"/>
                      <a:pt x="24" y="8"/>
                    </a:cubicBezTo>
                    <a:cubicBezTo>
                      <a:pt x="18" y="5"/>
                      <a:pt x="11" y="7"/>
                      <a:pt x="8" y="12"/>
                    </a:cubicBezTo>
                    <a:cubicBezTo>
                      <a:pt x="4" y="18"/>
                      <a:pt x="6" y="25"/>
                      <a:pt x="12" y="28"/>
                    </a:cubicBezTo>
                    <a:cubicBezTo>
                      <a:pt x="17" y="32"/>
                      <a:pt x="24" y="30"/>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0" name="Freeform 539"/>
              <p:cNvSpPr>
                <a:spLocks noEditPoints="1"/>
              </p:cNvSpPr>
              <p:nvPr/>
            </p:nvSpPr>
            <p:spPr bwMode="auto">
              <a:xfrm>
                <a:off x="4464822" y="4670263"/>
                <a:ext cx="59608" cy="59608"/>
              </a:xfrm>
              <a:custGeom>
                <a:avLst/>
                <a:gdLst>
                  <a:gd name="T0" fmla="*/ 32 w 36"/>
                  <a:gd name="T1" fmla="*/ 26 h 36"/>
                  <a:gd name="T2" fmla="*/ 10 w 36"/>
                  <a:gd name="T3" fmla="*/ 31 h 36"/>
                  <a:gd name="T4" fmla="*/ 5 w 36"/>
                  <a:gd name="T5" fmla="*/ 9 h 36"/>
                  <a:gd name="T6" fmla="*/ 27 w 36"/>
                  <a:gd name="T7" fmla="*/ 4 h 36"/>
                  <a:gd name="T8" fmla="*/ 32 w 36"/>
                  <a:gd name="T9" fmla="*/ 26 h 36"/>
                  <a:gd name="T10" fmla="*/ 28 w 36"/>
                  <a:gd name="T11" fmla="*/ 24 h 36"/>
                  <a:gd name="T12" fmla="*/ 24 w 36"/>
                  <a:gd name="T13" fmla="*/ 8 h 36"/>
                  <a:gd name="T14" fmla="*/ 8 w 36"/>
                  <a:gd name="T15" fmla="*/ 12 h 36"/>
                  <a:gd name="T16" fmla="*/ 12 w 36"/>
                  <a:gd name="T17" fmla="*/ 28 h 36"/>
                  <a:gd name="T18" fmla="*/ 2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26"/>
                    </a:moveTo>
                    <a:cubicBezTo>
                      <a:pt x="27" y="34"/>
                      <a:pt x="17" y="36"/>
                      <a:pt x="10" y="31"/>
                    </a:cubicBezTo>
                    <a:cubicBezTo>
                      <a:pt x="2" y="27"/>
                      <a:pt x="0" y="17"/>
                      <a:pt x="5" y="9"/>
                    </a:cubicBezTo>
                    <a:cubicBezTo>
                      <a:pt x="9" y="2"/>
                      <a:pt x="19" y="0"/>
                      <a:pt x="27" y="4"/>
                    </a:cubicBezTo>
                    <a:cubicBezTo>
                      <a:pt x="34" y="9"/>
                      <a:pt x="36" y="19"/>
                      <a:pt x="32" y="26"/>
                    </a:cubicBezTo>
                    <a:close/>
                    <a:moveTo>
                      <a:pt x="28" y="24"/>
                    </a:moveTo>
                    <a:cubicBezTo>
                      <a:pt x="32" y="18"/>
                      <a:pt x="30" y="11"/>
                      <a:pt x="24" y="8"/>
                    </a:cubicBezTo>
                    <a:cubicBezTo>
                      <a:pt x="19" y="4"/>
                      <a:pt x="12" y="6"/>
                      <a:pt x="8" y="12"/>
                    </a:cubicBezTo>
                    <a:cubicBezTo>
                      <a:pt x="5" y="17"/>
                      <a:pt x="7" y="24"/>
                      <a:pt x="12" y="28"/>
                    </a:cubicBezTo>
                    <a:cubicBezTo>
                      <a:pt x="18" y="31"/>
                      <a:pt x="25" y="29"/>
                      <a:pt x="2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1" name="Freeform 540"/>
              <p:cNvSpPr>
                <a:spLocks/>
              </p:cNvSpPr>
              <p:nvPr/>
            </p:nvSpPr>
            <p:spPr bwMode="auto">
              <a:xfrm>
                <a:off x="4422044" y="4094517"/>
                <a:ext cx="61011" cy="580655"/>
              </a:xfrm>
              <a:custGeom>
                <a:avLst/>
                <a:gdLst>
                  <a:gd name="T0" fmla="*/ 0 w 37"/>
                  <a:gd name="T1" fmla="*/ 0 h 350"/>
                  <a:gd name="T2" fmla="*/ 0 w 37"/>
                  <a:gd name="T3" fmla="*/ 243 h 350"/>
                  <a:gd name="T4" fmla="*/ 11 w 37"/>
                  <a:gd name="T5" fmla="*/ 291 h 350"/>
                  <a:gd name="T6" fmla="*/ 37 w 37"/>
                  <a:gd name="T7" fmla="*/ 350 h 350"/>
                </a:gdLst>
                <a:ahLst/>
                <a:cxnLst>
                  <a:cxn ang="0">
                    <a:pos x="T0" y="T1"/>
                  </a:cxn>
                  <a:cxn ang="0">
                    <a:pos x="T2" y="T3"/>
                  </a:cxn>
                  <a:cxn ang="0">
                    <a:pos x="T4" y="T5"/>
                  </a:cxn>
                  <a:cxn ang="0">
                    <a:pos x="T6" y="T7"/>
                  </a:cxn>
                </a:cxnLst>
                <a:rect l="0" t="0" r="r" b="b"/>
                <a:pathLst>
                  <a:path w="37" h="350">
                    <a:moveTo>
                      <a:pt x="0" y="0"/>
                    </a:moveTo>
                    <a:cubicBezTo>
                      <a:pt x="0" y="243"/>
                      <a:pt x="0" y="243"/>
                      <a:pt x="0" y="243"/>
                    </a:cubicBezTo>
                    <a:cubicBezTo>
                      <a:pt x="0" y="265"/>
                      <a:pt x="7" y="283"/>
                      <a:pt x="11" y="291"/>
                    </a:cubicBezTo>
                    <a:cubicBezTo>
                      <a:pt x="37" y="350"/>
                      <a:pt x="37" y="350"/>
                      <a:pt x="37" y="35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2" name="Freeform 541"/>
              <p:cNvSpPr>
                <a:spLocks noEditPoints="1"/>
              </p:cNvSpPr>
              <p:nvPr/>
            </p:nvSpPr>
            <p:spPr bwMode="auto">
              <a:xfrm>
                <a:off x="7043405" y="2289439"/>
                <a:ext cx="59608" cy="59608"/>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5 w 36"/>
                  <a:gd name="T11" fmla="*/ 28 h 36"/>
                  <a:gd name="T12" fmla="*/ 28 w 36"/>
                  <a:gd name="T13" fmla="*/ 12 h 36"/>
                  <a:gd name="T14" fmla="*/ 12 w 36"/>
                  <a:gd name="T15" fmla="*/ 8 h 36"/>
                  <a:gd name="T16" fmla="*/ 8 w 36"/>
                  <a:gd name="T17" fmla="*/ 24 h 36"/>
                  <a:gd name="T18" fmla="*/ 25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8" y="0"/>
                      <a:pt x="27" y="2"/>
                      <a:pt x="32" y="10"/>
                    </a:cubicBezTo>
                    <a:cubicBezTo>
                      <a:pt x="36" y="17"/>
                      <a:pt x="34" y="27"/>
                      <a:pt x="27" y="32"/>
                    </a:cubicBezTo>
                    <a:cubicBezTo>
                      <a:pt x="19" y="36"/>
                      <a:pt x="9" y="34"/>
                      <a:pt x="5" y="26"/>
                    </a:cubicBezTo>
                    <a:cubicBezTo>
                      <a:pt x="0" y="19"/>
                      <a:pt x="3" y="9"/>
                      <a:pt x="10" y="5"/>
                    </a:cubicBezTo>
                    <a:close/>
                    <a:moveTo>
                      <a:pt x="25" y="28"/>
                    </a:moveTo>
                    <a:cubicBezTo>
                      <a:pt x="30" y="25"/>
                      <a:pt x="32" y="17"/>
                      <a:pt x="28" y="12"/>
                    </a:cubicBezTo>
                    <a:cubicBezTo>
                      <a:pt x="25" y="6"/>
                      <a:pt x="18" y="5"/>
                      <a:pt x="12" y="8"/>
                    </a:cubicBezTo>
                    <a:cubicBezTo>
                      <a:pt x="7" y="11"/>
                      <a:pt x="5" y="19"/>
                      <a:pt x="8" y="24"/>
                    </a:cubicBezTo>
                    <a:cubicBezTo>
                      <a:pt x="12" y="30"/>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3" name="Freeform 542"/>
              <p:cNvSpPr>
                <a:spLocks noEditPoints="1"/>
              </p:cNvSpPr>
              <p:nvPr/>
            </p:nvSpPr>
            <p:spPr bwMode="auto">
              <a:xfrm>
                <a:off x="7135973" y="2538391"/>
                <a:ext cx="58206" cy="58206"/>
              </a:xfrm>
              <a:custGeom>
                <a:avLst/>
                <a:gdLst>
                  <a:gd name="T0" fmla="*/ 4 w 35"/>
                  <a:gd name="T1" fmla="*/ 26 h 35"/>
                  <a:gd name="T2" fmla="*/ 25 w 35"/>
                  <a:gd name="T3" fmla="*/ 32 h 35"/>
                  <a:gd name="T4" fmla="*/ 26 w 35"/>
                  <a:gd name="T5" fmla="*/ 31 h 35"/>
                  <a:gd name="T6" fmla="*/ 28 w 35"/>
                  <a:gd name="T7" fmla="*/ 29 h 35"/>
                  <a:gd name="T8" fmla="*/ 31 w 35"/>
                  <a:gd name="T9" fmla="*/ 9 h 35"/>
                  <a:gd name="T10" fmla="*/ 12 w 35"/>
                  <a:gd name="T11" fmla="*/ 3 h 35"/>
                  <a:gd name="T12" fmla="*/ 9 w 35"/>
                  <a:gd name="T13" fmla="*/ 4 h 35"/>
                  <a:gd name="T14" fmla="*/ 8 w 35"/>
                  <a:gd name="T15" fmla="*/ 5 h 35"/>
                  <a:gd name="T16" fmla="*/ 4 w 35"/>
                  <a:gd name="T17" fmla="*/ 26 h 35"/>
                  <a:gd name="T18" fmla="*/ 10 w 35"/>
                  <a:gd name="T19" fmla="*/ 8 h 35"/>
                  <a:gd name="T20" fmla="*/ 11 w 35"/>
                  <a:gd name="T21" fmla="*/ 8 h 35"/>
                  <a:gd name="T22" fmla="*/ 14 w 35"/>
                  <a:gd name="T23" fmla="*/ 6 h 35"/>
                  <a:gd name="T24" fmla="*/ 28 w 35"/>
                  <a:gd name="T25" fmla="*/ 11 h 35"/>
                  <a:gd name="T26" fmla="*/ 26 w 35"/>
                  <a:gd name="T27" fmla="*/ 26 h 35"/>
                  <a:gd name="T28" fmla="*/ 24 w 35"/>
                  <a:gd name="T29" fmla="*/ 28 h 35"/>
                  <a:gd name="T30" fmla="*/ 22 w 35"/>
                  <a:gd name="T31" fmla="*/ 28 h 35"/>
                  <a:gd name="T32" fmla="*/ 8 w 35"/>
                  <a:gd name="T33" fmla="*/ 24 h 35"/>
                  <a:gd name="T34" fmla="*/ 10 w 35"/>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5">
                    <a:moveTo>
                      <a:pt x="4" y="26"/>
                    </a:moveTo>
                    <a:cubicBezTo>
                      <a:pt x="8" y="33"/>
                      <a:pt x="17" y="35"/>
                      <a:pt x="25" y="32"/>
                    </a:cubicBezTo>
                    <a:cubicBezTo>
                      <a:pt x="25" y="32"/>
                      <a:pt x="25" y="31"/>
                      <a:pt x="26" y="31"/>
                    </a:cubicBezTo>
                    <a:cubicBezTo>
                      <a:pt x="27" y="31"/>
                      <a:pt x="27" y="30"/>
                      <a:pt x="28" y="29"/>
                    </a:cubicBezTo>
                    <a:cubicBezTo>
                      <a:pt x="34" y="25"/>
                      <a:pt x="35" y="16"/>
                      <a:pt x="31" y="9"/>
                    </a:cubicBezTo>
                    <a:cubicBezTo>
                      <a:pt x="27" y="3"/>
                      <a:pt x="19" y="0"/>
                      <a:pt x="12" y="3"/>
                    </a:cubicBezTo>
                    <a:cubicBezTo>
                      <a:pt x="11" y="3"/>
                      <a:pt x="10" y="4"/>
                      <a:pt x="9" y="4"/>
                    </a:cubicBezTo>
                    <a:cubicBezTo>
                      <a:pt x="9" y="4"/>
                      <a:pt x="8" y="5"/>
                      <a:pt x="8" y="5"/>
                    </a:cubicBezTo>
                    <a:cubicBezTo>
                      <a:pt x="2" y="10"/>
                      <a:pt x="0" y="19"/>
                      <a:pt x="4" y="26"/>
                    </a:cubicBezTo>
                    <a:close/>
                    <a:moveTo>
                      <a:pt x="10" y="8"/>
                    </a:moveTo>
                    <a:cubicBezTo>
                      <a:pt x="11" y="8"/>
                      <a:pt x="11" y="8"/>
                      <a:pt x="11" y="8"/>
                    </a:cubicBezTo>
                    <a:cubicBezTo>
                      <a:pt x="12" y="7"/>
                      <a:pt x="13" y="7"/>
                      <a:pt x="14" y="6"/>
                    </a:cubicBezTo>
                    <a:cubicBezTo>
                      <a:pt x="19" y="5"/>
                      <a:pt x="25" y="7"/>
                      <a:pt x="28" y="11"/>
                    </a:cubicBezTo>
                    <a:cubicBezTo>
                      <a:pt x="30" y="16"/>
                      <a:pt x="30" y="22"/>
                      <a:pt x="26" y="26"/>
                    </a:cubicBezTo>
                    <a:cubicBezTo>
                      <a:pt x="25" y="27"/>
                      <a:pt x="24" y="27"/>
                      <a:pt x="24" y="28"/>
                    </a:cubicBezTo>
                    <a:cubicBezTo>
                      <a:pt x="23" y="28"/>
                      <a:pt x="23" y="28"/>
                      <a:pt x="22" y="28"/>
                    </a:cubicBezTo>
                    <a:cubicBezTo>
                      <a:pt x="17" y="31"/>
                      <a:pt x="11" y="29"/>
                      <a:pt x="8" y="24"/>
                    </a:cubicBezTo>
                    <a:cubicBezTo>
                      <a:pt x="4" y="19"/>
                      <a:pt x="6" y="12"/>
                      <a:pt x="10" y="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4" name="Freeform 543"/>
              <p:cNvSpPr>
                <a:spLocks noEditPoints="1"/>
              </p:cNvSpPr>
              <p:nvPr/>
            </p:nvSpPr>
            <p:spPr bwMode="auto">
              <a:xfrm>
                <a:off x="7283942" y="2832225"/>
                <a:ext cx="52596" cy="52596"/>
              </a:xfrm>
              <a:custGeom>
                <a:avLst/>
                <a:gdLst>
                  <a:gd name="T0" fmla="*/ 0 w 32"/>
                  <a:gd name="T1" fmla="*/ 16 h 32"/>
                  <a:gd name="T2" fmla="*/ 16 w 32"/>
                  <a:gd name="T3" fmla="*/ 0 h 32"/>
                  <a:gd name="T4" fmla="*/ 32 w 32"/>
                  <a:gd name="T5" fmla="*/ 16 h 32"/>
                  <a:gd name="T6" fmla="*/ 16 w 32"/>
                  <a:gd name="T7" fmla="*/ 32 h 32"/>
                  <a:gd name="T8" fmla="*/ 0 w 32"/>
                  <a:gd name="T9" fmla="*/ 16 h 32"/>
                  <a:gd name="T10" fmla="*/ 4 w 32"/>
                  <a:gd name="T11" fmla="*/ 16 h 32"/>
                  <a:gd name="T12" fmla="*/ 16 w 32"/>
                  <a:gd name="T13" fmla="*/ 28 h 32"/>
                  <a:gd name="T14" fmla="*/ 28 w 32"/>
                  <a:gd name="T15" fmla="*/ 16 h 32"/>
                  <a:gd name="T16" fmla="*/ 16 w 32"/>
                  <a:gd name="T17" fmla="*/ 4 h 32"/>
                  <a:gd name="T18" fmla="*/ 4 w 32"/>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0" y="16"/>
                    </a:moveTo>
                    <a:cubicBezTo>
                      <a:pt x="0" y="7"/>
                      <a:pt x="7" y="0"/>
                      <a:pt x="16" y="0"/>
                    </a:cubicBezTo>
                    <a:cubicBezTo>
                      <a:pt x="25" y="0"/>
                      <a:pt x="32" y="7"/>
                      <a:pt x="32" y="16"/>
                    </a:cubicBezTo>
                    <a:cubicBezTo>
                      <a:pt x="32" y="25"/>
                      <a:pt x="25" y="32"/>
                      <a:pt x="16" y="32"/>
                    </a:cubicBezTo>
                    <a:cubicBezTo>
                      <a:pt x="7" y="32"/>
                      <a:pt x="0" y="25"/>
                      <a:pt x="0" y="16"/>
                    </a:cubicBezTo>
                    <a:close/>
                    <a:moveTo>
                      <a:pt x="4" y="16"/>
                    </a:moveTo>
                    <a:cubicBezTo>
                      <a:pt x="4" y="23"/>
                      <a:pt x="10" y="28"/>
                      <a:pt x="16" y="28"/>
                    </a:cubicBezTo>
                    <a:cubicBezTo>
                      <a:pt x="22" y="28"/>
                      <a:pt x="28" y="23"/>
                      <a:pt x="28" y="16"/>
                    </a:cubicBezTo>
                    <a:cubicBezTo>
                      <a:pt x="28" y="10"/>
                      <a:pt x="22" y="4"/>
                      <a:pt x="16" y="4"/>
                    </a:cubicBezTo>
                    <a:cubicBezTo>
                      <a:pt x="10" y="4"/>
                      <a:pt x="4" y="10"/>
                      <a:pt x="4" y="1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5" name="Freeform 544"/>
              <p:cNvSpPr>
                <a:spLocks/>
              </p:cNvSpPr>
              <p:nvPr/>
            </p:nvSpPr>
            <p:spPr bwMode="auto">
              <a:xfrm>
                <a:off x="7307084" y="2882015"/>
                <a:ext cx="51193" cy="246848"/>
              </a:xfrm>
              <a:custGeom>
                <a:avLst/>
                <a:gdLst>
                  <a:gd name="T0" fmla="*/ 0 w 31"/>
                  <a:gd name="T1" fmla="*/ 0 h 149"/>
                  <a:gd name="T2" fmla="*/ 0 w 31"/>
                  <a:gd name="T3" fmla="*/ 24 h 149"/>
                  <a:gd name="T4" fmla="*/ 9 w 31"/>
                  <a:gd name="T5" fmla="*/ 46 h 149"/>
                  <a:gd name="T6" fmla="*/ 19 w 31"/>
                  <a:gd name="T7" fmla="*/ 56 h 149"/>
                  <a:gd name="T8" fmla="*/ 27 w 31"/>
                  <a:gd name="T9" fmla="*/ 75 h 149"/>
                  <a:gd name="T10" fmla="*/ 27 w 31"/>
                  <a:gd name="T11" fmla="*/ 149 h 149"/>
                  <a:gd name="T12" fmla="*/ 29 w 31"/>
                  <a:gd name="T13" fmla="*/ 148 h 149"/>
                  <a:gd name="T14" fmla="*/ 31 w 31"/>
                  <a:gd name="T15" fmla="*/ 148 h 149"/>
                  <a:gd name="T16" fmla="*/ 31 w 31"/>
                  <a:gd name="T17" fmla="*/ 75 h 149"/>
                  <a:gd name="T18" fmla="*/ 22 w 31"/>
                  <a:gd name="T19" fmla="*/ 53 h 149"/>
                  <a:gd name="T20" fmla="*/ 12 w 31"/>
                  <a:gd name="T21" fmla="*/ 43 h 149"/>
                  <a:gd name="T22" fmla="*/ 4 w 31"/>
                  <a:gd name="T23" fmla="*/ 24 h 149"/>
                  <a:gd name="T24" fmla="*/ 4 w 31"/>
                  <a:gd name="T25" fmla="*/ 0 h 149"/>
                  <a:gd name="T26" fmla="*/ 0 w 31"/>
                  <a:gd name="T2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49">
                    <a:moveTo>
                      <a:pt x="0" y="0"/>
                    </a:moveTo>
                    <a:cubicBezTo>
                      <a:pt x="0" y="24"/>
                      <a:pt x="0" y="24"/>
                      <a:pt x="0" y="24"/>
                    </a:cubicBezTo>
                    <a:cubicBezTo>
                      <a:pt x="0" y="31"/>
                      <a:pt x="4" y="41"/>
                      <a:pt x="9" y="46"/>
                    </a:cubicBezTo>
                    <a:cubicBezTo>
                      <a:pt x="19" y="56"/>
                      <a:pt x="19" y="56"/>
                      <a:pt x="19" y="56"/>
                    </a:cubicBezTo>
                    <a:cubicBezTo>
                      <a:pt x="23" y="60"/>
                      <a:pt x="27" y="69"/>
                      <a:pt x="27" y="75"/>
                    </a:cubicBezTo>
                    <a:cubicBezTo>
                      <a:pt x="27" y="149"/>
                      <a:pt x="27" y="149"/>
                      <a:pt x="27" y="149"/>
                    </a:cubicBezTo>
                    <a:cubicBezTo>
                      <a:pt x="28" y="148"/>
                      <a:pt x="28" y="148"/>
                      <a:pt x="29" y="148"/>
                    </a:cubicBezTo>
                    <a:cubicBezTo>
                      <a:pt x="30" y="148"/>
                      <a:pt x="30" y="148"/>
                      <a:pt x="31" y="148"/>
                    </a:cubicBezTo>
                    <a:cubicBezTo>
                      <a:pt x="31" y="75"/>
                      <a:pt x="31" y="75"/>
                      <a:pt x="31" y="75"/>
                    </a:cubicBezTo>
                    <a:cubicBezTo>
                      <a:pt x="31" y="68"/>
                      <a:pt x="27" y="58"/>
                      <a:pt x="22" y="53"/>
                    </a:cubicBezTo>
                    <a:cubicBezTo>
                      <a:pt x="12" y="43"/>
                      <a:pt x="12" y="43"/>
                      <a:pt x="12" y="43"/>
                    </a:cubicBezTo>
                    <a:cubicBezTo>
                      <a:pt x="8" y="39"/>
                      <a:pt x="4" y="30"/>
                      <a:pt x="4" y="24"/>
                    </a:cubicBezTo>
                    <a:cubicBezTo>
                      <a:pt x="4" y="0"/>
                      <a:pt x="4" y="0"/>
                      <a:pt x="4" y="0"/>
                    </a:cubicBez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6" name="Freeform 545"/>
              <p:cNvSpPr>
                <a:spLocks noEditPoints="1"/>
              </p:cNvSpPr>
              <p:nvPr/>
            </p:nvSpPr>
            <p:spPr bwMode="auto">
              <a:xfrm>
                <a:off x="7328823" y="3127461"/>
                <a:ext cx="59608" cy="52596"/>
              </a:xfrm>
              <a:custGeom>
                <a:avLst/>
                <a:gdLst>
                  <a:gd name="T0" fmla="*/ 5 w 36"/>
                  <a:gd name="T1" fmla="*/ 24 h 32"/>
                  <a:gd name="T2" fmla="*/ 14 w 36"/>
                  <a:gd name="T3" fmla="*/ 31 h 32"/>
                  <a:gd name="T4" fmla="*/ 16 w 36"/>
                  <a:gd name="T5" fmla="*/ 32 h 32"/>
                  <a:gd name="T6" fmla="*/ 18 w 36"/>
                  <a:gd name="T7" fmla="*/ 32 h 32"/>
                  <a:gd name="T8" fmla="*/ 20 w 36"/>
                  <a:gd name="T9" fmla="*/ 31 h 32"/>
                  <a:gd name="T10" fmla="*/ 26 w 36"/>
                  <a:gd name="T11" fmla="*/ 29 h 32"/>
                  <a:gd name="T12" fmla="*/ 32 w 36"/>
                  <a:gd name="T13" fmla="*/ 7 h 32"/>
                  <a:gd name="T14" fmla="*/ 20 w 36"/>
                  <a:gd name="T15" fmla="*/ 0 h 32"/>
                  <a:gd name="T16" fmla="*/ 18 w 36"/>
                  <a:gd name="T17" fmla="*/ 0 h 32"/>
                  <a:gd name="T18" fmla="*/ 16 w 36"/>
                  <a:gd name="T19" fmla="*/ 0 h 32"/>
                  <a:gd name="T20" fmla="*/ 14 w 36"/>
                  <a:gd name="T21" fmla="*/ 1 h 32"/>
                  <a:gd name="T22" fmla="*/ 10 w 36"/>
                  <a:gd name="T23" fmla="*/ 2 h 32"/>
                  <a:gd name="T24" fmla="*/ 5 w 36"/>
                  <a:gd name="T25" fmla="*/ 24 h 32"/>
                  <a:gd name="T26" fmla="*/ 12 w 36"/>
                  <a:gd name="T27" fmla="*/ 6 h 32"/>
                  <a:gd name="T28" fmla="*/ 14 w 36"/>
                  <a:gd name="T29" fmla="*/ 5 h 32"/>
                  <a:gd name="T30" fmla="*/ 16 w 36"/>
                  <a:gd name="T31" fmla="*/ 4 h 32"/>
                  <a:gd name="T32" fmla="*/ 18 w 36"/>
                  <a:gd name="T33" fmla="*/ 4 h 32"/>
                  <a:gd name="T34" fmla="*/ 20 w 36"/>
                  <a:gd name="T35" fmla="*/ 4 h 32"/>
                  <a:gd name="T36" fmla="*/ 28 w 36"/>
                  <a:gd name="T37" fmla="*/ 10 h 32"/>
                  <a:gd name="T38" fmla="*/ 24 w 36"/>
                  <a:gd name="T39" fmla="*/ 26 h 32"/>
                  <a:gd name="T40" fmla="*/ 20 w 36"/>
                  <a:gd name="T41" fmla="*/ 27 h 32"/>
                  <a:gd name="T42" fmla="*/ 18 w 36"/>
                  <a:gd name="T43" fmla="*/ 28 h 32"/>
                  <a:gd name="T44" fmla="*/ 16 w 36"/>
                  <a:gd name="T45" fmla="*/ 27 h 32"/>
                  <a:gd name="T46" fmla="*/ 14 w 36"/>
                  <a:gd name="T47" fmla="*/ 27 h 32"/>
                  <a:gd name="T48" fmla="*/ 8 w 36"/>
                  <a:gd name="T49" fmla="*/ 22 h 32"/>
                  <a:gd name="T50" fmla="*/ 12 w 36"/>
                  <a:gd name="T51"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2">
                    <a:moveTo>
                      <a:pt x="5" y="24"/>
                    </a:moveTo>
                    <a:cubicBezTo>
                      <a:pt x="7" y="28"/>
                      <a:pt x="10" y="30"/>
                      <a:pt x="14" y="31"/>
                    </a:cubicBezTo>
                    <a:cubicBezTo>
                      <a:pt x="15" y="31"/>
                      <a:pt x="15" y="31"/>
                      <a:pt x="16" y="32"/>
                    </a:cubicBezTo>
                    <a:cubicBezTo>
                      <a:pt x="17" y="32"/>
                      <a:pt x="17" y="32"/>
                      <a:pt x="18" y="32"/>
                    </a:cubicBezTo>
                    <a:cubicBezTo>
                      <a:pt x="19" y="32"/>
                      <a:pt x="20" y="32"/>
                      <a:pt x="20" y="31"/>
                    </a:cubicBezTo>
                    <a:cubicBezTo>
                      <a:pt x="22" y="31"/>
                      <a:pt x="25" y="30"/>
                      <a:pt x="26" y="29"/>
                    </a:cubicBezTo>
                    <a:cubicBezTo>
                      <a:pt x="34" y="25"/>
                      <a:pt x="36" y="15"/>
                      <a:pt x="32" y="7"/>
                    </a:cubicBezTo>
                    <a:cubicBezTo>
                      <a:pt x="29" y="3"/>
                      <a:pt x="25" y="1"/>
                      <a:pt x="20" y="0"/>
                    </a:cubicBezTo>
                    <a:cubicBezTo>
                      <a:pt x="20" y="0"/>
                      <a:pt x="19" y="0"/>
                      <a:pt x="18" y="0"/>
                    </a:cubicBezTo>
                    <a:cubicBezTo>
                      <a:pt x="17" y="0"/>
                      <a:pt x="17" y="0"/>
                      <a:pt x="16" y="0"/>
                    </a:cubicBezTo>
                    <a:cubicBezTo>
                      <a:pt x="15" y="0"/>
                      <a:pt x="15" y="0"/>
                      <a:pt x="14" y="1"/>
                    </a:cubicBezTo>
                    <a:cubicBezTo>
                      <a:pt x="12" y="1"/>
                      <a:pt x="11" y="1"/>
                      <a:pt x="10" y="2"/>
                    </a:cubicBezTo>
                    <a:cubicBezTo>
                      <a:pt x="2" y="7"/>
                      <a:pt x="0" y="17"/>
                      <a:pt x="5" y="24"/>
                    </a:cubicBezTo>
                    <a:close/>
                    <a:moveTo>
                      <a:pt x="12" y="6"/>
                    </a:moveTo>
                    <a:cubicBezTo>
                      <a:pt x="13" y="5"/>
                      <a:pt x="13" y="5"/>
                      <a:pt x="14" y="5"/>
                    </a:cubicBezTo>
                    <a:cubicBezTo>
                      <a:pt x="15" y="5"/>
                      <a:pt x="15" y="4"/>
                      <a:pt x="16" y="4"/>
                    </a:cubicBezTo>
                    <a:cubicBezTo>
                      <a:pt x="17" y="4"/>
                      <a:pt x="17" y="4"/>
                      <a:pt x="18" y="4"/>
                    </a:cubicBezTo>
                    <a:cubicBezTo>
                      <a:pt x="19" y="4"/>
                      <a:pt x="20" y="4"/>
                      <a:pt x="20" y="4"/>
                    </a:cubicBezTo>
                    <a:cubicBezTo>
                      <a:pt x="24" y="5"/>
                      <a:pt x="26" y="7"/>
                      <a:pt x="28" y="10"/>
                    </a:cubicBezTo>
                    <a:cubicBezTo>
                      <a:pt x="31" y="15"/>
                      <a:pt x="30" y="22"/>
                      <a:pt x="24" y="26"/>
                    </a:cubicBezTo>
                    <a:cubicBezTo>
                      <a:pt x="23" y="27"/>
                      <a:pt x="22" y="27"/>
                      <a:pt x="20" y="27"/>
                    </a:cubicBezTo>
                    <a:cubicBezTo>
                      <a:pt x="20" y="27"/>
                      <a:pt x="19" y="28"/>
                      <a:pt x="18" y="28"/>
                    </a:cubicBezTo>
                    <a:cubicBezTo>
                      <a:pt x="17" y="28"/>
                      <a:pt x="17" y="27"/>
                      <a:pt x="16" y="27"/>
                    </a:cubicBezTo>
                    <a:cubicBezTo>
                      <a:pt x="15" y="27"/>
                      <a:pt x="15" y="27"/>
                      <a:pt x="14" y="27"/>
                    </a:cubicBezTo>
                    <a:cubicBezTo>
                      <a:pt x="12" y="26"/>
                      <a:pt x="9" y="24"/>
                      <a:pt x="8" y="22"/>
                    </a:cubicBezTo>
                    <a:cubicBezTo>
                      <a:pt x="5" y="16"/>
                      <a:pt x="6" y="9"/>
                      <a:pt x="12"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7" name="Freeform 546"/>
              <p:cNvSpPr>
                <a:spLocks noEditPoints="1"/>
              </p:cNvSpPr>
              <p:nvPr/>
            </p:nvSpPr>
            <p:spPr bwMode="auto">
              <a:xfrm>
                <a:off x="7215918" y="2833627"/>
                <a:ext cx="52596" cy="53297"/>
              </a:xfrm>
              <a:custGeom>
                <a:avLst/>
                <a:gdLst>
                  <a:gd name="T0" fmla="*/ 0 w 32"/>
                  <a:gd name="T1" fmla="*/ 16 h 32"/>
                  <a:gd name="T2" fmla="*/ 16 w 32"/>
                  <a:gd name="T3" fmla="*/ 0 h 32"/>
                  <a:gd name="T4" fmla="*/ 32 w 32"/>
                  <a:gd name="T5" fmla="*/ 16 h 32"/>
                  <a:gd name="T6" fmla="*/ 16 w 32"/>
                  <a:gd name="T7" fmla="*/ 32 h 32"/>
                  <a:gd name="T8" fmla="*/ 0 w 32"/>
                  <a:gd name="T9" fmla="*/ 16 h 32"/>
                  <a:gd name="T10" fmla="*/ 4 w 32"/>
                  <a:gd name="T11" fmla="*/ 16 h 32"/>
                  <a:gd name="T12" fmla="*/ 16 w 32"/>
                  <a:gd name="T13" fmla="*/ 28 h 32"/>
                  <a:gd name="T14" fmla="*/ 28 w 32"/>
                  <a:gd name="T15" fmla="*/ 16 h 32"/>
                  <a:gd name="T16" fmla="*/ 16 w 32"/>
                  <a:gd name="T17" fmla="*/ 4 h 32"/>
                  <a:gd name="T18" fmla="*/ 4 w 32"/>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0" y="16"/>
                    </a:moveTo>
                    <a:cubicBezTo>
                      <a:pt x="0" y="7"/>
                      <a:pt x="7" y="0"/>
                      <a:pt x="16" y="0"/>
                    </a:cubicBezTo>
                    <a:cubicBezTo>
                      <a:pt x="25" y="0"/>
                      <a:pt x="32" y="7"/>
                      <a:pt x="32" y="16"/>
                    </a:cubicBezTo>
                    <a:cubicBezTo>
                      <a:pt x="32" y="25"/>
                      <a:pt x="25" y="32"/>
                      <a:pt x="16" y="32"/>
                    </a:cubicBezTo>
                    <a:cubicBezTo>
                      <a:pt x="7" y="32"/>
                      <a:pt x="0" y="25"/>
                      <a:pt x="0" y="16"/>
                    </a:cubicBezTo>
                    <a:close/>
                    <a:moveTo>
                      <a:pt x="4" y="16"/>
                    </a:moveTo>
                    <a:cubicBezTo>
                      <a:pt x="4" y="22"/>
                      <a:pt x="10" y="28"/>
                      <a:pt x="16" y="28"/>
                    </a:cubicBezTo>
                    <a:cubicBezTo>
                      <a:pt x="23" y="28"/>
                      <a:pt x="28" y="22"/>
                      <a:pt x="28" y="16"/>
                    </a:cubicBezTo>
                    <a:cubicBezTo>
                      <a:pt x="28" y="9"/>
                      <a:pt x="23" y="4"/>
                      <a:pt x="16" y="4"/>
                    </a:cubicBezTo>
                    <a:cubicBezTo>
                      <a:pt x="10" y="4"/>
                      <a:pt x="4" y="9"/>
                      <a:pt x="4" y="1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8" name="Freeform 547"/>
              <p:cNvSpPr>
                <a:spLocks/>
              </p:cNvSpPr>
              <p:nvPr/>
            </p:nvSpPr>
            <p:spPr bwMode="auto">
              <a:xfrm>
                <a:off x="7239060" y="2883418"/>
                <a:ext cx="51193" cy="245446"/>
              </a:xfrm>
              <a:custGeom>
                <a:avLst/>
                <a:gdLst>
                  <a:gd name="T0" fmla="*/ 0 w 31"/>
                  <a:gd name="T1" fmla="*/ 0 h 148"/>
                  <a:gd name="T2" fmla="*/ 0 w 31"/>
                  <a:gd name="T3" fmla="*/ 23 h 148"/>
                  <a:gd name="T4" fmla="*/ 9 w 31"/>
                  <a:gd name="T5" fmla="*/ 46 h 148"/>
                  <a:gd name="T6" fmla="*/ 19 w 31"/>
                  <a:gd name="T7" fmla="*/ 55 h 148"/>
                  <a:gd name="T8" fmla="*/ 27 w 31"/>
                  <a:gd name="T9" fmla="*/ 75 h 148"/>
                  <a:gd name="T10" fmla="*/ 27 w 31"/>
                  <a:gd name="T11" fmla="*/ 148 h 148"/>
                  <a:gd name="T12" fmla="*/ 29 w 31"/>
                  <a:gd name="T13" fmla="*/ 148 h 148"/>
                  <a:gd name="T14" fmla="*/ 31 w 31"/>
                  <a:gd name="T15" fmla="*/ 148 h 148"/>
                  <a:gd name="T16" fmla="*/ 31 w 31"/>
                  <a:gd name="T17" fmla="*/ 75 h 148"/>
                  <a:gd name="T18" fmla="*/ 22 w 31"/>
                  <a:gd name="T19" fmla="*/ 52 h 148"/>
                  <a:gd name="T20" fmla="*/ 12 w 31"/>
                  <a:gd name="T21" fmla="*/ 43 h 148"/>
                  <a:gd name="T22" fmla="*/ 4 w 31"/>
                  <a:gd name="T23" fmla="*/ 23 h 148"/>
                  <a:gd name="T24" fmla="*/ 4 w 31"/>
                  <a:gd name="T25" fmla="*/ 0 h 148"/>
                  <a:gd name="T26" fmla="*/ 0 w 31"/>
                  <a:gd name="T2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48">
                    <a:moveTo>
                      <a:pt x="0" y="0"/>
                    </a:moveTo>
                    <a:cubicBezTo>
                      <a:pt x="0" y="23"/>
                      <a:pt x="0" y="23"/>
                      <a:pt x="0" y="23"/>
                    </a:cubicBezTo>
                    <a:cubicBezTo>
                      <a:pt x="0" y="31"/>
                      <a:pt x="4" y="41"/>
                      <a:pt x="9" y="46"/>
                    </a:cubicBezTo>
                    <a:cubicBezTo>
                      <a:pt x="19" y="55"/>
                      <a:pt x="19" y="55"/>
                      <a:pt x="19" y="55"/>
                    </a:cubicBezTo>
                    <a:cubicBezTo>
                      <a:pt x="23" y="60"/>
                      <a:pt x="27" y="69"/>
                      <a:pt x="27" y="75"/>
                    </a:cubicBezTo>
                    <a:cubicBezTo>
                      <a:pt x="27" y="148"/>
                      <a:pt x="27" y="148"/>
                      <a:pt x="27" y="148"/>
                    </a:cubicBezTo>
                    <a:cubicBezTo>
                      <a:pt x="28" y="148"/>
                      <a:pt x="29" y="148"/>
                      <a:pt x="29" y="148"/>
                    </a:cubicBezTo>
                    <a:cubicBezTo>
                      <a:pt x="30" y="148"/>
                      <a:pt x="31" y="148"/>
                      <a:pt x="31" y="148"/>
                    </a:cubicBezTo>
                    <a:cubicBezTo>
                      <a:pt x="31" y="75"/>
                      <a:pt x="31" y="75"/>
                      <a:pt x="31" y="75"/>
                    </a:cubicBezTo>
                    <a:cubicBezTo>
                      <a:pt x="31" y="68"/>
                      <a:pt x="27" y="58"/>
                      <a:pt x="22" y="52"/>
                    </a:cubicBezTo>
                    <a:cubicBezTo>
                      <a:pt x="12" y="43"/>
                      <a:pt x="12" y="43"/>
                      <a:pt x="12" y="43"/>
                    </a:cubicBezTo>
                    <a:cubicBezTo>
                      <a:pt x="8" y="39"/>
                      <a:pt x="4" y="30"/>
                      <a:pt x="4" y="23"/>
                    </a:cubicBezTo>
                    <a:cubicBezTo>
                      <a:pt x="4" y="0"/>
                      <a:pt x="4" y="0"/>
                      <a:pt x="4" y="0"/>
                    </a:cubicBez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9" name="Freeform 548"/>
              <p:cNvSpPr>
                <a:spLocks noEditPoints="1"/>
              </p:cNvSpPr>
              <p:nvPr/>
            </p:nvSpPr>
            <p:spPr bwMode="auto">
              <a:xfrm>
                <a:off x="7260800" y="3128863"/>
                <a:ext cx="59608" cy="51193"/>
              </a:xfrm>
              <a:custGeom>
                <a:avLst/>
                <a:gdLst>
                  <a:gd name="T0" fmla="*/ 5 w 36"/>
                  <a:gd name="T1" fmla="*/ 24 h 31"/>
                  <a:gd name="T2" fmla="*/ 14 w 36"/>
                  <a:gd name="T3" fmla="*/ 31 h 31"/>
                  <a:gd name="T4" fmla="*/ 16 w 36"/>
                  <a:gd name="T5" fmla="*/ 31 h 31"/>
                  <a:gd name="T6" fmla="*/ 18 w 36"/>
                  <a:gd name="T7" fmla="*/ 31 h 31"/>
                  <a:gd name="T8" fmla="*/ 21 w 36"/>
                  <a:gd name="T9" fmla="*/ 31 h 31"/>
                  <a:gd name="T10" fmla="*/ 27 w 36"/>
                  <a:gd name="T11" fmla="*/ 29 h 31"/>
                  <a:gd name="T12" fmla="*/ 32 w 36"/>
                  <a:gd name="T13" fmla="*/ 7 h 31"/>
                  <a:gd name="T14" fmla="*/ 21 w 36"/>
                  <a:gd name="T15" fmla="*/ 0 h 31"/>
                  <a:gd name="T16" fmla="*/ 18 w 36"/>
                  <a:gd name="T17" fmla="*/ 0 h 31"/>
                  <a:gd name="T18" fmla="*/ 16 w 36"/>
                  <a:gd name="T19" fmla="*/ 0 h 31"/>
                  <a:gd name="T20" fmla="*/ 14 w 36"/>
                  <a:gd name="T21" fmla="*/ 0 h 31"/>
                  <a:gd name="T22" fmla="*/ 10 w 36"/>
                  <a:gd name="T23" fmla="*/ 2 h 31"/>
                  <a:gd name="T24" fmla="*/ 5 w 36"/>
                  <a:gd name="T25" fmla="*/ 24 h 31"/>
                  <a:gd name="T26" fmla="*/ 12 w 36"/>
                  <a:gd name="T27" fmla="*/ 5 h 31"/>
                  <a:gd name="T28" fmla="*/ 14 w 36"/>
                  <a:gd name="T29" fmla="*/ 4 h 31"/>
                  <a:gd name="T30" fmla="*/ 16 w 36"/>
                  <a:gd name="T31" fmla="*/ 4 h 31"/>
                  <a:gd name="T32" fmla="*/ 18 w 36"/>
                  <a:gd name="T33" fmla="*/ 4 h 31"/>
                  <a:gd name="T34" fmla="*/ 21 w 36"/>
                  <a:gd name="T35" fmla="*/ 4 h 31"/>
                  <a:gd name="T36" fmla="*/ 28 w 36"/>
                  <a:gd name="T37" fmla="*/ 9 h 31"/>
                  <a:gd name="T38" fmla="*/ 24 w 36"/>
                  <a:gd name="T39" fmla="*/ 26 h 31"/>
                  <a:gd name="T40" fmla="*/ 21 w 36"/>
                  <a:gd name="T41" fmla="*/ 27 h 31"/>
                  <a:gd name="T42" fmla="*/ 18 w 36"/>
                  <a:gd name="T43" fmla="*/ 27 h 31"/>
                  <a:gd name="T44" fmla="*/ 16 w 36"/>
                  <a:gd name="T45" fmla="*/ 27 h 31"/>
                  <a:gd name="T46" fmla="*/ 14 w 36"/>
                  <a:gd name="T47" fmla="*/ 26 h 31"/>
                  <a:gd name="T48" fmla="*/ 8 w 36"/>
                  <a:gd name="T49" fmla="*/ 22 h 31"/>
                  <a:gd name="T50" fmla="*/ 12 w 36"/>
                  <a:gd name="T5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1">
                    <a:moveTo>
                      <a:pt x="5" y="24"/>
                    </a:moveTo>
                    <a:cubicBezTo>
                      <a:pt x="7" y="27"/>
                      <a:pt x="10" y="30"/>
                      <a:pt x="14" y="31"/>
                    </a:cubicBezTo>
                    <a:cubicBezTo>
                      <a:pt x="15" y="31"/>
                      <a:pt x="16" y="31"/>
                      <a:pt x="16" y="31"/>
                    </a:cubicBezTo>
                    <a:cubicBezTo>
                      <a:pt x="17" y="31"/>
                      <a:pt x="18" y="31"/>
                      <a:pt x="18" y="31"/>
                    </a:cubicBezTo>
                    <a:cubicBezTo>
                      <a:pt x="19" y="31"/>
                      <a:pt x="20" y="31"/>
                      <a:pt x="21" y="31"/>
                    </a:cubicBezTo>
                    <a:cubicBezTo>
                      <a:pt x="23" y="31"/>
                      <a:pt x="25" y="30"/>
                      <a:pt x="27" y="29"/>
                    </a:cubicBezTo>
                    <a:cubicBezTo>
                      <a:pt x="34" y="24"/>
                      <a:pt x="36" y="15"/>
                      <a:pt x="32" y="7"/>
                    </a:cubicBezTo>
                    <a:cubicBezTo>
                      <a:pt x="29" y="3"/>
                      <a:pt x="25" y="0"/>
                      <a:pt x="21" y="0"/>
                    </a:cubicBezTo>
                    <a:cubicBezTo>
                      <a:pt x="20" y="0"/>
                      <a:pt x="19" y="0"/>
                      <a:pt x="18" y="0"/>
                    </a:cubicBezTo>
                    <a:cubicBezTo>
                      <a:pt x="18" y="0"/>
                      <a:pt x="17" y="0"/>
                      <a:pt x="16" y="0"/>
                    </a:cubicBezTo>
                    <a:cubicBezTo>
                      <a:pt x="16" y="0"/>
                      <a:pt x="15" y="0"/>
                      <a:pt x="14" y="0"/>
                    </a:cubicBezTo>
                    <a:cubicBezTo>
                      <a:pt x="13" y="1"/>
                      <a:pt x="11" y="1"/>
                      <a:pt x="10" y="2"/>
                    </a:cubicBezTo>
                    <a:cubicBezTo>
                      <a:pt x="2" y="7"/>
                      <a:pt x="0" y="16"/>
                      <a:pt x="5" y="24"/>
                    </a:cubicBezTo>
                    <a:close/>
                    <a:moveTo>
                      <a:pt x="12" y="5"/>
                    </a:moveTo>
                    <a:cubicBezTo>
                      <a:pt x="13" y="5"/>
                      <a:pt x="13" y="5"/>
                      <a:pt x="14" y="4"/>
                    </a:cubicBezTo>
                    <a:cubicBezTo>
                      <a:pt x="15" y="4"/>
                      <a:pt x="16" y="4"/>
                      <a:pt x="16" y="4"/>
                    </a:cubicBezTo>
                    <a:cubicBezTo>
                      <a:pt x="17" y="4"/>
                      <a:pt x="18" y="4"/>
                      <a:pt x="18" y="4"/>
                    </a:cubicBezTo>
                    <a:cubicBezTo>
                      <a:pt x="19" y="4"/>
                      <a:pt x="20" y="4"/>
                      <a:pt x="21" y="4"/>
                    </a:cubicBezTo>
                    <a:cubicBezTo>
                      <a:pt x="24" y="5"/>
                      <a:pt x="26" y="6"/>
                      <a:pt x="28" y="9"/>
                    </a:cubicBezTo>
                    <a:cubicBezTo>
                      <a:pt x="32" y="15"/>
                      <a:pt x="30" y="22"/>
                      <a:pt x="24" y="26"/>
                    </a:cubicBezTo>
                    <a:cubicBezTo>
                      <a:pt x="23" y="26"/>
                      <a:pt x="22" y="27"/>
                      <a:pt x="21" y="27"/>
                    </a:cubicBezTo>
                    <a:cubicBezTo>
                      <a:pt x="20" y="27"/>
                      <a:pt x="19" y="27"/>
                      <a:pt x="18" y="27"/>
                    </a:cubicBezTo>
                    <a:cubicBezTo>
                      <a:pt x="18" y="27"/>
                      <a:pt x="17" y="27"/>
                      <a:pt x="16" y="27"/>
                    </a:cubicBezTo>
                    <a:cubicBezTo>
                      <a:pt x="16" y="27"/>
                      <a:pt x="15" y="27"/>
                      <a:pt x="14" y="26"/>
                    </a:cubicBezTo>
                    <a:cubicBezTo>
                      <a:pt x="12" y="26"/>
                      <a:pt x="10" y="24"/>
                      <a:pt x="8" y="22"/>
                    </a:cubicBezTo>
                    <a:cubicBezTo>
                      <a:pt x="5" y="16"/>
                      <a:pt x="7" y="9"/>
                      <a:pt x="12" y="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0" name="Freeform 549"/>
              <p:cNvSpPr>
                <a:spLocks noEditPoints="1"/>
              </p:cNvSpPr>
              <p:nvPr/>
            </p:nvSpPr>
            <p:spPr bwMode="auto">
              <a:xfrm>
                <a:off x="6374390" y="3499136"/>
                <a:ext cx="53297" cy="52596"/>
              </a:xfrm>
              <a:custGeom>
                <a:avLst/>
                <a:gdLst>
                  <a:gd name="T0" fmla="*/ 0 w 32"/>
                  <a:gd name="T1" fmla="*/ 16 h 32"/>
                  <a:gd name="T2" fmla="*/ 16 w 32"/>
                  <a:gd name="T3" fmla="*/ 0 h 32"/>
                  <a:gd name="T4" fmla="*/ 32 w 32"/>
                  <a:gd name="T5" fmla="*/ 16 h 32"/>
                  <a:gd name="T6" fmla="*/ 16 w 32"/>
                  <a:gd name="T7" fmla="*/ 32 h 32"/>
                  <a:gd name="T8" fmla="*/ 0 w 32"/>
                  <a:gd name="T9" fmla="*/ 16 h 32"/>
                  <a:gd name="T10" fmla="*/ 4 w 32"/>
                  <a:gd name="T11" fmla="*/ 16 h 32"/>
                  <a:gd name="T12" fmla="*/ 16 w 32"/>
                  <a:gd name="T13" fmla="*/ 27 h 32"/>
                  <a:gd name="T14" fmla="*/ 28 w 32"/>
                  <a:gd name="T15" fmla="*/ 16 h 32"/>
                  <a:gd name="T16" fmla="*/ 16 w 32"/>
                  <a:gd name="T17" fmla="*/ 4 h 32"/>
                  <a:gd name="T18" fmla="*/ 4 w 32"/>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0" y="16"/>
                    </a:moveTo>
                    <a:cubicBezTo>
                      <a:pt x="0" y="7"/>
                      <a:pt x="7" y="0"/>
                      <a:pt x="16" y="0"/>
                    </a:cubicBezTo>
                    <a:cubicBezTo>
                      <a:pt x="25" y="0"/>
                      <a:pt x="32" y="7"/>
                      <a:pt x="32" y="16"/>
                    </a:cubicBezTo>
                    <a:cubicBezTo>
                      <a:pt x="32" y="24"/>
                      <a:pt x="25" y="32"/>
                      <a:pt x="16" y="32"/>
                    </a:cubicBezTo>
                    <a:cubicBezTo>
                      <a:pt x="7" y="32"/>
                      <a:pt x="0" y="24"/>
                      <a:pt x="0" y="16"/>
                    </a:cubicBezTo>
                    <a:close/>
                    <a:moveTo>
                      <a:pt x="4" y="16"/>
                    </a:moveTo>
                    <a:cubicBezTo>
                      <a:pt x="4" y="22"/>
                      <a:pt x="10" y="27"/>
                      <a:pt x="16" y="27"/>
                    </a:cubicBezTo>
                    <a:cubicBezTo>
                      <a:pt x="23" y="27"/>
                      <a:pt x="28" y="22"/>
                      <a:pt x="28" y="16"/>
                    </a:cubicBezTo>
                    <a:cubicBezTo>
                      <a:pt x="28" y="9"/>
                      <a:pt x="23" y="4"/>
                      <a:pt x="16" y="4"/>
                    </a:cubicBezTo>
                    <a:cubicBezTo>
                      <a:pt x="10" y="4"/>
                      <a:pt x="4" y="9"/>
                      <a:pt x="4" y="1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1" name="Freeform 550"/>
              <p:cNvSpPr>
                <a:spLocks/>
              </p:cNvSpPr>
              <p:nvPr/>
            </p:nvSpPr>
            <p:spPr bwMode="auto">
              <a:xfrm>
                <a:off x="6397532" y="3546823"/>
                <a:ext cx="51894" cy="247550"/>
              </a:xfrm>
              <a:custGeom>
                <a:avLst/>
                <a:gdLst>
                  <a:gd name="T0" fmla="*/ 0 w 31"/>
                  <a:gd name="T1" fmla="*/ 0 h 149"/>
                  <a:gd name="T2" fmla="*/ 0 w 31"/>
                  <a:gd name="T3" fmla="*/ 24 h 149"/>
                  <a:gd name="T4" fmla="*/ 9 w 31"/>
                  <a:gd name="T5" fmla="*/ 47 h 149"/>
                  <a:gd name="T6" fmla="*/ 19 w 31"/>
                  <a:gd name="T7" fmla="*/ 56 h 149"/>
                  <a:gd name="T8" fmla="*/ 27 w 31"/>
                  <a:gd name="T9" fmla="*/ 76 h 149"/>
                  <a:gd name="T10" fmla="*/ 27 w 31"/>
                  <a:gd name="T11" fmla="*/ 149 h 149"/>
                  <a:gd name="T12" fmla="*/ 29 w 31"/>
                  <a:gd name="T13" fmla="*/ 149 h 149"/>
                  <a:gd name="T14" fmla="*/ 31 w 31"/>
                  <a:gd name="T15" fmla="*/ 148 h 149"/>
                  <a:gd name="T16" fmla="*/ 31 w 31"/>
                  <a:gd name="T17" fmla="*/ 76 h 149"/>
                  <a:gd name="T18" fmla="*/ 22 w 31"/>
                  <a:gd name="T19" fmla="*/ 53 h 149"/>
                  <a:gd name="T20" fmla="*/ 12 w 31"/>
                  <a:gd name="T21" fmla="*/ 44 h 149"/>
                  <a:gd name="T22" fmla="*/ 4 w 31"/>
                  <a:gd name="T23" fmla="*/ 24 h 149"/>
                  <a:gd name="T24" fmla="*/ 4 w 31"/>
                  <a:gd name="T25" fmla="*/ 0 h 149"/>
                  <a:gd name="T26" fmla="*/ 0 w 31"/>
                  <a:gd name="T2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49">
                    <a:moveTo>
                      <a:pt x="0" y="0"/>
                    </a:moveTo>
                    <a:cubicBezTo>
                      <a:pt x="0" y="24"/>
                      <a:pt x="0" y="24"/>
                      <a:pt x="0" y="24"/>
                    </a:cubicBezTo>
                    <a:cubicBezTo>
                      <a:pt x="0" y="32"/>
                      <a:pt x="4" y="42"/>
                      <a:pt x="9" y="47"/>
                    </a:cubicBezTo>
                    <a:cubicBezTo>
                      <a:pt x="19" y="56"/>
                      <a:pt x="19" y="56"/>
                      <a:pt x="19" y="56"/>
                    </a:cubicBezTo>
                    <a:cubicBezTo>
                      <a:pt x="23" y="61"/>
                      <a:pt x="27" y="70"/>
                      <a:pt x="27" y="76"/>
                    </a:cubicBezTo>
                    <a:cubicBezTo>
                      <a:pt x="27" y="149"/>
                      <a:pt x="27" y="149"/>
                      <a:pt x="27" y="149"/>
                    </a:cubicBezTo>
                    <a:cubicBezTo>
                      <a:pt x="28" y="149"/>
                      <a:pt x="29" y="149"/>
                      <a:pt x="29" y="149"/>
                    </a:cubicBezTo>
                    <a:cubicBezTo>
                      <a:pt x="30" y="149"/>
                      <a:pt x="31" y="148"/>
                      <a:pt x="31" y="148"/>
                    </a:cubicBezTo>
                    <a:cubicBezTo>
                      <a:pt x="31" y="76"/>
                      <a:pt x="31" y="76"/>
                      <a:pt x="31" y="76"/>
                    </a:cubicBezTo>
                    <a:cubicBezTo>
                      <a:pt x="31" y="68"/>
                      <a:pt x="27" y="59"/>
                      <a:pt x="22" y="53"/>
                    </a:cubicBezTo>
                    <a:cubicBezTo>
                      <a:pt x="12" y="44"/>
                      <a:pt x="12" y="44"/>
                      <a:pt x="12" y="44"/>
                    </a:cubicBezTo>
                    <a:cubicBezTo>
                      <a:pt x="8" y="39"/>
                      <a:pt x="4" y="30"/>
                      <a:pt x="4" y="24"/>
                    </a:cubicBezTo>
                    <a:cubicBezTo>
                      <a:pt x="4" y="0"/>
                      <a:pt x="4" y="0"/>
                      <a:pt x="4" y="0"/>
                    </a:cubicBez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2" name="Freeform 551"/>
              <p:cNvSpPr>
                <a:spLocks noEditPoints="1"/>
              </p:cNvSpPr>
              <p:nvPr/>
            </p:nvSpPr>
            <p:spPr bwMode="auto">
              <a:xfrm>
                <a:off x="6419271" y="3792268"/>
                <a:ext cx="59608" cy="53297"/>
              </a:xfrm>
              <a:custGeom>
                <a:avLst/>
                <a:gdLst>
                  <a:gd name="T0" fmla="*/ 5 w 36"/>
                  <a:gd name="T1" fmla="*/ 25 h 32"/>
                  <a:gd name="T2" fmla="*/ 14 w 36"/>
                  <a:gd name="T3" fmla="*/ 32 h 32"/>
                  <a:gd name="T4" fmla="*/ 16 w 36"/>
                  <a:gd name="T5" fmla="*/ 32 h 32"/>
                  <a:gd name="T6" fmla="*/ 18 w 36"/>
                  <a:gd name="T7" fmla="*/ 32 h 32"/>
                  <a:gd name="T8" fmla="*/ 20 w 36"/>
                  <a:gd name="T9" fmla="*/ 32 h 32"/>
                  <a:gd name="T10" fmla="*/ 26 w 36"/>
                  <a:gd name="T11" fmla="*/ 30 h 32"/>
                  <a:gd name="T12" fmla="*/ 32 w 36"/>
                  <a:gd name="T13" fmla="*/ 8 h 32"/>
                  <a:gd name="T14" fmla="*/ 20 w 36"/>
                  <a:gd name="T15" fmla="*/ 1 h 32"/>
                  <a:gd name="T16" fmla="*/ 18 w 36"/>
                  <a:gd name="T17" fmla="*/ 0 h 32"/>
                  <a:gd name="T18" fmla="*/ 16 w 36"/>
                  <a:gd name="T19" fmla="*/ 1 h 32"/>
                  <a:gd name="T20" fmla="*/ 14 w 36"/>
                  <a:gd name="T21" fmla="*/ 1 h 32"/>
                  <a:gd name="T22" fmla="*/ 10 w 36"/>
                  <a:gd name="T23" fmla="*/ 3 h 32"/>
                  <a:gd name="T24" fmla="*/ 5 w 36"/>
                  <a:gd name="T25" fmla="*/ 25 h 32"/>
                  <a:gd name="T26" fmla="*/ 12 w 36"/>
                  <a:gd name="T27" fmla="*/ 6 h 32"/>
                  <a:gd name="T28" fmla="*/ 14 w 36"/>
                  <a:gd name="T29" fmla="*/ 5 h 32"/>
                  <a:gd name="T30" fmla="*/ 16 w 36"/>
                  <a:gd name="T31" fmla="*/ 5 h 32"/>
                  <a:gd name="T32" fmla="*/ 18 w 36"/>
                  <a:gd name="T33" fmla="*/ 5 h 32"/>
                  <a:gd name="T34" fmla="*/ 20 w 36"/>
                  <a:gd name="T35" fmla="*/ 5 h 32"/>
                  <a:gd name="T36" fmla="*/ 28 w 36"/>
                  <a:gd name="T37" fmla="*/ 10 h 32"/>
                  <a:gd name="T38" fmla="*/ 24 w 36"/>
                  <a:gd name="T39" fmla="*/ 26 h 32"/>
                  <a:gd name="T40" fmla="*/ 20 w 36"/>
                  <a:gd name="T41" fmla="*/ 28 h 32"/>
                  <a:gd name="T42" fmla="*/ 18 w 36"/>
                  <a:gd name="T43" fmla="*/ 28 h 32"/>
                  <a:gd name="T44" fmla="*/ 16 w 36"/>
                  <a:gd name="T45" fmla="*/ 28 h 32"/>
                  <a:gd name="T46" fmla="*/ 14 w 36"/>
                  <a:gd name="T47" fmla="*/ 27 h 32"/>
                  <a:gd name="T48" fmla="*/ 8 w 36"/>
                  <a:gd name="T49" fmla="*/ 22 h 32"/>
                  <a:gd name="T50" fmla="*/ 12 w 36"/>
                  <a:gd name="T51"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2">
                    <a:moveTo>
                      <a:pt x="5" y="25"/>
                    </a:moveTo>
                    <a:cubicBezTo>
                      <a:pt x="7" y="28"/>
                      <a:pt x="10" y="31"/>
                      <a:pt x="14" y="32"/>
                    </a:cubicBezTo>
                    <a:cubicBezTo>
                      <a:pt x="15" y="32"/>
                      <a:pt x="16" y="32"/>
                      <a:pt x="16" y="32"/>
                    </a:cubicBezTo>
                    <a:cubicBezTo>
                      <a:pt x="17" y="32"/>
                      <a:pt x="18" y="32"/>
                      <a:pt x="18" y="32"/>
                    </a:cubicBezTo>
                    <a:cubicBezTo>
                      <a:pt x="19" y="32"/>
                      <a:pt x="20" y="32"/>
                      <a:pt x="20" y="32"/>
                    </a:cubicBezTo>
                    <a:cubicBezTo>
                      <a:pt x="23" y="32"/>
                      <a:pt x="25" y="31"/>
                      <a:pt x="26" y="30"/>
                    </a:cubicBezTo>
                    <a:cubicBezTo>
                      <a:pt x="34" y="25"/>
                      <a:pt x="36" y="16"/>
                      <a:pt x="32" y="8"/>
                    </a:cubicBezTo>
                    <a:cubicBezTo>
                      <a:pt x="29" y="4"/>
                      <a:pt x="25" y="1"/>
                      <a:pt x="20" y="1"/>
                    </a:cubicBezTo>
                    <a:cubicBezTo>
                      <a:pt x="20" y="1"/>
                      <a:pt x="19" y="0"/>
                      <a:pt x="18" y="0"/>
                    </a:cubicBezTo>
                    <a:cubicBezTo>
                      <a:pt x="18" y="0"/>
                      <a:pt x="17" y="1"/>
                      <a:pt x="16" y="1"/>
                    </a:cubicBezTo>
                    <a:cubicBezTo>
                      <a:pt x="16" y="1"/>
                      <a:pt x="15" y="1"/>
                      <a:pt x="14" y="1"/>
                    </a:cubicBezTo>
                    <a:cubicBezTo>
                      <a:pt x="13" y="1"/>
                      <a:pt x="11" y="2"/>
                      <a:pt x="10" y="3"/>
                    </a:cubicBezTo>
                    <a:cubicBezTo>
                      <a:pt x="2" y="7"/>
                      <a:pt x="0" y="17"/>
                      <a:pt x="5" y="25"/>
                    </a:cubicBezTo>
                    <a:close/>
                    <a:moveTo>
                      <a:pt x="12" y="6"/>
                    </a:moveTo>
                    <a:cubicBezTo>
                      <a:pt x="13" y="6"/>
                      <a:pt x="13" y="6"/>
                      <a:pt x="14" y="5"/>
                    </a:cubicBezTo>
                    <a:cubicBezTo>
                      <a:pt x="15" y="5"/>
                      <a:pt x="16" y="5"/>
                      <a:pt x="16" y="5"/>
                    </a:cubicBezTo>
                    <a:cubicBezTo>
                      <a:pt x="17" y="5"/>
                      <a:pt x="18" y="5"/>
                      <a:pt x="18" y="5"/>
                    </a:cubicBezTo>
                    <a:cubicBezTo>
                      <a:pt x="19" y="5"/>
                      <a:pt x="20" y="5"/>
                      <a:pt x="20" y="5"/>
                    </a:cubicBezTo>
                    <a:cubicBezTo>
                      <a:pt x="24" y="5"/>
                      <a:pt x="26" y="7"/>
                      <a:pt x="28" y="10"/>
                    </a:cubicBezTo>
                    <a:cubicBezTo>
                      <a:pt x="32" y="16"/>
                      <a:pt x="30" y="23"/>
                      <a:pt x="24" y="26"/>
                    </a:cubicBezTo>
                    <a:cubicBezTo>
                      <a:pt x="23" y="27"/>
                      <a:pt x="22" y="28"/>
                      <a:pt x="20" y="28"/>
                    </a:cubicBezTo>
                    <a:cubicBezTo>
                      <a:pt x="20" y="28"/>
                      <a:pt x="19" y="28"/>
                      <a:pt x="18" y="28"/>
                    </a:cubicBezTo>
                    <a:cubicBezTo>
                      <a:pt x="18" y="28"/>
                      <a:pt x="17" y="28"/>
                      <a:pt x="16" y="28"/>
                    </a:cubicBezTo>
                    <a:cubicBezTo>
                      <a:pt x="16" y="28"/>
                      <a:pt x="15" y="28"/>
                      <a:pt x="14" y="27"/>
                    </a:cubicBezTo>
                    <a:cubicBezTo>
                      <a:pt x="12" y="26"/>
                      <a:pt x="10" y="25"/>
                      <a:pt x="8" y="22"/>
                    </a:cubicBezTo>
                    <a:cubicBezTo>
                      <a:pt x="5" y="17"/>
                      <a:pt x="6" y="10"/>
                      <a:pt x="12"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3" name="Freeform 552"/>
              <p:cNvSpPr>
                <a:spLocks noEditPoints="1"/>
              </p:cNvSpPr>
              <p:nvPr/>
            </p:nvSpPr>
            <p:spPr bwMode="auto">
              <a:xfrm>
                <a:off x="7519569" y="3567159"/>
                <a:ext cx="59608" cy="61011"/>
              </a:xfrm>
              <a:custGeom>
                <a:avLst/>
                <a:gdLst>
                  <a:gd name="T0" fmla="*/ 10 w 36"/>
                  <a:gd name="T1" fmla="*/ 5 h 37"/>
                  <a:gd name="T2" fmla="*/ 32 w 36"/>
                  <a:gd name="T3" fmla="*/ 10 h 37"/>
                  <a:gd name="T4" fmla="*/ 26 w 36"/>
                  <a:gd name="T5" fmla="*/ 32 h 37"/>
                  <a:gd name="T6" fmla="*/ 4 w 36"/>
                  <a:gd name="T7" fmla="*/ 27 h 37"/>
                  <a:gd name="T8" fmla="*/ 10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2" y="10"/>
                    </a:cubicBezTo>
                    <a:cubicBezTo>
                      <a:pt x="36" y="18"/>
                      <a:pt x="34" y="27"/>
                      <a:pt x="26" y="32"/>
                    </a:cubicBezTo>
                    <a:cubicBezTo>
                      <a:pt x="19" y="37"/>
                      <a:pt x="9" y="34"/>
                      <a:pt x="4" y="27"/>
                    </a:cubicBezTo>
                    <a:cubicBezTo>
                      <a:pt x="0" y="19"/>
                      <a:pt x="2" y="9"/>
                      <a:pt x="10" y="5"/>
                    </a:cubicBezTo>
                    <a:close/>
                    <a:moveTo>
                      <a:pt x="24" y="28"/>
                    </a:moveTo>
                    <a:cubicBezTo>
                      <a:pt x="30" y="25"/>
                      <a:pt x="31" y="18"/>
                      <a:pt x="28" y="12"/>
                    </a:cubicBezTo>
                    <a:cubicBezTo>
                      <a:pt x="25" y="7"/>
                      <a:pt x="17" y="5"/>
                      <a:pt x="12" y="8"/>
                    </a:cubicBezTo>
                    <a:cubicBezTo>
                      <a:pt x="6" y="12"/>
                      <a:pt x="5" y="19"/>
                      <a:pt x="8" y="25"/>
                    </a:cubicBezTo>
                    <a:cubicBezTo>
                      <a:pt x="11"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4" name="Freeform 553"/>
              <p:cNvSpPr>
                <a:spLocks noEditPoints="1"/>
              </p:cNvSpPr>
              <p:nvPr/>
            </p:nvSpPr>
            <p:spPr bwMode="auto">
              <a:xfrm>
                <a:off x="7624059" y="4270537"/>
                <a:ext cx="61011" cy="59608"/>
              </a:xfrm>
              <a:custGeom>
                <a:avLst/>
                <a:gdLst>
                  <a:gd name="T0" fmla="*/ 10 w 37"/>
                  <a:gd name="T1" fmla="*/ 4 h 36"/>
                  <a:gd name="T2" fmla="*/ 32 w 37"/>
                  <a:gd name="T3" fmla="*/ 10 h 36"/>
                  <a:gd name="T4" fmla="*/ 27 w 37"/>
                  <a:gd name="T5" fmla="*/ 32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10"/>
                    </a:cubicBezTo>
                    <a:cubicBezTo>
                      <a:pt x="37" y="17"/>
                      <a:pt x="34" y="27"/>
                      <a:pt x="27" y="32"/>
                    </a:cubicBezTo>
                    <a:cubicBezTo>
                      <a:pt x="19" y="36"/>
                      <a:pt x="10" y="34"/>
                      <a:pt x="5" y="26"/>
                    </a:cubicBezTo>
                    <a:cubicBezTo>
                      <a:pt x="0" y="19"/>
                      <a:pt x="3" y="9"/>
                      <a:pt x="10" y="4"/>
                    </a:cubicBezTo>
                    <a:close/>
                    <a:moveTo>
                      <a:pt x="25" y="28"/>
                    </a:moveTo>
                    <a:cubicBezTo>
                      <a:pt x="30" y="25"/>
                      <a:pt x="32" y="17"/>
                      <a:pt x="29" y="12"/>
                    </a:cubicBezTo>
                    <a:cubicBezTo>
                      <a:pt x="25" y="6"/>
                      <a:pt x="18" y="5"/>
                      <a:pt x="12" y="8"/>
                    </a:cubicBezTo>
                    <a:cubicBezTo>
                      <a:pt x="7" y="11"/>
                      <a:pt x="5" y="19"/>
                      <a:pt x="9" y="24"/>
                    </a:cubicBezTo>
                    <a:cubicBezTo>
                      <a:pt x="12" y="30"/>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5" name="Freeform 554"/>
              <p:cNvSpPr>
                <a:spLocks noEditPoints="1"/>
              </p:cNvSpPr>
              <p:nvPr/>
            </p:nvSpPr>
            <p:spPr bwMode="auto">
              <a:xfrm>
                <a:off x="7542711" y="4736183"/>
                <a:ext cx="59608" cy="60310"/>
              </a:xfrm>
              <a:custGeom>
                <a:avLst/>
                <a:gdLst>
                  <a:gd name="T0" fmla="*/ 10 w 36"/>
                  <a:gd name="T1" fmla="*/ 5 h 36"/>
                  <a:gd name="T2" fmla="*/ 31 w 36"/>
                  <a:gd name="T3" fmla="*/ 10 h 36"/>
                  <a:gd name="T4" fmla="*/ 26 w 36"/>
                  <a:gd name="T5" fmla="*/ 32 h 36"/>
                  <a:gd name="T6" fmla="*/ 4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1" y="10"/>
                    </a:cubicBezTo>
                    <a:cubicBezTo>
                      <a:pt x="36" y="17"/>
                      <a:pt x="34" y="27"/>
                      <a:pt x="26" y="32"/>
                    </a:cubicBezTo>
                    <a:cubicBezTo>
                      <a:pt x="19" y="36"/>
                      <a:pt x="9" y="34"/>
                      <a:pt x="4" y="26"/>
                    </a:cubicBezTo>
                    <a:cubicBezTo>
                      <a:pt x="0" y="19"/>
                      <a:pt x="2" y="9"/>
                      <a:pt x="10" y="5"/>
                    </a:cubicBezTo>
                    <a:close/>
                    <a:moveTo>
                      <a:pt x="24" y="28"/>
                    </a:moveTo>
                    <a:cubicBezTo>
                      <a:pt x="29" y="25"/>
                      <a:pt x="31" y="18"/>
                      <a:pt x="28" y="12"/>
                    </a:cubicBezTo>
                    <a:cubicBezTo>
                      <a:pt x="24" y="6"/>
                      <a:pt x="17" y="5"/>
                      <a:pt x="12" y="8"/>
                    </a:cubicBezTo>
                    <a:cubicBezTo>
                      <a:pt x="6" y="12"/>
                      <a:pt x="4" y="19"/>
                      <a:pt x="8" y="24"/>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6" name="Freeform 555"/>
              <p:cNvSpPr>
                <a:spLocks noEditPoints="1"/>
              </p:cNvSpPr>
              <p:nvPr/>
            </p:nvSpPr>
            <p:spPr bwMode="auto">
              <a:xfrm>
                <a:off x="7242566" y="5139415"/>
                <a:ext cx="59608" cy="59608"/>
              </a:xfrm>
              <a:custGeom>
                <a:avLst/>
                <a:gdLst>
                  <a:gd name="T0" fmla="*/ 10 w 36"/>
                  <a:gd name="T1" fmla="*/ 5 h 36"/>
                  <a:gd name="T2" fmla="*/ 32 w 36"/>
                  <a:gd name="T3" fmla="*/ 10 h 36"/>
                  <a:gd name="T4" fmla="*/ 26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6" y="32"/>
                    </a:cubicBezTo>
                    <a:cubicBezTo>
                      <a:pt x="19" y="36"/>
                      <a:pt x="9" y="34"/>
                      <a:pt x="5" y="26"/>
                    </a:cubicBezTo>
                    <a:cubicBezTo>
                      <a:pt x="0" y="19"/>
                      <a:pt x="2" y="9"/>
                      <a:pt x="10" y="5"/>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7" name="Freeform 556"/>
              <p:cNvSpPr>
                <a:spLocks noEditPoints="1"/>
              </p:cNvSpPr>
              <p:nvPr/>
            </p:nvSpPr>
            <p:spPr bwMode="auto">
              <a:xfrm>
                <a:off x="6630355" y="5643631"/>
                <a:ext cx="59608" cy="59608"/>
              </a:xfrm>
              <a:custGeom>
                <a:avLst/>
                <a:gdLst>
                  <a:gd name="T0" fmla="*/ 10 w 36"/>
                  <a:gd name="T1" fmla="*/ 4 h 36"/>
                  <a:gd name="T2" fmla="*/ 32 w 36"/>
                  <a:gd name="T3" fmla="*/ 10 h 36"/>
                  <a:gd name="T4" fmla="*/ 26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6" y="31"/>
                    </a:cubicBezTo>
                    <a:cubicBezTo>
                      <a:pt x="19" y="36"/>
                      <a:pt x="9" y="34"/>
                      <a:pt x="5" y="26"/>
                    </a:cubicBezTo>
                    <a:cubicBezTo>
                      <a:pt x="0" y="19"/>
                      <a:pt x="2" y="9"/>
                      <a:pt x="10" y="4"/>
                    </a:cubicBezTo>
                    <a:close/>
                    <a:moveTo>
                      <a:pt x="24" y="28"/>
                    </a:moveTo>
                    <a:cubicBezTo>
                      <a:pt x="30" y="24"/>
                      <a:pt x="32" y="17"/>
                      <a:pt x="28" y="12"/>
                    </a:cubicBezTo>
                    <a:cubicBezTo>
                      <a:pt x="25" y="6"/>
                      <a:pt x="18" y="4"/>
                      <a:pt x="12" y="8"/>
                    </a:cubicBezTo>
                    <a:cubicBezTo>
                      <a:pt x="7" y="11"/>
                      <a:pt x="5" y="18"/>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8" name="Freeform 557"/>
              <p:cNvSpPr>
                <a:spLocks noEditPoints="1"/>
              </p:cNvSpPr>
              <p:nvPr/>
            </p:nvSpPr>
            <p:spPr bwMode="auto">
              <a:xfrm>
                <a:off x="6573551" y="5643631"/>
                <a:ext cx="59608" cy="61712"/>
              </a:xfrm>
              <a:custGeom>
                <a:avLst/>
                <a:gdLst>
                  <a:gd name="T0" fmla="*/ 10 w 36"/>
                  <a:gd name="T1" fmla="*/ 5 h 37"/>
                  <a:gd name="T2" fmla="*/ 32 w 36"/>
                  <a:gd name="T3" fmla="*/ 10 h 37"/>
                  <a:gd name="T4" fmla="*/ 26 w 36"/>
                  <a:gd name="T5" fmla="*/ 32 h 37"/>
                  <a:gd name="T6" fmla="*/ 5 w 36"/>
                  <a:gd name="T7" fmla="*/ 27 h 37"/>
                  <a:gd name="T8" fmla="*/ 10 w 36"/>
                  <a:gd name="T9" fmla="*/ 5 h 37"/>
                  <a:gd name="T10" fmla="*/ 24 w 36"/>
                  <a:gd name="T11" fmla="*/ 29 h 37"/>
                  <a:gd name="T12" fmla="*/ 28 w 36"/>
                  <a:gd name="T13" fmla="*/ 12 h 37"/>
                  <a:gd name="T14" fmla="*/ 12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2" y="10"/>
                    </a:cubicBezTo>
                    <a:cubicBezTo>
                      <a:pt x="36" y="18"/>
                      <a:pt x="34" y="28"/>
                      <a:pt x="26" y="32"/>
                    </a:cubicBezTo>
                    <a:cubicBezTo>
                      <a:pt x="19" y="37"/>
                      <a:pt x="9" y="34"/>
                      <a:pt x="5" y="27"/>
                    </a:cubicBezTo>
                    <a:cubicBezTo>
                      <a:pt x="0" y="19"/>
                      <a:pt x="2" y="10"/>
                      <a:pt x="10" y="5"/>
                    </a:cubicBezTo>
                    <a:close/>
                    <a:moveTo>
                      <a:pt x="24" y="29"/>
                    </a:moveTo>
                    <a:cubicBezTo>
                      <a:pt x="30" y="25"/>
                      <a:pt x="32" y="18"/>
                      <a:pt x="28" y="12"/>
                    </a:cubicBezTo>
                    <a:cubicBezTo>
                      <a:pt x="25" y="7"/>
                      <a:pt x="18" y="5"/>
                      <a:pt x="12" y="9"/>
                    </a:cubicBezTo>
                    <a:cubicBezTo>
                      <a:pt x="6" y="12"/>
                      <a:pt x="5" y="19"/>
                      <a:pt x="8" y="25"/>
                    </a:cubicBezTo>
                    <a:cubicBezTo>
                      <a:pt x="12" y="30"/>
                      <a:pt x="19"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9" name="Freeform 558"/>
              <p:cNvSpPr>
                <a:spLocks noEditPoints="1"/>
              </p:cNvSpPr>
              <p:nvPr/>
            </p:nvSpPr>
            <p:spPr bwMode="auto">
              <a:xfrm>
                <a:off x="7242566" y="5199023"/>
                <a:ext cx="59608" cy="61712"/>
              </a:xfrm>
              <a:custGeom>
                <a:avLst/>
                <a:gdLst>
                  <a:gd name="T0" fmla="*/ 10 w 36"/>
                  <a:gd name="T1" fmla="*/ 5 h 37"/>
                  <a:gd name="T2" fmla="*/ 32 w 36"/>
                  <a:gd name="T3" fmla="*/ 10 h 37"/>
                  <a:gd name="T4" fmla="*/ 26 w 36"/>
                  <a:gd name="T5" fmla="*/ 32 h 37"/>
                  <a:gd name="T6" fmla="*/ 5 w 36"/>
                  <a:gd name="T7" fmla="*/ 27 h 37"/>
                  <a:gd name="T8" fmla="*/ 10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2" y="10"/>
                    </a:cubicBezTo>
                    <a:cubicBezTo>
                      <a:pt x="36" y="18"/>
                      <a:pt x="34" y="27"/>
                      <a:pt x="26" y="32"/>
                    </a:cubicBezTo>
                    <a:cubicBezTo>
                      <a:pt x="19" y="37"/>
                      <a:pt x="9" y="34"/>
                      <a:pt x="5" y="27"/>
                    </a:cubicBezTo>
                    <a:cubicBezTo>
                      <a:pt x="0" y="19"/>
                      <a:pt x="2" y="9"/>
                      <a:pt x="10" y="5"/>
                    </a:cubicBezTo>
                    <a:close/>
                    <a:moveTo>
                      <a:pt x="24" y="28"/>
                    </a:moveTo>
                    <a:cubicBezTo>
                      <a:pt x="30" y="25"/>
                      <a:pt x="32" y="18"/>
                      <a:pt x="28" y="12"/>
                    </a:cubicBezTo>
                    <a:cubicBezTo>
                      <a:pt x="25" y="7"/>
                      <a:pt x="18" y="5"/>
                      <a:pt x="12" y="8"/>
                    </a:cubicBezTo>
                    <a:cubicBezTo>
                      <a:pt x="7" y="12"/>
                      <a:pt x="5" y="19"/>
                      <a:pt x="8" y="25"/>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0" name="Freeform 559"/>
              <p:cNvSpPr>
                <a:spLocks noEditPoints="1"/>
              </p:cNvSpPr>
              <p:nvPr/>
            </p:nvSpPr>
            <p:spPr bwMode="auto">
              <a:xfrm>
                <a:off x="7039898" y="5509688"/>
                <a:ext cx="61011" cy="59608"/>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8 w 37"/>
                  <a:gd name="T13" fmla="*/ 12 h 36"/>
                  <a:gd name="T14" fmla="*/ 12 w 37"/>
                  <a:gd name="T15" fmla="*/ 8 h 36"/>
                  <a:gd name="T16" fmla="*/ 8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9"/>
                    </a:cubicBezTo>
                    <a:cubicBezTo>
                      <a:pt x="37" y="17"/>
                      <a:pt x="34" y="27"/>
                      <a:pt x="27" y="31"/>
                    </a:cubicBezTo>
                    <a:cubicBezTo>
                      <a:pt x="19" y="36"/>
                      <a:pt x="10" y="33"/>
                      <a:pt x="5" y="26"/>
                    </a:cubicBezTo>
                    <a:cubicBezTo>
                      <a:pt x="0" y="19"/>
                      <a:pt x="3" y="9"/>
                      <a:pt x="10" y="4"/>
                    </a:cubicBezTo>
                    <a:close/>
                    <a:moveTo>
                      <a:pt x="25" y="28"/>
                    </a:moveTo>
                    <a:cubicBezTo>
                      <a:pt x="30" y="24"/>
                      <a:pt x="32" y="17"/>
                      <a:pt x="28" y="12"/>
                    </a:cubicBezTo>
                    <a:cubicBezTo>
                      <a:pt x="25" y="6"/>
                      <a:pt x="18" y="4"/>
                      <a:pt x="12" y="8"/>
                    </a:cubicBezTo>
                    <a:cubicBezTo>
                      <a:pt x="7" y="11"/>
                      <a:pt x="5" y="18"/>
                      <a:pt x="8"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1" name="Freeform 560"/>
              <p:cNvSpPr>
                <a:spLocks noEditPoints="1"/>
              </p:cNvSpPr>
              <p:nvPr/>
            </p:nvSpPr>
            <p:spPr bwMode="auto">
              <a:xfrm>
                <a:off x="7001328" y="5547556"/>
                <a:ext cx="60310" cy="61712"/>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9 h 37"/>
                  <a:gd name="T12" fmla="*/ 28 w 36"/>
                  <a:gd name="T13" fmla="*/ 12 h 37"/>
                  <a:gd name="T14" fmla="*/ 11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3" y="28"/>
                      <a:pt x="26" y="32"/>
                    </a:cubicBezTo>
                    <a:cubicBezTo>
                      <a:pt x="18" y="37"/>
                      <a:pt x="9" y="34"/>
                      <a:pt x="4" y="27"/>
                    </a:cubicBezTo>
                    <a:cubicBezTo>
                      <a:pt x="0" y="19"/>
                      <a:pt x="2" y="10"/>
                      <a:pt x="9" y="5"/>
                    </a:cubicBezTo>
                    <a:close/>
                    <a:moveTo>
                      <a:pt x="24" y="29"/>
                    </a:moveTo>
                    <a:cubicBezTo>
                      <a:pt x="29" y="25"/>
                      <a:pt x="31" y="18"/>
                      <a:pt x="28" y="12"/>
                    </a:cubicBezTo>
                    <a:cubicBezTo>
                      <a:pt x="24" y="7"/>
                      <a:pt x="17" y="5"/>
                      <a:pt x="11" y="9"/>
                    </a:cubicBezTo>
                    <a:cubicBezTo>
                      <a:pt x="6" y="12"/>
                      <a:pt x="4" y="19"/>
                      <a:pt x="8" y="25"/>
                    </a:cubicBezTo>
                    <a:cubicBezTo>
                      <a:pt x="11" y="30"/>
                      <a:pt x="18"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2" name="Freeform 561"/>
              <p:cNvSpPr>
                <a:spLocks noEditPoints="1"/>
              </p:cNvSpPr>
              <p:nvPr/>
            </p:nvSpPr>
            <p:spPr bwMode="auto">
              <a:xfrm>
                <a:off x="7016756" y="2234739"/>
                <a:ext cx="61011" cy="61712"/>
              </a:xfrm>
              <a:custGeom>
                <a:avLst/>
                <a:gdLst>
                  <a:gd name="T0" fmla="*/ 10 w 37"/>
                  <a:gd name="T1" fmla="*/ 5 h 37"/>
                  <a:gd name="T2" fmla="*/ 32 w 37"/>
                  <a:gd name="T3" fmla="*/ 10 h 37"/>
                  <a:gd name="T4" fmla="*/ 27 w 37"/>
                  <a:gd name="T5" fmla="*/ 32 h 37"/>
                  <a:gd name="T6" fmla="*/ 5 w 37"/>
                  <a:gd name="T7" fmla="*/ 27 h 37"/>
                  <a:gd name="T8" fmla="*/ 10 w 37"/>
                  <a:gd name="T9" fmla="*/ 5 h 37"/>
                  <a:gd name="T10" fmla="*/ 25 w 37"/>
                  <a:gd name="T11" fmla="*/ 28 h 37"/>
                  <a:gd name="T12" fmla="*/ 29 w 37"/>
                  <a:gd name="T13" fmla="*/ 12 h 37"/>
                  <a:gd name="T14" fmla="*/ 12 w 37"/>
                  <a:gd name="T15" fmla="*/ 8 h 37"/>
                  <a:gd name="T16" fmla="*/ 9 w 37"/>
                  <a:gd name="T17" fmla="*/ 25 h 37"/>
                  <a:gd name="T18" fmla="*/ 25 w 37"/>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0" y="5"/>
                    </a:moveTo>
                    <a:cubicBezTo>
                      <a:pt x="18" y="0"/>
                      <a:pt x="27" y="3"/>
                      <a:pt x="32" y="10"/>
                    </a:cubicBezTo>
                    <a:cubicBezTo>
                      <a:pt x="37" y="18"/>
                      <a:pt x="34" y="27"/>
                      <a:pt x="27" y="32"/>
                    </a:cubicBezTo>
                    <a:cubicBezTo>
                      <a:pt x="19" y="37"/>
                      <a:pt x="10" y="34"/>
                      <a:pt x="5" y="27"/>
                    </a:cubicBezTo>
                    <a:cubicBezTo>
                      <a:pt x="0" y="19"/>
                      <a:pt x="3" y="9"/>
                      <a:pt x="10" y="5"/>
                    </a:cubicBezTo>
                    <a:close/>
                    <a:moveTo>
                      <a:pt x="25" y="28"/>
                    </a:moveTo>
                    <a:cubicBezTo>
                      <a:pt x="30" y="25"/>
                      <a:pt x="32" y="18"/>
                      <a:pt x="29" y="12"/>
                    </a:cubicBezTo>
                    <a:cubicBezTo>
                      <a:pt x="25" y="7"/>
                      <a:pt x="18" y="5"/>
                      <a:pt x="12" y="8"/>
                    </a:cubicBezTo>
                    <a:cubicBezTo>
                      <a:pt x="7" y="12"/>
                      <a:pt x="5" y="19"/>
                      <a:pt x="9" y="25"/>
                    </a:cubicBezTo>
                    <a:cubicBezTo>
                      <a:pt x="12" y="30"/>
                      <a:pt x="19" y="32"/>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3" name="Freeform 562"/>
              <p:cNvSpPr>
                <a:spLocks noEditPoints="1"/>
              </p:cNvSpPr>
              <p:nvPr/>
            </p:nvSpPr>
            <p:spPr bwMode="auto">
              <a:xfrm>
                <a:off x="6766402" y="2090277"/>
                <a:ext cx="59608" cy="59608"/>
              </a:xfrm>
              <a:custGeom>
                <a:avLst/>
                <a:gdLst>
                  <a:gd name="T0" fmla="*/ 10 w 36"/>
                  <a:gd name="T1" fmla="*/ 5 h 36"/>
                  <a:gd name="T2" fmla="*/ 31 w 36"/>
                  <a:gd name="T3" fmla="*/ 10 h 36"/>
                  <a:gd name="T4" fmla="*/ 26 w 36"/>
                  <a:gd name="T5" fmla="*/ 32 h 36"/>
                  <a:gd name="T6" fmla="*/ 4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1" y="10"/>
                    </a:cubicBezTo>
                    <a:cubicBezTo>
                      <a:pt x="36" y="17"/>
                      <a:pt x="34" y="27"/>
                      <a:pt x="26" y="32"/>
                    </a:cubicBezTo>
                    <a:cubicBezTo>
                      <a:pt x="19" y="36"/>
                      <a:pt x="9" y="34"/>
                      <a:pt x="4" y="26"/>
                    </a:cubicBezTo>
                    <a:cubicBezTo>
                      <a:pt x="0" y="19"/>
                      <a:pt x="2" y="9"/>
                      <a:pt x="10" y="5"/>
                    </a:cubicBezTo>
                    <a:close/>
                    <a:moveTo>
                      <a:pt x="24" y="28"/>
                    </a:moveTo>
                    <a:cubicBezTo>
                      <a:pt x="30" y="25"/>
                      <a:pt x="31" y="17"/>
                      <a:pt x="28" y="12"/>
                    </a:cubicBezTo>
                    <a:cubicBezTo>
                      <a:pt x="25" y="6"/>
                      <a:pt x="17" y="5"/>
                      <a:pt x="12" y="8"/>
                    </a:cubicBezTo>
                    <a:cubicBezTo>
                      <a:pt x="6" y="11"/>
                      <a:pt x="5" y="19"/>
                      <a:pt x="8" y="24"/>
                    </a:cubicBezTo>
                    <a:cubicBezTo>
                      <a:pt x="11"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4" name="Freeform 563"/>
              <p:cNvSpPr>
                <a:spLocks noEditPoints="1"/>
              </p:cNvSpPr>
              <p:nvPr/>
            </p:nvSpPr>
            <p:spPr bwMode="auto">
              <a:xfrm>
                <a:off x="6408051" y="2093783"/>
                <a:ext cx="59608" cy="59608"/>
              </a:xfrm>
              <a:custGeom>
                <a:avLst/>
                <a:gdLst>
                  <a:gd name="T0" fmla="*/ 9 w 36"/>
                  <a:gd name="T1" fmla="*/ 5 h 36"/>
                  <a:gd name="T2" fmla="*/ 31 w 36"/>
                  <a:gd name="T3" fmla="*/ 10 h 36"/>
                  <a:gd name="T4" fmla="*/ 26 w 36"/>
                  <a:gd name="T5" fmla="*/ 32 h 36"/>
                  <a:gd name="T6" fmla="*/ 4 w 36"/>
                  <a:gd name="T7" fmla="*/ 27 h 36"/>
                  <a:gd name="T8" fmla="*/ 9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5"/>
                    </a:moveTo>
                    <a:cubicBezTo>
                      <a:pt x="17" y="0"/>
                      <a:pt x="27" y="2"/>
                      <a:pt x="31" y="10"/>
                    </a:cubicBezTo>
                    <a:cubicBezTo>
                      <a:pt x="36" y="17"/>
                      <a:pt x="33" y="27"/>
                      <a:pt x="26" y="32"/>
                    </a:cubicBezTo>
                    <a:cubicBezTo>
                      <a:pt x="19" y="36"/>
                      <a:pt x="9" y="34"/>
                      <a:pt x="4" y="27"/>
                    </a:cubicBezTo>
                    <a:cubicBezTo>
                      <a:pt x="0" y="19"/>
                      <a:pt x="2" y="9"/>
                      <a:pt x="9" y="5"/>
                    </a:cubicBezTo>
                    <a:close/>
                    <a:moveTo>
                      <a:pt x="24" y="28"/>
                    </a:moveTo>
                    <a:cubicBezTo>
                      <a:pt x="29" y="25"/>
                      <a:pt x="31" y="18"/>
                      <a:pt x="28" y="12"/>
                    </a:cubicBezTo>
                    <a:cubicBezTo>
                      <a:pt x="24" y="7"/>
                      <a:pt x="17" y="5"/>
                      <a:pt x="12" y="8"/>
                    </a:cubicBezTo>
                    <a:cubicBezTo>
                      <a:pt x="6" y="12"/>
                      <a:pt x="4" y="19"/>
                      <a:pt x="8" y="24"/>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5" name="Freeform 564"/>
              <p:cNvSpPr>
                <a:spLocks noEditPoints="1"/>
              </p:cNvSpPr>
              <p:nvPr/>
            </p:nvSpPr>
            <p:spPr bwMode="auto">
              <a:xfrm>
                <a:off x="6092478" y="2513846"/>
                <a:ext cx="59608" cy="59608"/>
              </a:xfrm>
              <a:custGeom>
                <a:avLst/>
                <a:gdLst>
                  <a:gd name="T0" fmla="*/ 10 w 36"/>
                  <a:gd name="T1" fmla="*/ 4 h 36"/>
                  <a:gd name="T2" fmla="*/ 32 w 36"/>
                  <a:gd name="T3" fmla="*/ 9 h 36"/>
                  <a:gd name="T4" fmla="*/ 27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9"/>
                    </a:cubicBezTo>
                    <a:cubicBezTo>
                      <a:pt x="36" y="17"/>
                      <a:pt x="34" y="27"/>
                      <a:pt x="27" y="31"/>
                    </a:cubicBezTo>
                    <a:cubicBezTo>
                      <a:pt x="19" y="36"/>
                      <a:pt x="9" y="34"/>
                      <a:pt x="5" y="26"/>
                    </a:cubicBezTo>
                    <a:cubicBezTo>
                      <a:pt x="0" y="19"/>
                      <a:pt x="2" y="9"/>
                      <a:pt x="10" y="4"/>
                    </a:cubicBezTo>
                    <a:close/>
                    <a:moveTo>
                      <a:pt x="24" y="28"/>
                    </a:moveTo>
                    <a:cubicBezTo>
                      <a:pt x="30" y="24"/>
                      <a:pt x="32" y="17"/>
                      <a:pt x="28" y="12"/>
                    </a:cubicBezTo>
                    <a:cubicBezTo>
                      <a:pt x="25" y="6"/>
                      <a:pt x="18" y="4"/>
                      <a:pt x="12" y="8"/>
                    </a:cubicBezTo>
                    <a:cubicBezTo>
                      <a:pt x="7" y="11"/>
                      <a:pt x="5" y="18"/>
                      <a:pt x="8" y="24"/>
                    </a:cubicBezTo>
                    <a:cubicBezTo>
                      <a:pt x="12"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6" name="Freeform 565"/>
              <p:cNvSpPr>
                <a:spLocks noEditPoints="1"/>
              </p:cNvSpPr>
              <p:nvPr/>
            </p:nvSpPr>
            <p:spPr bwMode="auto">
              <a:xfrm>
                <a:off x="6374390" y="2344138"/>
                <a:ext cx="59608" cy="59608"/>
              </a:xfrm>
              <a:custGeom>
                <a:avLst/>
                <a:gdLst>
                  <a:gd name="T0" fmla="*/ 9 w 36"/>
                  <a:gd name="T1" fmla="*/ 5 h 36"/>
                  <a:gd name="T2" fmla="*/ 31 w 36"/>
                  <a:gd name="T3" fmla="*/ 10 h 36"/>
                  <a:gd name="T4" fmla="*/ 26 w 36"/>
                  <a:gd name="T5" fmla="*/ 32 h 36"/>
                  <a:gd name="T6" fmla="*/ 4 w 36"/>
                  <a:gd name="T7" fmla="*/ 26 h 36"/>
                  <a:gd name="T8" fmla="*/ 9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5"/>
                    </a:moveTo>
                    <a:cubicBezTo>
                      <a:pt x="17" y="0"/>
                      <a:pt x="27" y="2"/>
                      <a:pt x="31" y="10"/>
                    </a:cubicBezTo>
                    <a:cubicBezTo>
                      <a:pt x="36" y="17"/>
                      <a:pt x="33" y="27"/>
                      <a:pt x="26" y="32"/>
                    </a:cubicBezTo>
                    <a:cubicBezTo>
                      <a:pt x="19" y="36"/>
                      <a:pt x="9" y="34"/>
                      <a:pt x="4" y="26"/>
                    </a:cubicBezTo>
                    <a:cubicBezTo>
                      <a:pt x="0" y="19"/>
                      <a:pt x="2" y="9"/>
                      <a:pt x="9" y="5"/>
                    </a:cubicBezTo>
                    <a:close/>
                    <a:moveTo>
                      <a:pt x="24" y="28"/>
                    </a:moveTo>
                    <a:cubicBezTo>
                      <a:pt x="29" y="25"/>
                      <a:pt x="31" y="17"/>
                      <a:pt x="28" y="12"/>
                    </a:cubicBezTo>
                    <a:cubicBezTo>
                      <a:pt x="24" y="6"/>
                      <a:pt x="17" y="5"/>
                      <a:pt x="12" y="8"/>
                    </a:cubicBezTo>
                    <a:cubicBezTo>
                      <a:pt x="6" y="11"/>
                      <a:pt x="4" y="19"/>
                      <a:pt x="8" y="24"/>
                    </a:cubicBezTo>
                    <a:cubicBezTo>
                      <a:pt x="11" y="30"/>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7" name="Freeform 566"/>
              <p:cNvSpPr>
                <a:spLocks noEditPoints="1"/>
              </p:cNvSpPr>
              <p:nvPr/>
            </p:nvSpPr>
            <p:spPr bwMode="auto">
              <a:xfrm>
                <a:off x="6415765" y="2279621"/>
                <a:ext cx="60310" cy="59608"/>
              </a:xfrm>
              <a:custGeom>
                <a:avLst/>
                <a:gdLst>
                  <a:gd name="T0" fmla="*/ 10 w 36"/>
                  <a:gd name="T1" fmla="*/ 4 h 36"/>
                  <a:gd name="T2" fmla="*/ 31 w 36"/>
                  <a:gd name="T3" fmla="*/ 9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9"/>
                    </a:cubicBezTo>
                    <a:cubicBezTo>
                      <a:pt x="36" y="17"/>
                      <a:pt x="34" y="27"/>
                      <a:pt x="26" y="31"/>
                    </a:cubicBezTo>
                    <a:cubicBezTo>
                      <a:pt x="19" y="36"/>
                      <a:pt x="9" y="33"/>
                      <a:pt x="4" y="26"/>
                    </a:cubicBezTo>
                    <a:cubicBezTo>
                      <a:pt x="0" y="19"/>
                      <a:pt x="2" y="9"/>
                      <a:pt x="10" y="4"/>
                    </a:cubicBezTo>
                    <a:close/>
                    <a:moveTo>
                      <a:pt x="24" y="28"/>
                    </a:moveTo>
                    <a:cubicBezTo>
                      <a:pt x="30" y="24"/>
                      <a:pt x="31" y="17"/>
                      <a:pt x="28" y="12"/>
                    </a:cubicBezTo>
                    <a:cubicBezTo>
                      <a:pt x="25" y="6"/>
                      <a:pt x="17" y="4"/>
                      <a:pt x="12" y="8"/>
                    </a:cubicBezTo>
                    <a:cubicBezTo>
                      <a:pt x="6" y="11"/>
                      <a:pt x="5" y="18"/>
                      <a:pt x="8" y="24"/>
                    </a:cubicBezTo>
                    <a:cubicBezTo>
                      <a:pt x="11"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8" name="Freeform 567"/>
              <p:cNvSpPr>
                <a:spLocks noEditPoints="1"/>
              </p:cNvSpPr>
              <p:nvPr/>
            </p:nvSpPr>
            <p:spPr bwMode="auto">
              <a:xfrm>
                <a:off x="6546903" y="2279621"/>
                <a:ext cx="61712" cy="59608"/>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9"/>
                    </a:cubicBezTo>
                    <a:cubicBezTo>
                      <a:pt x="37" y="17"/>
                      <a:pt x="34" y="27"/>
                      <a:pt x="27" y="31"/>
                    </a:cubicBezTo>
                    <a:cubicBezTo>
                      <a:pt x="19" y="36"/>
                      <a:pt x="10" y="33"/>
                      <a:pt x="5" y="26"/>
                    </a:cubicBezTo>
                    <a:cubicBezTo>
                      <a:pt x="0" y="19"/>
                      <a:pt x="3" y="9"/>
                      <a:pt x="10" y="4"/>
                    </a:cubicBezTo>
                    <a:close/>
                    <a:moveTo>
                      <a:pt x="25" y="28"/>
                    </a:moveTo>
                    <a:cubicBezTo>
                      <a:pt x="30" y="24"/>
                      <a:pt x="32" y="17"/>
                      <a:pt x="29" y="12"/>
                    </a:cubicBezTo>
                    <a:cubicBezTo>
                      <a:pt x="25" y="6"/>
                      <a:pt x="18" y="4"/>
                      <a:pt x="12" y="8"/>
                    </a:cubicBezTo>
                    <a:cubicBezTo>
                      <a:pt x="7" y="11"/>
                      <a:pt x="5" y="18"/>
                      <a:pt x="9"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9" name="Freeform 568"/>
              <p:cNvSpPr>
                <a:spLocks noEditPoints="1"/>
              </p:cNvSpPr>
              <p:nvPr/>
            </p:nvSpPr>
            <p:spPr bwMode="auto">
              <a:xfrm>
                <a:off x="6374390" y="2647790"/>
                <a:ext cx="59608" cy="61712"/>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9 h 37"/>
                  <a:gd name="T12" fmla="*/ 28 w 36"/>
                  <a:gd name="T13" fmla="*/ 12 h 37"/>
                  <a:gd name="T14" fmla="*/ 12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3" y="27"/>
                      <a:pt x="26" y="32"/>
                    </a:cubicBezTo>
                    <a:cubicBezTo>
                      <a:pt x="19" y="37"/>
                      <a:pt x="9" y="34"/>
                      <a:pt x="4" y="27"/>
                    </a:cubicBezTo>
                    <a:cubicBezTo>
                      <a:pt x="0" y="19"/>
                      <a:pt x="2" y="10"/>
                      <a:pt x="9" y="5"/>
                    </a:cubicBezTo>
                    <a:close/>
                    <a:moveTo>
                      <a:pt x="24" y="29"/>
                    </a:moveTo>
                    <a:cubicBezTo>
                      <a:pt x="29" y="25"/>
                      <a:pt x="31" y="18"/>
                      <a:pt x="28" y="12"/>
                    </a:cubicBezTo>
                    <a:cubicBezTo>
                      <a:pt x="24" y="7"/>
                      <a:pt x="17" y="5"/>
                      <a:pt x="12" y="9"/>
                    </a:cubicBezTo>
                    <a:cubicBezTo>
                      <a:pt x="6" y="12"/>
                      <a:pt x="4" y="19"/>
                      <a:pt x="8" y="25"/>
                    </a:cubicBezTo>
                    <a:cubicBezTo>
                      <a:pt x="11" y="30"/>
                      <a:pt x="18"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0" name="Freeform 569"/>
              <p:cNvSpPr>
                <a:spLocks noEditPoints="1"/>
              </p:cNvSpPr>
              <p:nvPr/>
            </p:nvSpPr>
            <p:spPr bwMode="auto">
              <a:xfrm>
                <a:off x="7016756" y="2659711"/>
                <a:ext cx="61011" cy="59608"/>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9"/>
                    </a:cubicBezTo>
                    <a:cubicBezTo>
                      <a:pt x="37" y="17"/>
                      <a:pt x="34" y="27"/>
                      <a:pt x="27" y="31"/>
                    </a:cubicBezTo>
                    <a:cubicBezTo>
                      <a:pt x="19" y="36"/>
                      <a:pt x="10" y="34"/>
                      <a:pt x="5" y="26"/>
                    </a:cubicBezTo>
                    <a:cubicBezTo>
                      <a:pt x="0" y="19"/>
                      <a:pt x="3" y="9"/>
                      <a:pt x="10" y="4"/>
                    </a:cubicBezTo>
                    <a:close/>
                    <a:moveTo>
                      <a:pt x="25" y="28"/>
                    </a:moveTo>
                    <a:cubicBezTo>
                      <a:pt x="30" y="24"/>
                      <a:pt x="32" y="17"/>
                      <a:pt x="29" y="12"/>
                    </a:cubicBezTo>
                    <a:cubicBezTo>
                      <a:pt x="25" y="6"/>
                      <a:pt x="18" y="4"/>
                      <a:pt x="12" y="8"/>
                    </a:cubicBezTo>
                    <a:cubicBezTo>
                      <a:pt x="7" y="11"/>
                      <a:pt x="5" y="18"/>
                      <a:pt x="9"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1" name="Freeform 570"/>
              <p:cNvSpPr>
                <a:spLocks noEditPoints="1"/>
              </p:cNvSpPr>
              <p:nvPr/>
            </p:nvSpPr>
            <p:spPr bwMode="auto">
              <a:xfrm>
                <a:off x="7212412" y="2762097"/>
                <a:ext cx="59608" cy="60310"/>
              </a:xfrm>
              <a:custGeom>
                <a:avLst/>
                <a:gdLst>
                  <a:gd name="T0" fmla="*/ 10 w 36"/>
                  <a:gd name="T1" fmla="*/ 4 h 36"/>
                  <a:gd name="T2" fmla="*/ 32 w 36"/>
                  <a:gd name="T3" fmla="*/ 10 h 36"/>
                  <a:gd name="T4" fmla="*/ 26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6" y="31"/>
                    </a:cubicBezTo>
                    <a:cubicBezTo>
                      <a:pt x="19" y="36"/>
                      <a:pt x="9" y="34"/>
                      <a:pt x="5" y="26"/>
                    </a:cubicBezTo>
                    <a:cubicBezTo>
                      <a:pt x="0" y="19"/>
                      <a:pt x="2" y="9"/>
                      <a:pt x="10" y="4"/>
                    </a:cubicBezTo>
                    <a:close/>
                    <a:moveTo>
                      <a:pt x="24" y="28"/>
                    </a:moveTo>
                    <a:cubicBezTo>
                      <a:pt x="30" y="24"/>
                      <a:pt x="32" y="17"/>
                      <a:pt x="28" y="12"/>
                    </a:cubicBezTo>
                    <a:cubicBezTo>
                      <a:pt x="25" y="6"/>
                      <a:pt x="18" y="4"/>
                      <a:pt x="12" y="8"/>
                    </a:cubicBezTo>
                    <a:cubicBezTo>
                      <a:pt x="7" y="11"/>
                      <a:pt x="5" y="18"/>
                      <a:pt x="8" y="24"/>
                    </a:cubicBezTo>
                    <a:cubicBezTo>
                      <a:pt x="12"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2" name="Freeform 571"/>
              <p:cNvSpPr>
                <a:spLocks noEditPoints="1"/>
              </p:cNvSpPr>
              <p:nvPr/>
            </p:nvSpPr>
            <p:spPr bwMode="auto">
              <a:xfrm>
                <a:off x="6374390" y="2843445"/>
                <a:ext cx="59608" cy="61712"/>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3" y="27"/>
                      <a:pt x="26" y="32"/>
                    </a:cubicBezTo>
                    <a:cubicBezTo>
                      <a:pt x="19" y="37"/>
                      <a:pt x="9" y="34"/>
                      <a:pt x="4" y="27"/>
                    </a:cubicBezTo>
                    <a:cubicBezTo>
                      <a:pt x="0" y="19"/>
                      <a:pt x="2" y="10"/>
                      <a:pt x="9" y="5"/>
                    </a:cubicBezTo>
                    <a:close/>
                    <a:moveTo>
                      <a:pt x="24" y="28"/>
                    </a:moveTo>
                    <a:cubicBezTo>
                      <a:pt x="29" y="25"/>
                      <a:pt x="31" y="18"/>
                      <a:pt x="28" y="12"/>
                    </a:cubicBezTo>
                    <a:cubicBezTo>
                      <a:pt x="24" y="7"/>
                      <a:pt x="17" y="5"/>
                      <a:pt x="12" y="8"/>
                    </a:cubicBezTo>
                    <a:cubicBezTo>
                      <a:pt x="6" y="12"/>
                      <a:pt x="4" y="19"/>
                      <a:pt x="8" y="25"/>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3" name="Freeform 572"/>
              <p:cNvSpPr>
                <a:spLocks noEditPoints="1"/>
              </p:cNvSpPr>
              <p:nvPr/>
            </p:nvSpPr>
            <p:spPr bwMode="auto">
              <a:xfrm>
                <a:off x="6135957" y="3065749"/>
                <a:ext cx="61011" cy="59608"/>
              </a:xfrm>
              <a:custGeom>
                <a:avLst/>
                <a:gdLst>
                  <a:gd name="T0" fmla="*/ 10 w 37"/>
                  <a:gd name="T1" fmla="*/ 4 h 36"/>
                  <a:gd name="T2" fmla="*/ 32 w 37"/>
                  <a:gd name="T3" fmla="*/ 10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10"/>
                    </a:cubicBezTo>
                    <a:cubicBezTo>
                      <a:pt x="37" y="17"/>
                      <a:pt x="34" y="27"/>
                      <a:pt x="27" y="31"/>
                    </a:cubicBezTo>
                    <a:cubicBezTo>
                      <a:pt x="19" y="36"/>
                      <a:pt x="10" y="34"/>
                      <a:pt x="5" y="26"/>
                    </a:cubicBezTo>
                    <a:cubicBezTo>
                      <a:pt x="0" y="19"/>
                      <a:pt x="3" y="9"/>
                      <a:pt x="10" y="4"/>
                    </a:cubicBezTo>
                    <a:close/>
                    <a:moveTo>
                      <a:pt x="25" y="28"/>
                    </a:moveTo>
                    <a:cubicBezTo>
                      <a:pt x="30" y="25"/>
                      <a:pt x="32" y="17"/>
                      <a:pt x="29" y="12"/>
                    </a:cubicBezTo>
                    <a:cubicBezTo>
                      <a:pt x="25" y="6"/>
                      <a:pt x="18" y="5"/>
                      <a:pt x="12" y="8"/>
                    </a:cubicBezTo>
                    <a:cubicBezTo>
                      <a:pt x="7" y="11"/>
                      <a:pt x="5" y="19"/>
                      <a:pt x="9" y="24"/>
                    </a:cubicBezTo>
                    <a:cubicBezTo>
                      <a:pt x="12" y="30"/>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4" name="Freeform 573"/>
              <p:cNvSpPr>
                <a:spLocks noEditPoints="1"/>
              </p:cNvSpPr>
              <p:nvPr/>
            </p:nvSpPr>
            <p:spPr bwMode="auto">
              <a:xfrm>
                <a:off x="6092478" y="3495630"/>
                <a:ext cx="59608" cy="59608"/>
              </a:xfrm>
              <a:custGeom>
                <a:avLst/>
                <a:gdLst>
                  <a:gd name="T0" fmla="*/ 10 w 36"/>
                  <a:gd name="T1" fmla="*/ 5 h 36"/>
                  <a:gd name="T2" fmla="*/ 32 w 36"/>
                  <a:gd name="T3" fmla="*/ 10 h 36"/>
                  <a:gd name="T4" fmla="*/ 27 w 36"/>
                  <a:gd name="T5" fmla="*/ 32 h 36"/>
                  <a:gd name="T6" fmla="*/ 5 w 36"/>
                  <a:gd name="T7" fmla="*/ 27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3"/>
                      <a:pt x="32" y="10"/>
                    </a:cubicBezTo>
                    <a:cubicBezTo>
                      <a:pt x="36" y="18"/>
                      <a:pt x="34" y="27"/>
                      <a:pt x="27" y="32"/>
                    </a:cubicBezTo>
                    <a:cubicBezTo>
                      <a:pt x="19" y="36"/>
                      <a:pt x="9" y="34"/>
                      <a:pt x="5" y="27"/>
                    </a:cubicBezTo>
                    <a:cubicBezTo>
                      <a:pt x="0" y="19"/>
                      <a:pt x="2" y="9"/>
                      <a:pt x="10" y="5"/>
                    </a:cubicBezTo>
                    <a:close/>
                    <a:moveTo>
                      <a:pt x="24" y="28"/>
                    </a:moveTo>
                    <a:cubicBezTo>
                      <a:pt x="30" y="25"/>
                      <a:pt x="32" y="18"/>
                      <a:pt x="28" y="12"/>
                    </a:cubicBezTo>
                    <a:cubicBezTo>
                      <a:pt x="25" y="7"/>
                      <a:pt x="18" y="5"/>
                      <a:pt x="12" y="8"/>
                    </a:cubicBezTo>
                    <a:cubicBezTo>
                      <a:pt x="7" y="12"/>
                      <a:pt x="5" y="19"/>
                      <a:pt x="8" y="24"/>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5" name="Freeform 574"/>
              <p:cNvSpPr>
                <a:spLocks noEditPoints="1"/>
              </p:cNvSpPr>
              <p:nvPr/>
            </p:nvSpPr>
            <p:spPr bwMode="auto">
              <a:xfrm>
                <a:off x="6092478" y="3558744"/>
                <a:ext cx="59608" cy="59608"/>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7" y="32"/>
                    </a:cubicBezTo>
                    <a:cubicBezTo>
                      <a:pt x="19" y="36"/>
                      <a:pt x="9" y="34"/>
                      <a:pt x="5" y="26"/>
                    </a:cubicBezTo>
                    <a:cubicBezTo>
                      <a:pt x="0" y="19"/>
                      <a:pt x="2" y="9"/>
                      <a:pt x="10" y="5"/>
                    </a:cubicBezTo>
                    <a:close/>
                    <a:moveTo>
                      <a:pt x="24" y="28"/>
                    </a:moveTo>
                    <a:cubicBezTo>
                      <a:pt x="30" y="25"/>
                      <a:pt x="32" y="18"/>
                      <a:pt x="28" y="12"/>
                    </a:cubicBezTo>
                    <a:cubicBezTo>
                      <a:pt x="25" y="6"/>
                      <a:pt x="18" y="5"/>
                      <a:pt x="12" y="8"/>
                    </a:cubicBezTo>
                    <a:cubicBezTo>
                      <a:pt x="7" y="12"/>
                      <a:pt x="5" y="19"/>
                      <a:pt x="8" y="24"/>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6" name="Freeform 575"/>
              <p:cNvSpPr>
                <a:spLocks noEditPoints="1"/>
              </p:cNvSpPr>
              <p:nvPr/>
            </p:nvSpPr>
            <p:spPr bwMode="auto">
              <a:xfrm>
                <a:off x="6210292" y="3930419"/>
                <a:ext cx="61712" cy="59608"/>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9"/>
                    </a:cubicBezTo>
                    <a:cubicBezTo>
                      <a:pt x="37" y="17"/>
                      <a:pt x="34" y="27"/>
                      <a:pt x="27" y="31"/>
                    </a:cubicBezTo>
                    <a:cubicBezTo>
                      <a:pt x="19" y="36"/>
                      <a:pt x="10" y="34"/>
                      <a:pt x="5" y="26"/>
                    </a:cubicBezTo>
                    <a:cubicBezTo>
                      <a:pt x="0" y="19"/>
                      <a:pt x="3" y="9"/>
                      <a:pt x="10" y="4"/>
                    </a:cubicBezTo>
                    <a:close/>
                    <a:moveTo>
                      <a:pt x="25" y="28"/>
                    </a:moveTo>
                    <a:cubicBezTo>
                      <a:pt x="30" y="24"/>
                      <a:pt x="32" y="17"/>
                      <a:pt x="29" y="12"/>
                    </a:cubicBezTo>
                    <a:cubicBezTo>
                      <a:pt x="25" y="6"/>
                      <a:pt x="18" y="4"/>
                      <a:pt x="12" y="8"/>
                    </a:cubicBezTo>
                    <a:cubicBezTo>
                      <a:pt x="7" y="11"/>
                      <a:pt x="5" y="18"/>
                      <a:pt x="9"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7" name="Freeform 576"/>
              <p:cNvSpPr>
                <a:spLocks noEditPoints="1"/>
              </p:cNvSpPr>
              <p:nvPr/>
            </p:nvSpPr>
            <p:spPr bwMode="auto">
              <a:xfrm>
                <a:off x="6114217" y="4302094"/>
                <a:ext cx="59608" cy="59608"/>
              </a:xfrm>
              <a:custGeom>
                <a:avLst/>
                <a:gdLst>
                  <a:gd name="T0" fmla="*/ 10 w 36"/>
                  <a:gd name="T1" fmla="*/ 4 h 36"/>
                  <a:gd name="T2" fmla="*/ 31 w 36"/>
                  <a:gd name="T3" fmla="*/ 10 h 36"/>
                  <a:gd name="T4" fmla="*/ 26 w 36"/>
                  <a:gd name="T5" fmla="*/ 32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10"/>
                    </a:cubicBezTo>
                    <a:cubicBezTo>
                      <a:pt x="36" y="17"/>
                      <a:pt x="34" y="27"/>
                      <a:pt x="26" y="32"/>
                    </a:cubicBezTo>
                    <a:cubicBezTo>
                      <a:pt x="19" y="36"/>
                      <a:pt x="9" y="34"/>
                      <a:pt x="4" y="26"/>
                    </a:cubicBezTo>
                    <a:cubicBezTo>
                      <a:pt x="0" y="19"/>
                      <a:pt x="2" y="9"/>
                      <a:pt x="10" y="4"/>
                    </a:cubicBezTo>
                    <a:close/>
                    <a:moveTo>
                      <a:pt x="24" y="28"/>
                    </a:moveTo>
                    <a:cubicBezTo>
                      <a:pt x="30" y="25"/>
                      <a:pt x="31" y="17"/>
                      <a:pt x="28" y="12"/>
                    </a:cubicBezTo>
                    <a:cubicBezTo>
                      <a:pt x="25" y="6"/>
                      <a:pt x="17" y="5"/>
                      <a:pt x="12" y="8"/>
                    </a:cubicBezTo>
                    <a:cubicBezTo>
                      <a:pt x="6" y="11"/>
                      <a:pt x="5" y="19"/>
                      <a:pt x="8" y="24"/>
                    </a:cubicBezTo>
                    <a:cubicBezTo>
                      <a:pt x="11"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8" name="Freeform 577"/>
              <p:cNvSpPr>
                <a:spLocks noEditPoints="1"/>
              </p:cNvSpPr>
              <p:nvPr/>
            </p:nvSpPr>
            <p:spPr bwMode="auto">
              <a:xfrm>
                <a:off x="6049700" y="4302094"/>
                <a:ext cx="59608" cy="59608"/>
              </a:xfrm>
              <a:custGeom>
                <a:avLst/>
                <a:gdLst>
                  <a:gd name="T0" fmla="*/ 10 w 36"/>
                  <a:gd name="T1" fmla="*/ 4 h 36"/>
                  <a:gd name="T2" fmla="*/ 32 w 36"/>
                  <a:gd name="T3" fmla="*/ 10 h 36"/>
                  <a:gd name="T4" fmla="*/ 26 w 36"/>
                  <a:gd name="T5" fmla="*/ 32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6" y="32"/>
                    </a:cubicBezTo>
                    <a:cubicBezTo>
                      <a:pt x="19" y="36"/>
                      <a:pt x="9" y="34"/>
                      <a:pt x="4" y="26"/>
                    </a:cubicBezTo>
                    <a:cubicBezTo>
                      <a:pt x="0" y="19"/>
                      <a:pt x="2" y="9"/>
                      <a:pt x="10" y="4"/>
                    </a:cubicBezTo>
                    <a:close/>
                    <a:moveTo>
                      <a:pt x="24" y="28"/>
                    </a:moveTo>
                    <a:cubicBezTo>
                      <a:pt x="30" y="25"/>
                      <a:pt x="31" y="17"/>
                      <a:pt x="28" y="12"/>
                    </a:cubicBezTo>
                    <a:cubicBezTo>
                      <a:pt x="25" y="6"/>
                      <a:pt x="17" y="5"/>
                      <a:pt x="12" y="8"/>
                    </a:cubicBezTo>
                    <a:cubicBezTo>
                      <a:pt x="6" y="11"/>
                      <a:pt x="5" y="19"/>
                      <a:pt x="8" y="24"/>
                    </a:cubicBezTo>
                    <a:cubicBezTo>
                      <a:pt x="11"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9" name="Freeform 578"/>
              <p:cNvSpPr>
                <a:spLocks noEditPoints="1"/>
              </p:cNvSpPr>
              <p:nvPr/>
            </p:nvSpPr>
            <p:spPr bwMode="auto">
              <a:xfrm>
                <a:off x="6049700" y="4364508"/>
                <a:ext cx="59608" cy="61712"/>
              </a:xfrm>
              <a:custGeom>
                <a:avLst/>
                <a:gdLst>
                  <a:gd name="T0" fmla="*/ 10 w 36"/>
                  <a:gd name="T1" fmla="*/ 5 h 37"/>
                  <a:gd name="T2" fmla="*/ 32 w 36"/>
                  <a:gd name="T3" fmla="*/ 10 h 37"/>
                  <a:gd name="T4" fmla="*/ 26 w 36"/>
                  <a:gd name="T5" fmla="*/ 32 h 37"/>
                  <a:gd name="T6" fmla="*/ 4 w 36"/>
                  <a:gd name="T7" fmla="*/ 27 h 37"/>
                  <a:gd name="T8" fmla="*/ 10 w 36"/>
                  <a:gd name="T9" fmla="*/ 5 h 37"/>
                  <a:gd name="T10" fmla="*/ 24 w 36"/>
                  <a:gd name="T11" fmla="*/ 29 h 37"/>
                  <a:gd name="T12" fmla="*/ 28 w 36"/>
                  <a:gd name="T13" fmla="*/ 12 h 37"/>
                  <a:gd name="T14" fmla="*/ 12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2" y="10"/>
                    </a:cubicBezTo>
                    <a:cubicBezTo>
                      <a:pt x="36" y="18"/>
                      <a:pt x="34" y="28"/>
                      <a:pt x="26" y="32"/>
                    </a:cubicBezTo>
                    <a:cubicBezTo>
                      <a:pt x="19" y="37"/>
                      <a:pt x="9" y="34"/>
                      <a:pt x="4" y="27"/>
                    </a:cubicBezTo>
                    <a:cubicBezTo>
                      <a:pt x="0" y="19"/>
                      <a:pt x="2" y="10"/>
                      <a:pt x="10" y="5"/>
                    </a:cubicBezTo>
                    <a:close/>
                    <a:moveTo>
                      <a:pt x="24" y="29"/>
                    </a:moveTo>
                    <a:cubicBezTo>
                      <a:pt x="30" y="25"/>
                      <a:pt x="31" y="18"/>
                      <a:pt x="28" y="12"/>
                    </a:cubicBezTo>
                    <a:cubicBezTo>
                      <a:pt x="25" y="7"/>
                      <a:pt x="17" y="5"/>
                      <a:pt x="12" y="9"/>
                    </a:cubicBezTo>
                    <a:cubicBezTo>
                      <a:pt x="6" y="12"/>
                      <a:pt x="5" y="19"/>
                      <a:pt x="8" y="25"/>
                    </a:cubicBezTo>
                    <a:cubicBezTo>
                      <a:pt x="11" y="30"/>
                      <a:pt x="19"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0" name="Freeform 579"/>
              <p:cNvSpPr>
                <a:spLocks noEditPoints="1"/>
              </p:cNvSpPr>
              <p:nvPr/>
            </p:nvSpPr>
            <p:spPr bwMode="auto">
              <a:xfrm>
                <a:off x="6049700" y="4835764"/>
                <a:ext cx="59608" cy="59608"/>
              </a:xfrm>
              <a:custGeom>
                <a:avLst/>
                <a:gdLst>
                  <a:gd name="T0" fmla="*/ 10 w 36"/>
                  <a:gd name="T1" fmla="*/ 4 h 36"/>
                  <a:gd name="T2" fmla="*/ 32 w 36"/>
                  <a:gd name="T3" fmla="*/ 9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9"/>
                    </a:cubicBezTo>
                    <a:cubicBezTo>
                      <a:pt x="36" y="17"/>
                      <a:pt x="34" y="27"/>
                      <a:pt x="26" y="31"/>
                    </a:cubicBezTo>
                    <a:cubicBezTo>
                      <a:pt x="19" y="36"/>
                      <a:pt x="9" y="33"/>
                      <a:pt x="4" y="26"/>
                    </a:cubicBezTo>
                    <a:cubicBezTo>
                      <a:pt x="0" y="19"/>
                      <a:pt x="2" y="9"/>
                      <a:pt x="10" y="4"/>
                    </a:cubicBezTo>
                    <a:close/>
                    <a:moveTo>
                      <a:pt x="24" y="28"/>
                    </a:moveTo>
                    <a:cubicBezTo>
                      <a:pt x="30" y="24"/>
                      <a:pt x="31" y="17"/>
                      <a:pt x="28" y="12"/>
                    </a:cubicBezTo>
                    <a:cubicBezTo>
                      <a:pt x="25" y="6"/>
                      <a:pt x="17" y="4"/>
                      <a:pt x="12" y="8"/>
                    </a:cubicBezTo>
                    <a:cubicBezTo>
                      <a:pt x="6" y="11"/>
                      <a:pt x="5" y="18"/>
                      <a:pt x="8" y="24"/>
                    </a:cubicBezTo>
                    <a:cubicBezTo>
                      <a:pt x="11"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1" name="Freeform 580"/>
              <p:cNvSpPr>
                <a:spLocks noEditPoints="1"/>
              </p:cNvSpPr>
              <p:nvPr/>
            </p:nvSpPr>
            <p:spPr bwMode="auto">
              <a:xfrm>
                <a:off x="6049700" y="4895372"/>
                <a:ext cx="59608" cy="60310"/>
              </a:xfrm>
              <a:custGeom>
                <a:avLst/>
                <a:gdLst>
                  <a:gd name="T0" fmla="*/ 10 w 36"/>
                  <a:gd name="T1" fmla="*/ 4 h 36"/>
                  <a:gd name="T2" fmla="*/ 32 w 36"/>
                  <a:gd name="T3" fmla="*/ 9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9"/>
                    </a:cubicBezTo>
                    <a:cubicBezTo>
                      <a:pt x="36" y="17"/>
                      <a:pt x="34" y="27"/>
                      <a:pt x="26" y="31"/>
                    </a:cubicBezTo>
                    <a:cubicBezTo>
                      <a:pt x="19" y="36"/>
                      <a:pt x="9" y="34"/>
                      <a:pt x="4" y="26"/>
                    </a:cubicBezTo>
                    <a:cubicBezTo>
                      <a:pt x="0" y="19"/>
                      <a:pt x="2" y="9"/>
                      <a:pt x="10" y="4"/>
                    </a:cubicBezTo>
                    <a:close/>
                    <a:moveTo>
                      <a:pt x="24" y="28"/>
                    </a:moveTo>
                    <a:cubicBezTo>
                      <a:pt x="30" y="24"/>
                      <a:pt x="31" y="17"/>
                      <a:pt x="28" y="12"/>
                    </a:cubicBezTo>
                    <a:cubicBezTo>
                      <a:pt x="25" y="6"/>
                      <a:pt x="17" y="4"/>
                      <a:pt x="12" y="8"/>
                    </a:cubicBezTo>
                    <a:cubicBezTo>
                      <a:pt x="6" y="11"/>
                      <a:pt x="5" y="18"/>
                      <a:pt x="8" y="24"/>
                    </a:cubicBezTo>
                    <a:cubicBezTo>
                      <a:pt x="11"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2" name="Freeform 581"/>
              <p:cNvSpPr>
                <a:spLocks noEditPoints="1"/>
              </p:cNvSpPr>
              <p:nvPr/>
            </p:nvSpPr>
            <p:spPr bwMode="auto">
              <a:xfrm>
                <a:off x="6092478" y="5461300"/>
                <a:ext cx="59608" cy="59608"/>
              </a:xfrm>
              <a:custGeom>
                <a:avLst/>
                <a:gdLst>
                  <a:gd name="T0" fmla="*/ 10 w 36"/>
                  <a:gd name="T1" fmla="*/ 4 h 36"/>
                  <a:gd name="T2" fmla="*/ 32 w 36"/>
                  <a:gd name="T3" fmla="*/ 10 h 36"/>
                  <a:gd name="T4" fmla="*/ 27 w 36"/>
                  <a:gd name="T5" fmla="*/ 32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7" y="32"/>
                    </a:cubicBezTo>
                    <a:cubicBezTo>
                      <a:pt x="19" y="36"/>
                      <a:pt x="9" y="34"/>
                      <a:pt x="5" y="26"/>
                    </a:cubicBezTo>
                    <a:cubicBezTo>
                      <a:pt x="0" y="19"/>
                      <a:pt x="2" y="9"/>
                      <a:pt x="10" y="4"/>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3" name="Freeform 582"/>
              <p:cNvSpPr>
                <a:spLocks noEditPoints="1"/>
              </p:cNvSpPr>
              <p:nvPr/>
            </p:nvSpPr>
            <p:spPr bwMode="auto">
              <a:xfrm>
                <a:off x="6374390" y="5643631"/>
                <a:ext cx="59608" cy="61712"/>
              </a:xfrm>
              <a:custGeom>
                <a:avLst/>
                <a:gdLst>
                  <a:gd name="T0" fmla="*/ 10 w 36"/>
                  <a:gd name="T1" fmla="*/ 5 h 37"/>
                  <a:gd name="T2" fmla="*/ 31 w 36"/>
                  <a:gd name="T3" fmla="*/ 10 h 37"/>
                  <a:gd name="T4" fmla="*/ 26 w 36"/>
                  <a:gd name="T5" fmla="*/ 32 h 37"/>
                  <a:gd name="T6" fmla="*/ 4 w 36"/>
                  <a:gd name="T7" fmla="*/ 27 h 37"/>
                  <a:gd name="T8" fmla="*/ 10 w 36"/>
                  <a:gd name="T9" fmla="*/ 5 h 37"/>
                  <a:gd name="T10" fmla="*/ 24 w 36"/>
                  <a:gd name="T11" fmla="*/ 29 h 37"/>
                  <a:gd name="T12" fmla="*/ 28 w 36"/>
                  <a:gd name="T13" fmla="*/ 12 h 37"/>
                  <a:gd name="T14" fmla="*/ 12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1" y="10"/>
                    </a:cubicBezTo>
                    <a:cubicBezTo>
                      <a:pt x="36" y="18"/>
                      <a:pt x="34" y="28"/>
                      <a:pt x="26" y="32"/>
                    </a:cubicBezTo>
                    <a:cubicBezTo>
                      <a:pt x="19" y="37"/>
                      <a:pt x="9" y="34"/>
                      <a:pt x="4" y="27"/>
                    </a:cubicBezTo>
                    <a:cubicBezTo>
                      <a:pt x="0" y="19"/>
                      <a:pt x="2" y="10"/>
                      <a:pt x="10" y="5"/>
                    </a:cubicBezTo>
                    <a:close/>
                    <a:moveTo>
                      <a:pt x="24" y="29"/>
                    </a:moveTo>
                    <a:cubicBezTo>
                      <a:pt x="30" y="25"/>
                      <a:pt x="31" y="18"/>
                      <a:pt x="28" y="12"/>
                    </a:cubicBezTo>
                    <a:cubicBezTo>
                      <a:pt x="25" y="7"/>
                      <a:pt x="17" y="5"/>
                      <a:pt x="12" y="9"/>
                    </a:cubicBezTo>
                    <a:cubicBezTo>
                      <a:pt x="6" y="12"/>
                      <a:pt x="5" y="19"/>
                      <a:pt x="8" y="25"/>
                    </a:cubicBezTo>
                    <a:cubicBezTo>
                      <a:pt x="11" y="30"/>
                      <a:pt x="19"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4" name="Freeform 583"/>
              <p:cNvSpPr>
                <a:spLocks noEditPoints="1"/>
              </p:cNvSpPr>
              <p:nvPr/>
            </p:nvSpPr>
            <p:spPr bwMode="auto">
              <a:xfrm>
                <a:off x="7280435" y="2762097"/>
                <a:ext cx="59608" cy="60310"/>
              </a:xfrm>
              <a:custGeom>
                <a:avLst/>
                <a:gdLst>
                  <a:gd name="T0" fmla="*/ 10 w 36"/>
                  <a:gd name="T1" fmla="*/ 4 h 36"/>
                  <a:gd name="T2" fmla="*/ 32 w 36"/>
                  <a:gd name="T3" fmla="*/ 10 h 36"/>
                  <a:gd name="T4" fmla="*/ 27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7" y="31"/>
                    </a:cubicBezTo>
                    <a:cubicBezTo>
                      <a:pt x="19" y="36"/>
                      <a:pt x="9" y="34"/>
                      <a:pt x="5" y="26"/>
                    </a:cubicBezTo>
                    <a:cubicBezTo>
                      <a:pt x="0" y="19"/>
                      <a:pt x="2" y="9"/>
                      <a:pt x="10" y="4"/>
                    </a:cubicBezTo>
                    <a:close/>
                    <a:moveTo>
                      <a:pt x="24" y="28"/>
                    </a:moveTo>
                    <a:cubicBezTo>
                      <a:pt x="30" y="24"/>
                      <a:pt x="32" y="17"/>
                      <a:pt x="28" y="12"/>
                    </a:cubicBezTo>
                    <a:cubicBezTo>
                      <a:pt x="25" y="6"/>
                      <a:pt x="18" y="4"/>
                      <a:pt x="12" y="8"/>
                    </a:cubicBezTo>
                    <a:cubicBezTo>
                      <a:pt x="7" y="11"/>
                      <a:pt x="5" y="18"/>
                      <a:pt x="8" y="24"/>
                    </a:cubicBezTo>
                    <a:cubicBezTo>
                      <a:pt x="12"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5" name="Freeform 584"/>
              <p:cNvSpPr>
                <a:spLocks/>
              </p:cNvSpPr>
              <p:nvPr/>
            </p:nvSpPr>
            <p:spPr bwMode="auto">
              <a:xfrm>
                <a:off x="7081273" y="2335723"/>
                <a:ext cx="220901" cy="438296"/>
              </a:xfrm>
              <a:custGeom>
                <a:avLst/>
                <a:gdLst>
                  <a:gd name="T0" fmla="*/ 0 w 133"/>
                  <a:gd name="T1" fmla="*/ 2 h 264"/>
                  <a:gd name="T2" fmla="*/ 4 w 133"/>
                  <a:gd name="T3" fmla="*/ 0 h 264"/>
                  <a:gd name="T4" fmla="*/ 116 w 133"/>
                  <a:gd name="T5" fmla="*/ 184 h 264"/>
                  <a:gd name="T6" fmla="*/ 120 w 133"/>
                  <a:gd name="T7" fmla="*/ 208 h 264"/>
                  <a:gd name="T8" fmla="*/ 117 w 133"/>
                  <a:gd name="T9" fmla="*/ 221 h 264"/>
                  <a:gd name="T10" fmla="*/ 120 w 133"/>
                  <a:gd name="T11" fmla="*/ 242 h 264"/>
                  <a:gd name="T12" fmla="*/ 133 w 133"/>
                  <a:gd name="T13" fmla="*/ 262 h 264"/>
                  <a:gd name="T14" fmla="*/ 129 w 133"/>
                  <a:gd name="T15" fmla="*/ 264 h 264"/>
                  <a:gd name="T16" fmla="*/ 117 w 133"/>
                  <a:gd name="T17" fmla="*/ 244 h 264"/>
                  <a:gd name="T18" fmla="*/ 113 w 133"/>
                  <a:gd name="T19" fmla="*/ 220 h 264"/>
                  <a:gd name="T20" fmla="*/ 116 w 133"/>
                  <a:gd name="T21" fmla="*/ 207 h 264"/>
                  <a:gd name="T22" fmla="*/ 113 w 133"/>
                  <a:gd name="T23" fmla="*/ 186 h 264"/>
                  <a:gd name="T24" fmla="*/ 0 w 133"/>
                  <a:gd name="T25" fmla="*/ 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264">
                    <a:moveTo>
                      <a:pt x="0" y="2"/>
                    </a:moveTo>
                    <a:cubicBezTo>
                      <a:pt x="4" y="0"/>
                      <a:pt x="4" y="0"/>
                      <a:pt x="4" y="0"/>
                    </a:cubicBezTo>
                    <a:cubicBezTo>
                      <a:pt x="116" y="184"/>
                      <a:pt x="116" y="184"/>
                      <a:pt x="116" y="184"/>
                    </a:cubicBezTo>
                    <a:cubicBezTo>
                      <a:pt x="120" y="190"/>
                      <a:pt x="122" y="201"/>
                      <a:pt x="120" y="208"/>
                    </a:cubicBezTo>
                    <a:cubicBezTo>
                      <a:pt x="117" y="221"/>
                      <a:pt x="117" y="221"/>
                      <a:pt x="117" y="221"/>
                    </a:cubicBezTo>
                    <a:cubicBezTo>
                      <a:pt x="116" y="227"/>
                      <a:pt x="117" y="236"/>
                      <a:pt x="120" y="242"/>
                    </a:cubicBezTo>
                    <a:cubicBezTo>
                      <a:pt x="133" y="262"/>
                      <a:pt x="133" y="262"/>
                      <a:pt x="133" y="262"/>
                    </a:cubicBezTo>
                    <a:cubicBezTo>
                      <a:pt x="129" y="264"/>
                      <a:pt x="129" y="264"/>
                      <a:pt x="129" y="264"/>
                    </a:cubicBezTo>
                    <a:cubicBezTo>
                      <a:pt x="117" y="244"/>
                      <a:pt x="117" y="244"/>
                      <a:pt x="117" y="244"/>
                    </a:cubicBezTo>
                    <a:cubicBezTo>
                      <a:pt x="113" y="238"/>
                      <a:pt x="111" y="227"/>
                      <a:pt x="113" y="220"/>
                    </a:cubicBezTo>
                    <a:cubicBezTo>
                      <a:pt x="116" y="207"/>
                      <a:pt x="116" y="207"/>
                      <a:pt x="116" y="207"/>
                    </a:cubicBezTo>
                    <a:cubicBezTo>
                      <a:pt x="118" y="201"/>
                      <a:pt x="116" y="191"/>
                      <a:pt x="113" y="186"/>
                    </a:cubicBezTo>
                    <a:lnTo>
                      <a:pt x="0" y="2"/>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6" name="Freeform 585"/>
              <p:cNvSpPr>
                <a:spLocks/>
              </p:cNvSpPr>
              <p:nvPr/>
            </p:nvSpPr>
            <p:spPr bwMode="auto">
              <a:xfrm>
                <a:off x="7172439" y="2581870"/>
                <a:ext cx="70127" cy="192149"/>
              </a:xfrm>
              <a:custGeom>
                <a:avLst/>
                <a:gdLst>
                  <a:gd name="T0" fmla="*/ 2 w 42"/>
                  <a:gd name="T1" fmla="*/ 2 h 116"/>
                  <a:gd name="T2" fmla="*/ 0 w 42"/>
                  <a:gd name="T3" fmla="*/ 2 h 116"/>
                  <a:gd name="T4" fmla="*/ 3 w 42"/>
                  <a:gd name="T5" fmla="*/ 6 h 116"/>
                  <a:gd name="T6" fmla="*/ 22 w 42"/>
                  <a:gd name="T7" fmla="*/ 38 h 116"/>
                  <a:gd name="T8" fmla="*/ 26 w 42"/>
                  <a:gd name="T9" fmla="*/ 59 h 116"/>
                  <a:gd name="T10" fmla="*/ 22 w 42"/>
                  <a:gd name="T11" fmla="*/ 72 h 116"/>
                  <a:gd name="T12" fmla="*/ 26 w 42"/>
                  <a:gd name="T13" fmla="*/ 96 h 116"/>
                  <a:gd name="T14" fmla="*/ 39 w 42"/>
                  <a:gd name="T15" fmla="*/ 116 h 116"/>
                  <a:gd name="T16" fmla="*/ 42 w 42"/>
                  <a:gd name="T17" fmla="*/ 114 h 116"/>
                  <a:gd name="T18" fmla="*/ 30 w 42"/>
                  <a:gd name="T19" fmla="*/ 94 h 116"/>
                  <a:gd name="T20" fmla="*/ 26 w 42"/>
                  <a:gd name="T21" fmla="*/ 73 h 116"/>
                  <a:gd name="T22" fmla="*/ 30 w 42"/>
                  <a:gd name="T23" fmla="*/ 60 h 116"/>
                  <a:gd name="T24" fmla="*/ 26 w 42"/>
                  <a:gd name="T25" fmla="*/ 36 h 116"/>
                  <a:gd name="T26" fmla="*/ 6 w 42"/>
                  <a:gd name="T27" fmla="*/ 3 h 116"/>
                  <a:gd name="T28" fmla="*/ 4 w 42"/>
                  <a:gd name="T29" fmla="*/ 0 h 116"/>
                  <a:gd name="T30" fmla="*/ 2 w 42"/>
                  <a:gd name="T3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116">
                    <a:moveTo>
                      <a:pt x="2" y="2"/>
                    </a:moveTo>
                    <a:cubicBezTo>
                      <a:pt x="1" y="2"/>
                      <a:pt x="1" y="2"/>
                      <a:pt x="0" y="2"/>
                    </a:cubicBezTo>
                    <a:cubicBezTo>
                      <a:pt x="3" y="6"/>
                      <a:pt x="3" y="6"/>
                      <a:pt x="3" y="6"/>
                    </a:cubicBezTo>
                    <a:cubicBezTo>
                      <a:pt x="22" y="38"/>
                      <a:pt x="22" y="38"/>
                      <a:pt x="22" y="38"/>
                    </a:cubicBezTo>
                    <a:cubicBezTo>
                      <a:pt x="25" y="43"/>
                      <a:pt x="27" y="53"/>
                      <a:pt x="26" y="59"/>
                    </a:cubicBezTo>
                    <a:cubicBezTo>
                      <a:pt x="22" y="72"/>
                      <a:pt x="22" y="72"/>
                      <a:pt x="22" y="72"/>
                    </a:cubicBezTo>
                    <a:cubicBezTo>
                      <a:pt x="21" y="79"/>
                      <a:pt x="22" y="90"/>
                      <a:pt x="26" y="96"/>
                    </a:cubicBezTo>
                    <a:cubicBezTo>
                      <a:pt x="39" y="116"/>
                      <a:pt x="39" y="116"/>
                      <a:pt x="39" y="116"/>
                    </a:cubicBezTo>
                    <a:cubicBezTo>
                      <a:pt x="42" y="114"/>
                      <a:pt x="42" y="114"/>
                      <a:pt x="42" y="114"/>
                    </a:cubicBezTo>
                    <a:cubicBezTo>
                      <a:pt x="30" y="94"/>
                      <a:pt x="30" y="94"/>
                      <a:pt x="30" y="94"/>
                    </a:cubicBezTo>
                    <a:cubicBezTo>
                      <a:pt x="27" y="88"/>
                      <a:pt x="25" y="79"/>
                      <a:pt x="26" y="73"/>
                    </a:cubicBezTo>
                    <a:cubicBezTo>
                      <a:pt x="30" y="60"/>
                      <a:pt x="30" y="60"/>
                      <a:pt x="30" y="60"/>
                    </a:cubicBezTo>
                    <a:cubicBezTo>
                      <a:pt x="31" y="53"/>
                      <a:pt x="30" y="42"/>
                      <a:pt x="26" y="36"/>
                    </a:cubicBezTo>
                    <a:cubicBezTo>
                      <a:pt x="6" y="3"/>
                      <a:pt x="6" y="3"/>
                      <a:pt x="6" y="3"/>
                    </a:cubicBezTo>
                    <a:cubicBezTo>
                      <a:pt x="4" y="0"/>
                      <a:pt x="4" y="0"/>
                      <a:pt x="4" y="0"/>
                    </a:cubicBezTo>
                    <a:cubicBezTo>
                      <a:pt x="3" y="1"/>
                      <a:pt x="2" y="1"/>
                      <a:pt x="2" y="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7" name="Freeform 586"/>
              <p:cNvSpPr>
                <a:spLocks/>
              </p:cNvSpPr>
              <p:nvPr/>
            </p:nvSpPr>
            <p:spPr bwMode="auto">
              <a:xfrm>
                <a:off x="7149297" y="2543300"/>
                <a:ext cx="9818" cy="8415"/>
              </a:xfrm>
              <a:custGeom>
                <a:avLst/>
                <a:gdLst>
                  <a:gd name="T0" fmla="*/ 0 w 6"/>
                  <a:gd name="T1" fmla="*/ 2 h 5"/>
                  <a:gd name="T2" fmla="*/ 2 w 6"/>
                  <a:gd name="T3" fmla="*/ 5 h 5"/>
                  <a:gd name="T4" fmla="*/ 3 w 6"/>
                  <a:gd name="T5" fmla="*/ 5 h 5"/>
                  <a:gd name="T6" fmla="*/ 6 w 6"/>
                  <a:gd name="T7" fmla="*/ 3 h 5"/>
                  <a:gd name="T8" fmla="*/ 4 w 6"/>
                  <a:gd name="T9" fmla="*/ 0 h 5"/>
                  <a:gd name="T10" fmla="*/ 1 w 6"/>
                  <a:gd name="T11" fmla="*/ 1 h 5"/>
                  <a:gd name="T12" fmla="*/ 0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2"/>
                    </a:moveTo>
                    <a:cubicBezTo>
                      <a:pt x="2" y="5"/>
                      <a:pt x="2" y="5"/>
                      <a:pt x="2" y="5"/>
                    </a:cubicBezTo>
                    <a:cubicBezTo>
                      <a:pt x="3" y="5"/>
                      <a:pt x="3" y="5"/>
                      <a:pt x="3" y="5"/>
                    </a:cubicBezTo>
                    <a:cubicBezTo>
                      <a:pt x="4" y="4"/>
                      <a:pt x="5" y="4"/>
                      <a:pt x="6" y="3"/>
                    </a:cubicBezTo>
                    <a:cubicBezTo>
                      <a:pt x="4" y="0"/>
                      <a:pt x="4" y="0"/>
                      <a:pt x="4" y="0"/>
                    </a:cubicBezTo>
                    <a:cubicBezTo>
                      <a:pt x="3" y="0"/>
                      <a:pt x="2" y="1"/>
                      <a:pt x="1" y="1"/>
                    </a:cubicBezTo>
                    <a:cubicBezTo>
                      <a:pt x="1" y="1"/>
                      <a:pt x="0" y="2"/>
                      <a:pt x="0" y="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8" name="Freeform 587"/>
              <p:cNvSpPr>
                <a:spLocks/>
              </p:cNvSpPr>
              <p:nvPr/>
            </p:nvSpPr>
            <p:spPr bwMode="auto">
              <a:xfrm>
                <a:off x="6342832" y="3344856"/>
                <a:ext cx="25246" cy="517540"/>
              </a:xfrm>
              <a:custGeom>
                <a:avLst/>
                <a:gdLst>
                  <a:gd name="T0" fmla="*/ 3 w 15"/>
                  <a:gd name="T1" fmla="*/ 0 h 312"/>
                  <a:gd name="T2" fmla="*/ 7 w 15"/>
                  <a:gd name="T3" fmla="*/ 0 h 312"/>
                  <a:gd name="T4" fmla="*/ 11 w 15"/>
                  <a:gd name="T5" fmla="*/ 0 h 312"/>
                  <a:gd name="T6" fmla="*/ 15 w 15"/>
                  <a:gd name="T7" fmla="*/ 8 h 312"/>
                  <a:gd name="T8" fmla="*/ 15 w 15"/>
                  <a:gd name="T9" fmla="*/ 304 h 312"/>
                  <a:gd name="T10" fmla="*/ 11 w 15"/>
                  <a:gd name="T11" fmla="*/ 312 h 312"/>
                  <a:gd name="T12" fmla="*/ 7 w 15"/>
                  <a:gd name="T13" fmla="*/ 304 h 312"/>
                  <a:gd name="T14" fmla="*/ 7 w 15"/>
                  <a:gd name="T15" fmla="*/ 163 h 312"/>
                  <a:gd name="T16" fmla="*/ 3 w 15"/>
                  <a:gd name="T17" fmla="*/ 149 h 312"/>
                  <a:gd name="T18" fmla="*/ 0 w 15"/>
                  <a:gd name="T19" fmla="*/ 135 h 312"/>
                  <a:gd name="T20" fmla="*/ 0 w 15"/>
                  <a:gd name="T21" fmla="*/ 8 h 312"/>
                  <a:gd name="T22" fmla="*/ 3 w 15"/>
                  <a:gd name="T2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12">
                    <a:moveTo>
                      <a:pt x="3" y="0"/>
                    </a:moveTo>
                    <a:cubicBezTo>
                      <a:pt x="7" y="0"/>
                      <a:pt x="7" y="0"/>
                      <a:pt x="7" y="0"/>
                    </a:cubicBezTo>
                    <a:cubicBezTo>
                      <a:pt x="7" y="0"/>
                      <a:pt x="9" y="0"/>
                      <a:pt x="11" y="0"/>
                    </a:cubicBezTo>
                    <a:cubicBezTo>
                      <a:pt x="14" y="0"/>
                      <a:pt x="15" y="3"/>
                      <a:pt x="15" y="8"/>
                    </a:cubicBezTo>
                    <a:cubicBezTo>
                      <a:pt x="15" y="304"/>
                      <a:pt x="15" y="304"/>
                      <a:pt x="15" y="304"/>
                    </a:cubicBezTo>
                    <a:cubicBezTo>
                      <a:pt x="15" y="309"/>
                      <a:pt x="14" y="312"/>
                      <a:pt x="11" y="312"/>
                    </a:cubicBezTo>
                    <a:cubicBezTo>
                      <a:pt x="9" y="312"/>
                      <a:pt x="7" y="309"/>
                      <a:pt x="7" y="304"/>
                    </a:cubicBezTo>
                    <a:cubicBezTo>
                      <a:pt x="7" y="163"/>
                      <a:pt x="7" y="163"/>
                      <a:pt x="7" y="163"/>
                    </a:cubicBezTo>
                    <a:cubicBezTo>
                      <a:pt x="7" y="158"/>
                      <a:pt x="6" y="152"/>
                      <a:pt x="3" y="149"/>
                    </a:cubicBezTo>
                    <a:cubicBezTo>
                      <a:pt x="1" y="146"/>
                      <a:pt x="0" y="140"/>
                      <a:pt x="0" y="135"/>
                    </a:cubicBezTo>
                    <a:cubicBezTo>
                      <a:pt x="0" y="8"/>
                      <a:pt x="0" y="8"/>
                      <a:pt x="0" y="8"/>
                    </a:cubicBezTo>
                    <a:cubicBezTo>
                      <a:pt x="0" y="3"/>
                      <a:pt x="1" y="0"/>
                      <a:pt x="3" y="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9" name="Freeform 588"/>
              <p:cNvSpPr>
                <a:spLocks/>
              </p:cNvSpPr>
              <p:nvPr/>
            </p:nvSpPr>
            <p:spPr bwMode="auto">
              <a:xfrm>
                <a:off x="6386311" y="5015290"/>
                <a:ext cx="23142" cy="401129"/>
              </a:xfrm>
              <a:custGeom>
                <a:avLst/>
                <a:gdLst>
                  <a:gd name="T0" fmla="*/ 0 w 33"/>
                  <a:gd name="T1" fmla="*/ 572 h 572"/>
                  <a:gd name="T2" fmla="*/ 33 w 33"/>
                  <a:gd name="T3" fmla="*/ 572 h 572"/>
                  <a:gd name="T4" fmla="*/ 33 w 33"/>
                  <a:gd name="T5" fmla="*/ 19 h 572"/>
                  <a:gd name="T6" fmla="*/ 0 w 33"/>
                  <a:gd name="T7" fmla="*/ 0 h 572"/>
                  <a:gd name="T8" fmla="*/ 0 w 33"/>
                  <a:gd name="T9" fmla="*/ 572 h 572"/>
                </a:gdLst>
                <a:ahLst/>
                <a:cxnLst>
                  <a:cxn ang="0">
                    <a:pos x="T0" y="T1"/>
                  </a:cxn>
                  <a:cxn ang="0">
                    <a:pos x="T2" y="T3"/>
                  </a:cxn>
                  <a:cxn ang="0">
                    <a:pos x="T4" y="T5"/>
                  </a:cxn>
                  <a:cxn ang="0">
                    <a:pos x="T6" y="T7"/>
                  </a:cxn>
                  <a:cxn ang="0">
                    <a:pos x="T8" y="T9"/>
                  </a:cxn>
                </a:cxnLst>
                <a:rect l="0" t="0" r="r" b="b"/>
                <a:pathLst>
                  <a:path w="33" h="572">
                    <a:moveTo>
                      <a:pt x="0" y="572"/>
                    </a:moveTo>
                    <a:lnTo>
                      <a:pt x="33" y="572"/>
                    </a:lnTo>
                    <a:lnTo>
                      <a:pt x="33" y="19"/>
                    </a:lnTo>
                    <a:lnTo>
                      <a:pt x="0" y="0"/>
                    </a:lnTo>
                    <a:lnTo>
                      <a:pt x="0" y="572"/>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0" name="Freeform 589"/>
              <p:cNvSpPr>
                <a:spLocks/>
              </p:cNvSpPr>
              <p:nvPr/>
            </p:nvSpPr>
            <p:spPr bwMode="auto">
              <a:xfrm>
                <a:off x="6419271" y="3274728"/>
                <a:ext cx="21739" cy="212486"/>
              </a:xfrm>
              <a:custGeom>
                <a:avLst/>
                <a:gdLst>
                  <a:gd name="T0" fmla="*/ 0 w 31"/>
                  <a:gd name="T1" fmla="*/ 303 h 303"/>
                  <a:gd name="T2" fmla="*/ 31 w 31"/>
                  <a:gd name="T3" fmla="*/ 303 h 303"/>
                  <a:gd name="T4" fmla="*/ 31 w 31"/>
                  <a:gd name="T5" fmla="*/ 0 h 303"/>
                  <a:gd name="T6" fmla="*/ 0 w 31"/>
                  <a:gd name="T7" fmla="*/ 26 h 303"/>
                  <a:gd name="T8" fmla="*/ 0 w 31"/>
                  <a:gd name="T9" fmla="*/ 303 h 303"/>
                </a:gdLst>
                <a:ahLst/>
                <a:cxnLst>
                  <a:cxn ang="0">
                    <a:pos x="T0" y="T1"/>
                  </a:cxn>
                  <a:cxn ang="0">
                    <a:pos x="T2" y="T3"/>
                  </a:cxn>
                  <a:cxn ang="0">
                    <a:pos x="T4" y="T5"/>
                  </a:cxn>
                  <a:cxn ang="0">
                    <a:pos x="T6" y="T7"/>
                  </a:cxn>
                  <a:cxn ang="0">
                    <a:pos x="T8" y="T9"/>
                  </a:cxn>
                </a:cxnLst>
                <a:rect l="0" t="0" r="r" b="b"/>
                <a:pathLst>
                  <a:path w="31" h="303">
                    <a:moveTo>
                      <a:pt x="0" y="303"/>
                    </a:moveTo>
                    <a:lnTo>
                      <a:pt x="31" y="303"/>
                    </a:lnTo>
                    <a:lnTo>
                      <a:pt x="31" y="0"/>
                    </a:lnTo>
                    <a:lnTo>
                      <a:pt x="0" y="26"/>
                    </a:lnTo>
                    <a:lnTo>
                      <a:pt x="0" y="30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1" name="Freeform 591"/>
              <p:cNvSpPr>
                <a:spLocks/>
              </p:cNvSpPr>
              <p:nvPr/>
            </p:nvSpPr>
            <p:spPr bwMode="auto">
              <a:xfrm>
                <a:off x="6316184" y="5295799"/>
                <a:ext cx="23843" cy="211785"/>
              </a:xfrm>
              <a:custGeom>
                <a:avLst/>
                <a:gdLst>
                  <a:gd name="T0" fmla="*/ 0 w 34"/>
                  <a:gd name="T1" fmla="*/ 302 h 302"/>
                  <a:gd name="T2" fmla="*/ 34 w 34"/>
                  <a:gd name="T3" fmla="*/ 302 h 302"/>
                  <a:gd name="T4" fmla="*/ 34 w 34"/>
                  <a:gd name="T5" fmla="*/ 0 h 302"/>
                  <a:gd name="T6" fmla="*/ 0 w 34"/>
                  <a:gd name="T7" fmla="*/ 26 h 302"/>
                  <a:gd name="T8" fmla="*/ 0 w 34"/>
                  <a:gd name="T9" fmla="*/ 302 h 302"/>
                </a:gdLst>
                <a:ahLst/>
                <a:cxnLst>
                  <a:cxn ang="0">
                    <a:pos x="T0" y="T1"/>
                  </a:cxn>
                  <a:cxn ang="0">
                    <a:pos x="T2" y="T3"/>
                  </a:cxn>
                  <a:cxn ang="0">
                    <a:pos x="T4" y="T5"/>
                  </a:cxn>
                  <a:cxn ang="0">
                    <a:pos x="T6" y="T7"/>
                  </a:cxn>
                  <a:cxn ang="0">
                    <a:pos x="T8" y="T9"/>
                  </a:cxn>
                </a:cxnLst>
                <a:rect l="0" t="0" r="r" b="b"/>
                <a:pathLst>
                  <a:path w="34" h="302">
                    <a:moveTo>
                      <a:pt x="0" y="302"/>
                    </a:moveTo>
                    <a:lnTo>
                      <a:pt x="34" y="302"/>
                    </a:lnTo>
                    <a:lnTo>
                      <a:pt x="34" y="0"/>
                    </a:lnTo>
                    <a:lnTo>
                      <a:pt x="0" y="26"/>
                    </a:lnTo>
                    <a:lnTo>
                      <a:pt x="0" y="302"/>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2" name="Freeform 593"/>
              <p:cNvSpPr>
                <a:spLocks/>
              </p:cNvSpPr>
              <p:nvPr/>
            </p:nvSpPr>
            <p:spPr bwMode="auto">
              <a:xfrm>
                <a:off x="6887021" y="5162557"/>
                <a:ext cx="23142" cy="212486"/>
              </a:xfrm>
              <a:custGeom>
                <a:avLst/>
                <a:gdLst>
                  <a:gd name="T0" fmla="*/ 0 w 33"/>
                  <a:gd name="T1" fmla="*/ 303 h 303"/>
                  <a:gd name="T2" fmla="*/ 33 w 33"/>
                  <a:gd name="T3" fmla="*/ 303 h 303"/>
                  <a:gd name="T4" fmla="*/ 33 w 33"/>
                  <a:gd name="T5" fmla="*/ 0 h 303"/>
                  <a:gd name="T6" fmla="*/ 0 w 33"/>
                  <a:gd name="T7" fmla="*/ 26 h 303"/>
                  <a:gd name="T8" fmla="*/ 0 w 33"/>
                  <a:gd name="T9" fmla="*/ 303 h 303"/>
                </a:gdLst>
                <a:ahLst/>
                <a:cxnLst>
                  <a:cxn ang="0">
                    <a:pos x="T0" y="T1"/>
                  </a:cxn>
                  <a:cxn ang="0">
                    <a:pos x="T2" y="T3"/>
                  </a:cxn>
                  <a:cxn ang="0">
                    <a:pos x="T4" y="T5"/>
                  </a:cxn>
                  <a:cxn ang="0">
                    <a:pos x="T6" y="T7"/>
                  </a:cxn>
                  <a:cxn ang="0">
                    <a:pos x="T8" y="T9"/>
                  </a:cxn>
                </a:cxnLst>
                <a:rect l="0" t="0" r="r" b="b"/>
                <a:pathLst>
                  <a:path w="33" h="303">
                    <a:moveTo>
                      <a:pt x="0" y="303"/>
                    </a:moveTo>
                    <a:lnTo>
                      <a:pt x="33" y="303"/>
                    </a:lnTo>
                    <a:lnTo>
                      <a:pt x="33" y="0"/>
                    </a:lnTo>
                    <a:lnTo>
                      <a:pt x="0" y="26"/>
                    </a:lnTo>
                    <a:lnTo>
                      <a:pt x="0" y="30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3" name="Freeform 594"/>
              <p:cNvSpPr>
                <a:spLocks/>
              </p:cNvSpPr>
              <p:nvPr/>
            </p:nvSpPr>
            <p:spPr bwMode="auto">
              <a:xfrm>
                <a:off x="6482386" y="5267047"/>
                <a:ext cx="13324" cy="365364"/>
              </a:xfrm>
              <a:custGeom>
                <a:avLst/>
                <a:gdLst>
                  <a:gd name="T0" fmla="*/ 0 w 19"/>
                  <a:gd name="T1" fmla="*/ 504 h 521"/>
                  <a:gd name="T2" fmla="*/ 19 w 19"/>
                  <a:gd name="T3" fmla="*/ 521 h 521"/>
                  <a:gd name="T4" fmla="*/ 19 w 19"/>
                  <a:gd name="T5" fmla="*/ 0 h 521"/>
                  <a:gd name="T6" fmla="*/ 0 w 19"/>
                  <a:gd name="T7" fmla="*/ 19 h 521"/>
                  <a:gd name="T8" fmla="*/ 0 w 19"/>
                  <a:gd name="T9" fmla="*/ 504 h 521"/>
                </a:gdLst>
                <a:ahLst/>
                <a:cxnLst>
                  <a:cxn ang="0">
                    <a:pos x="T0" y="T1"/>
                  </a:cxn>
                  <a:cxn ang="0">
                    <a:pos x="T2" y="T3"/>
                  </a:cxn>
                  <a:cxn ang="0">
                    <a:pos x="T4" y="T5"/>
                  </a:cxn>
                  <a:cxn ang="0">
                    <a:pos x="T6" y="T7"/>
                  </a:cxn>
                  <a:cxn ang="0">
                    <a:pos x="T8" y="T9"/>
                  </a:cxn>
                </a:cxnLst>
                <a:rect l="0" t="0" r="r" b="b"/>
                <a:pathLst>
                  <a:path w="19" h="521">
                    <a:moveTo>
                      <a:pt x="0" y="504"/>
                    </a:moveTo>
                    <a:lnTo>
                      <a:pt x="19" y="521"/>
                    </a:lnTo>
                    <a:lnTo>
                      <a:pt x="19" y="0"/>
                    </a:lnTo>
                    <a:lnTo>
                      <a:pt x="0" y="19"/>
                    </a:lnTo>
                    <a:lnTo>
                      <a:pt x="0" y="504"/>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4" name="Freeform 595"/>
              <p:cNvSpPr>
                <a:spLocks/>
              </p:cNvSpPr>
              <p:nvPr/>
            </p:nvSpPr>
            <p:spPr bwMode="auto">
              <a:xfrm>
                <a:off x="6490801" y="4406584"/>
                <a:ext cx="13324" cy="316274"/>
              </a:xfrm>
              <a:custGeom>
                <a:avLst/>
                <a:gdLst>
                  <a:gd name="T0" fmla="*/ 0 w 19"/>
                  <a:gd name="T1" fmla="*/ 437 h 451"/>
                  <a:gd name="T2" fmla="*/ 19 w 19"/>
                  <a:gd name="T3" fmla="*/ 451 h 451"/>
                  <a:gd name="T4" fmla="*/ 19 w 19"/>
                  <a:gd name="T5" fmla="*/ 0 h 451"/>
                  <a:gd name="T6" fmla="*/ 0 w 19"/>
                  <a:gd name="T7" fmla="*/ 19 h 451"/>
                  <a:gd name="T8" fmla="*/ 0 w 19"/>
                  <a:gd name="T9" fmla="*/ 437 h 451"/>
                </a:gdLst>
                <a:ahLst/>
                <a:cxnLst>
                  <a:cxn ang="0">
                    <a:pos x="T0" y="T1"/>
                  </a:cxn>
                  <a:cxn ang="0">
                    <a:pos x="T2" y="T3"/>
                  </a:cxn>
                  <a:cxn ang="0">
                    <a:pos x="T4" y="T5"/>
                  </a:cxn>
                  <a:cxn ang="0">
                    <a:pos x="T6" y="T7"/>
                  </a:cxn>
                  <a:cxn ang="0">
                    <a:pos x="T8" y="T9"/>
                  </a:cxn>
                </a:cxnLst>
                <a:rect l="0" t="0" r="r" b="b"/>
                <a:pathLst>
                  <a:path w="19" h="451">
                    <a:moveTo>
                      <a:pt x="0" y="437"/>
                    </a:moveTo>
                    <a:lnTo>
                      <a:pt x="19" y="451"/>
                    </a:lnTo>
                    <a:lnTo>
                      <a:pt x="19" y="0"/>
                    </a:lnTo>
                    <a:lnTo>
                      <a:pt x="0" y="19"/>
                    </a:lnTo>
                    <a:lnTo>
                      <a:pt x="0" y="437"/>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5" name="Freeform 596"/>
              <p:cNvSpPr>
                <a:spLocks/>
              </p:cNvSpPr>
              <p:nvPr/>
            </p:nvSpPr>
            <p:spPr bwMode="auto">
              <a:xfrm>
                <a:off x="6483788" y="4003352"/>
                <a:ext cx="26648" cy="387804"/>
              </a:xfrm>
              <a:custGeom>
                <a:avLst/>
                <a:gdLst>
                  <a:gd name="T0" fmla="*/ 4 w 16"/>
                  <a:gd name="T1" fmla="*/ 0 h 234"/>
                  <a:gd name="T2" fmla="*/ 8 w 16"/>
                  <a:gd name="T3" fmla="*/ 0 h 234"/>
                  <a:gd name="T4" fmla="*/ 12 w 16"/>
                  <a:gd name="T5" fmla="*/ 0 h 234"/>
                  <a:gd name="T6" fmla="*/ 16 w 16"/>
                  <a:gd name="T7" fmla="*/ 9 h 234"/>
                  <a:gd name="T8" fmla="*/ 16 w 16"/>
                  <a:gd name="T9" fmla="*/ 226 h 234"/>
                  <a:gd name="T10" fmla="*/ 12 w 16"/>
                  <a:gd name="T11" fmla="*/ 234 h 234"/>
                  <a:gd name="T12" fmla="*/ 8 w 16"/>
                  <a:gd name="T13" fmla="*/ 226 h 234"/>
                  <a:gd name="T14" fmla="*/ 8 w 16"/>
                  <a:gd name="T15" fmla="*/ 164 h 234"/>
                  <a:gd name="T16" fmla="*/ 4 w 16"/>
                  <a:gd name="T17" fmla="*/ 150 h 234"/>
                  <a:gd name="T18" fmla="*/ 0 w 16"/>
                  <a:gd name="T19" fmla="*/ 136 h 234"/>
                  <a:gd name="T20" fmla="*/ 0 w 16"/>
                  <a:gd name="T21" fmla="*/ 9 h 234"/>
                  <a:gd name="T22" fmla="*/ 4 w 16"/>
                  <a:gd name="T2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4">
                    <a:moveTo>
                      <a:pt x="4" y="0"/>
                    </a:moveTo>
                    <a:cubicBezTo>
                      <a:pt x="8" y="0"/>
                      <a:pt x="8" y="0"/>
                      <a:pt x="8" y="0"/>
                    </a:cubicBezTo>
                    <a:cubicBezTo>
                      <a:pt x="8" y="0"/>
                      <a:pt x="10" y="0"/>
                      <a:pt x="12" y="0"/>
                    </a:cubicBezTo>
                    <a:cubicBezTo>
                      <a:pt x="14" y="0"/>
                      <a:pt x="16" y="4"/>
                      <a:pt x="16" y="9"/>
                    </a:cubicBezTo>
                    <a:cubicBezTo>
                      <a:pt x="16" y="226"/>
                      <a:pt x="16" y="226"/>
                      <a:pt x="16" y="226"/>
                    </a:cubicBezTo>
                    <a:cubicBezTo>
                      <a:pt x="16" y="230"/>
                      <a:pt x="14" y="234"/>
                      <a:pt x="12" y="234"/>
                    </a:cubicBezTo>
                    <a:cubicBezTo>
                      <a:pt x="10" y="234"/>
                      <a:pt x="8" y="230"/>
                      <a:pt x="8" y="226"/>
                    </a:cubicBezTo>
                    <a:cubicBezTo>
                      <a:pt x="8" y="164"/>
                      <a:pt x="8" y="164"/>
                      <a:pt x="8" y="164"/>
                    </a:cubicBezTo>
                    <a:cubicBezTo>
                      <a:pt x="8" y="159"/>
                      <a:pt x="6" y="153"/>
                      <a:pt x="4" y="150"/>
                    </a:cubicBezTo>
                    <a:cubicBezTo>
                      <a:pt x="2" y="147"/>
                      <a:pt x="0" y="140"/>
                      <a:pt x="0" y="136"/>
                    </a:cubicBezTo>
                    <a:cubicBezTo>
                      <a:pt x="0" y="9"/>
                      <a:pt x="0" y="9"/>
                      <a:pt x="0" y="9"/>
                    </a:cubicBezTo>
                    <a:cubicBezTo>
                      <a:pt x="0" y="4"/>
                      <a:pt x="2" y="0"/>
                      <a:pt x="4" y="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6" name="Rectangle 597"/>
              <p:cNvSpPr>
                <a:spLocks noChangeArrowheads="1"/>
              </p:cNvSpPr>
              <p:nvPr/>
            </p:nvSpPr>
            <p:spPr bwMode="auto">
              <a:xfrm>
                <a:off x="6467659" y="4072778"/>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7" name="Rectangle 598"/>
              <p:cNvSpPr>
                <a:spLocks noChangeArrowheads="1"/>
              </p:cNvSpPr>
              <p:nvPr/>
            </p:nvSpPr>
            <p:spPr bwMode="auto">
              <a:xfrm>
                <a:off x="6467659" y="4091011"/>
                <a:ext cx="2103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8" name="Rectangle 599"/>
              <p:cNvSpPr>
                <a:spLocks noChangeArrowheads="1"/>
              </p:cNvSpPr>
              <p:nvPr/>
            </p:nvSpPr>
            <p:spPr bwMode="auto">
              <a:xfrm>
                <a:off x="6467659" y="4107841"/>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9" name="Freeform 600"/>
              <p:cNvSpPr>
                <a:spLocks/>
              </p:cNvSpPr>
              <p:nvPr/>
            </p:nvSpPr>
            <p:spPr bwMode="auto">
              <a:xfrm>
                <a:off x="6100893" y="4490737"/>
                <a:ext cx="23142" cy="235628"/>
              </a:xfrm>
              <a:custGeom>
                <a:avLst/>
                <a:gdLst>
                  <a:gd name="T0" fmla="*/ 33 w 33"/>
                  <a:gd name="T1" fmla="*/ 0 h 336"/>
                  <a:gd name="T2" fmla="*/ 0 w 33"/>
                  <a:gd name="T3" fmla="*/ 0 h 336"/>
                  <a:gd name="T4" fmla="*/ 0 w 33"/>
                  <a:gd name="T5" fmla="*/ 336 h 336"/>
                  <a:gd name="T6" fmla="*/ 33 w 33"/>
                  <a:gd name="T7" fmla="*/ 315 h 336"/>
                  <a:gd name="T8" fmla="*/ 33 w 33"/>
                  <a:gd name="T9" fmla="*/ 0 h 336"/>
                </a:gdLst>
                <a:ahLst/>
                <a:cxnLst>
                  <a:cxn ang="0">
                    <a:pos x="T0" y="T1"/>
                  </a:cxn>
                  <a:cxn ang="0">
                    <a:pos x="T2" y="T3"/>
                  </a:cxn>
                  <a:cxn ang="0">
                    <a:pos x="T4" y="T5"/>
                  </a:cxn>
                  <a:cxn ang="0">
                    <a:pos x="T6" y="T7"/>
                  </a:cxn>
                  <a:cxn ang="0">
                    <a:pos x="T8" y="T9"/>
                  </a:cxn>
                </a:cxnLst>
                <a:rect l="0" t="0" r="r" b="b"/>
                <a:pathLst>
                  <a:path w="33" h="336">
                    <a:moveTo>
                      <a:pt x="33" y="0"/>
                    </a:moveTo>
                    <a:lnTo>
                      <a:pt x="0" y="0"/>
                    </a:lnTo>
                    <a:lnTo>
                      <a:pt x="0" y="336"/>
                    </a:lnTo>
                    <a:lnTo>
                      <a:pt x="33" y="315"/>
                    </a:lnTo>
                    <a:lnTo>
                      <a:pt x="33"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0" name="Rectangle 601"/>
              <p:cNvSpPr>
                <a:spLocks noChangeArrowheads="1"/>
              </p:cNvSpPr>
              <p:nvPr/>
            </p:nvSpPr>
            <p:spPr bwMode="auto">
              <a:xfrm>
                <a:off x="6112113" y="4492841"/>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1" name="Rectangle 602"/>
              <p:cNvSpPr>
                <a:spLocks noChangeArrowheads="1"/>
              </p:cNvSpPr>
              <p:nvPr/>
            </p:nvSpPr>
            <p:spPr bwMode="auto">
              <a:xfrm>
                <a:off x="6112113" y="450897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2" name="Rectangle 603"/>
              <p:cNvSpPr>
                <a:spLocks noChangeArrowheads="1"/>
              </p:cNvSpPr>
              <p:nvPr/>
            </p:nvSpPr>
            <p:spPr bwMode="auto">
              <a:xfrm>
                <a:off x="6112113" y="4527203"/>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3" name="Freeform 604"/>
              <p:cNvSpPr>
                <a:spLocks/>
              </p:cNvSpPr>
              <p:nvPr/>
            </p:nvSpPr>
            <p:spPr bwMode="auto">
              <a:xfrm>
                <a:off x="7121246" y="4058051"/>
                <a:ext cx="23142" cy="233524"/>
              </a:xfrm>
              <a:custGeom>
                <a:avLst/>
                <a:gdLst>
                  <a:gd name="T0" fmla="*/ 33 w 33"/>
                  <a:gd name="T1" fmla="*/ 0 h 333"/>
                  <a:gd name="T2" fmla="*/ 0 w 33"/>
                  <a:gd name="T3" fmla="*/ 0 h 333"/>
                  <a:gd name="T4" fmla="*/ 0 w 33"/>
                  <a:gd name="T5" fmla="*/ 333 h 333"/>
                  <a:gd name="T6" fmla="*/ 33 w 33"/>
                  <a:gd name="T7" fmla="*/ 312 h 333"/>
                  <a:gd name="T8" fmla="*/ 33 w 33"/>
                  <a:gd name="T9" fmla="*/ 0 h 333"/>
                </a:gdLst>
                <a:ahLst/>
                <a:cxnLst>
                  <a:cxn ang="0">
                    <a:pos x="T0" y="T1"/>
                  </a:cxn>
                  <a:cxn ang="0">
                    <a:pos x="T2" y="T3"/>
                  </a:cxn>
                  <a:cxn ang="0">
                    <a:pos x="T4" y="T5"/>
                  </a:cxn>
                  <a:cxn ang="0">
                    <a:pos x="T6" y="T7"/>
                  </a:cxn>
                  <a:cxn ang="0">
                    <a:pos x="T8" y="T9"/>
                  </a:cxn>
                </a:cxnLst>
                <a:rect l="0" t="0" r="r" b="b"/>
                <a:pathLst>
                  <a:path w="33" h="333">
                    <a:moveTo>
                      <a:pt x="33" y="0"/>
                    </a:moveTo>
                    <a:lnTo>
                      <a:pt x="0" y="0"/>
                    </a:lnTo>
                    <a:lnTo>
                      <a:pt x="0" y="333"/>
                    </a:lnTo>
                    <a:lnTo>
                      <a:pt x="33" y="312"/>
                    </a:lnTo>
                    <a:lnTo>
                      <a:pt x="33"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4" name="Rectangle 605"/>
              <p:cNvSpPr>
                <a:spLocks noChangeArrowheads="1"/>
              </p:cNvSpPr>
              <p:nvPr/>
            </p:nvSpPr>
            <p:spPr bwMode="auto">
              <a:xfrm>
                <a:off x="7132466" y="4058051"/>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5" name="Rectangle 606"/>
              <p:cNvSpPr>
                <a:spLocks noChangeArrowheads="1"/>
              </p:cNvSpPr>
              <p:nvPr/>
            </p:nvSpPr>
            <p:spPr bwMode="auto">
              <a:xfrm>
                <a:off x="7132466" y="407418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6" name="Rectangle 608"/>
              <p:cNvSpPr>
                <a:spLocks noChangeArrowheads="1"/>
              </p:cNvSpPr>
              <p:nvPr/>
            </p:nvSpPr>
            <p:spPr bwMode="auto">
              <a:xfrm>
                <a:off x="7132467" y="4093115"/>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7" name="Freeform 609"/>
              <p:cNvSpPr>
                <a:spLocks/>
              </p:cNvSpPr>
              <p:nvPr/>
            </p:nvSpPr>
            <p:spPr bwMode="auto">
              <a:xfrm>
                <a:off x="7089689" y="4225656"/>
                <a:ext cx="23142" cy="218797"/>
              </a:xfrm>
              <a:custGeom>
                <a:avLst/>
                <a:gdLst>
                  <a:gd name="T0" fmla="*/ 0 w 33"/>
                  <a:gd name="T1" fmla="*/ 0 h 312"/>
                  <a:gd name="T2" fmla="*/ 33 w 33"/>
                  <a:gd name="T3" fmla="*/ 0 h 312"/>
                  <a:gd name="T4" fmla="*/ 33 w 33"/>
                  <a:gd name="T5" fmla="*/ 312 h 312"/>
                  <a:gd name="T6" fmla="*/ 0 w 33"/>
                  <a:gd name="T7" fmla="*/ 286 h 312"/>
                  <a:gd name="T8" fmla="*/ 0 w 33"/>
                  <a:gd name="T9" fmla="*/ 0 h 312"/>
                </a:gdLst>
                <a:ahLst/>
                <a:cxnLst>
                  <a:cxn ang="0">
                    <a:pos x="T0" y="T1"/>
                  </a:cxn>
                  <a:cxn ang="0">
                    <a:pos x="T2" y="T3"/>
                  </a:cxn>
                  <a:cxn ang="0">
                    <a:pos x="T4" y="T5"/>
                  </a:cxn>
                  <a:cxn ang="0">
                    <a:pos x="T6" y="T7"/>
                  </a:cxn>
                  <a:cxn ang="0">
                    <a:pos x="T8" y="T9"/>
                  </a:cxn>
                </a:cxnLst>
                <a:rect l="0" t="0" r="r" b="b"/>
                <a:pathLst>
                  <a:path w="33" h="312">
                    <a:moveTo>
                      <a:pt x="0" y="0"/>
                    </a:moveTo>
                    <a:lnTo>
                      <a:pt x="33" y="0"/>
                    </a:lnTo>
                    <a:lnTo>
                      <a:pt x="33" y="312"/>
                    </a:lnTo>
                    <a:lnTo>
                      <a:pt x="0" y="286"/>
                    </a:ln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8" name="Rectangle 610"/>
              <p:cNvSpPr>
                <a:spLocks noChangeArrowheads="1"/>
              </p:cNvSpPr>
              <p:nvPr/>
            </p:nvSpPr>
            <p:spPr bwMode="auto">
              <a:xfrm>
                <a:off x="7077768" y="4225656"/>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9" name="Rectangle 611"/>
              <p:cNvSpPr>
                <a:spLocks noChangeArrowheads="1"/>
              </p:cNvSpPr>
              <p:nvPr/>
            </p:nvSpPr>
            <p:spPr bwMode="auto">
              <a:xfrm>
                <a:off x="7077768" y="4243889"/>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0" name="Rectangle 612"/>
              <p:cNvSpPr>
                <a:spLocks noChangeArrowheads="1"/>
              </p:cNvSpPr>
              <p:nvPr/>
            </p:nvSpPr>
            <p:spPr bwMode="auto">
              <a:xfrm>
                <a:off x="7077768" y="4260018"/>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1" name="Freeform 613"/>
              <p:cNvSpPr>
                <a:spLocks/>
              </p:cNvSpPr>
              <p:nvPr/>
            </p:nvSpPr>
            <p:spPr bwMode="auto">
              <a:xfrm>
                <a:off x="7421392" y="3860292"/>
                <a:ext cx="21739" cy="219499"/>
              </a:xfrm>
              <a:custGeom>
                <a:avLst/>
                <a:gdLst>
                  <a:gd name="T0" fmla="*/ 0 w 31"/>
                  <a:gd name="T1" fmla="*/ 0 h 313"/>
                  <a:gd name="T2" fmla="*/ 31 w 31"/>
                  <a:gd name="T3" fmla="*/ 0 h 313"/>
                  <a:gd name="T4" fmla="*/ 31 w 31"/>
                  <a:gd name="T5" fmla="*/ 313 h 313"/>
                  <a:gd name="T6" fmla="*/ 0 w 31"/>
                  <a:gd name="T7" fmla="*/ 287 h 313"/>
                  <a:gd name="T8" fmla="*/ 0 w 31"/>
                  <a:gd name="T9" fmla="*/ 0 h 313"/>
                </a:gdLst>
                <a:ahLst/>
                <a:cxnLst>
                  <a:cxn ang="0">
                    <a:pos x="T0" y="T1"/>
                  </a:cxn>
                  <a:cxn ang="0">
                    <a:pos x="T2" y="T3"/>
                  </a:cxn>
                  <a:cxn ang="0">
                    <a:pos x="T4" y="T5"/>
                  </a:cxn>
                  <a:cxn ang="0">
                    <a:pos x="T6" y="T7"/>
                  </a:cxn>
                  <a:cxn ang="0">
                    <a:pos x="T8" y="T9"/>
                  </a:cxn>
                </a:cxnLst>
                <a:rect l="0" t="0" r="r" b="b"/>
                <a:pathLst>
                  <a:path w="31" h="313">
                    <a:moveTo>
                      <a:pt x="0" y="0"/>
                    </a:moveTo>
                    <a:lnTo>
                      <a:pt x="31" y="0"/>
                    </a:lnTo>
                    <a:lnTo>
                      <a:pt x="31" y="313"/>
                    </a:lnTo>
                    <a:lnTo>
                      <a:pt x="0" y="287"/>
                    </a:ln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2" name="Rectangle 614"/>
              <p:cNvSpPr>
                <a:spLocks noChangeArrowheads="1"/>
              </p:cNvSpPr>
              <p:nvPr/>
            </p:nvSpPr>
            <p:spPr bwMode="auto">
              <a:xfrm>
                <a:off x="7409470" y="3860292"/>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3" name="Rectangle 615"/>
              <p:cNvSpPr>
                <a:spLocks noChangeArrowheads="1"/>
              </p:cNvSpPr>
              <p:nvPr/>
            </p:nvSpPr>
            <p:spPr bwMode="auto">
              <a:xfrm>
                <a:off x="7409470" y="3878525"/>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4" name="Rectangle 616"/>
              <p:cNvSpPr>
                <a:spLocks noChangeArrowheads="1"/>
              </p:cNvSpPr>
              <p:nvPr/>
            </p:nvSpPr>
            <p:spPr bwMode="auto">
              <a:xfrm>
                <a:off x="7409470" y="3895356"/>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5" name="Rectangle 617"/>
              <p:cNvSpPr>
                <a:spLocks noChangeArrowheads="1"/>
              </p:cNvSpPr>
              <p:nvPr/>
            </p:nvSpPr>
            <p:spPr bwMode="auto">
              <a:xfrm>
                <a:off x="7093196" y="2666023"/>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6" name="Rectangle 618"/>
              <p:cNvSpPr>
                <a:spLocks noChangeArrowheads="1"/>
              </p:cNvSpPr>
              <p:nvPr/>
            </p:nvSpPr>
            <p:spPr bwMode="auto">
              <a:xfrm>
                <a:off x="7093196" y="2684256"/>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7" name="Rectangle 619"/>
              <p:cNvSpPr>
                <a:spLocks noChangeArrowheads="1"/>
              </p:cNvSpPr>
              <p:nvPr/>
            </p:nvSpPr>
            <p:spPr bwMode="auto">
              <a:xfrm>
                <a:off x="7093196" y="2702489"/>
                <a:ext cx="2103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8" name="Rectangle 620"/>
              <p:cNvSpPr>
                <a:spLocks noChangeArrowheads="1"/>
              </p:cNvSpPr>
              <p:nvPr/>
            </p:nvSpPr>
            <p:spPr bwMode="auto">
              <a:xfrm>
                <a:off x="7093196" y="2719320"/>
                <a:ext cx="21038"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9" name="Rectangle 621"/>
              <p:cNvSpPr>
                <a:spLocks noChangeArrowheads="1"/>
              </p:cNvSpPr>
              <p:nvPr/>
            </p:nvSpPr>
            <p:spPr bwMode="auto">
              <a:xfrm>
                <a:off x="7093196" y="2735449"/>
                <a:ext cx="2103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0" name="Rectangle 622"/>
              <p:cNvSpPr>
                <a:spLocks noChangeArrowheads="1"/>
              </p:cNvSpPr>
              <p:nvPr/>
            </p:nvSpPr>
            <p:spPr bwMode="auto">
              <a:xfrm>
                <a:off x="7104416" y="3112033"/>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1" name="Rectangle 623"/>
              <p:cNvSpPr>
                <a:spLocks noChangeArrowheads="1"/>
              </p:cNvSpPr>
              <p:nvPr/>
            </p:nvSpPr>
            <p:spPr bwMode="auto">
              <a:xfrm>
                <a:off x="7104416" y="3130266"/>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2" name="Rectangle 624"/>
              <p:cNvSpPr>
                <a:spLocks noChangeArrowheads="1"/>
              </p:cNvSpPr>
              <p:nvPr/>
            </p:nvSpPr>
            <p:spPr bwMode="auto">
              <a:xfrm>
                <a:off x="7104416" y="3149200"/>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3" name="Rectangle 625"/>
              <p:cNvSpPr>
                <a:spLocks noChangeArrowheads="1"/>
              </p:cNvSpPr>
              <p:nvPr/>
            </p:nvSpPr>
            <p:spPr bwMode="auto">
              <a:xfrm>
                <a:off x="7104416" y="3165330"/>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4" name="Rectangle 626"/>
              <p:cNvSpPr>
                <a:spLocks noChangeArrowheads="1"/>
              </p:cNvSpPr>
              <p:nvPr/>
            </p:nvSpPr>
            <p:spPr bwMode="auto">
              <a:xfrm>
                <a:off x="7104416" y="3182160"/>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5" name="Rectangle 628"/>
              <p:cNvSpPr>
                <a:spLocks noChangeArrowheads="1"/>
              </p:cNvSpPr>
              <p:nvPr/>
            </p:nvSpPr>
            <p:spPr bwMode="auto">
              <a:xfrm>
                <a:off x="6538488" y="4140801"/>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6" name="Rectangle 629"/>
              <p:cNvSpPr>
                <a:spLocks noChangeArrowheads="1"/>
              </p:cNvSpPr>
              <p:nvPr/>
            </p:nvSpPr>
            <p:spPr bwMode="auto">
              <a:xfrm>
                <a:off x="6538488" y="4122568"/>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7" name="Rectangle 630"/>
              <p:cNvSpPr>
                <a:spLocks noChangeArrowheads="1"/>
              </p:cNvSpPr>
              <p:nvPr/>
            </p:nvSpPr>
            <p:spPr bwMode="auto">
              <a:xfrm>
                <a:off x="6538488" y="4105738"/>
                <a:ext cx="23843"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8" name="Rectangle 631"/>
              <p:cNvSpPr>
                <a:spLocks noChangeArrowheads="1"/>
              </p:cNvSpPr>
              <p:nvPr/>
            </p:nvSpPr>
            <p:spPr bwMode="auto">
              <a:xfrm>
                <a:off x="6538488" y="4089608"/>
                <a:ext cx="23843"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9" name="Rectangle 632"/>
              <p:cNvSpPr>
                <a:spLocks noChangeArrowheads="1"/>
              </p:cNvSpPr>
              <p:nvPr/>
            </p:nvSpPr>
            <p:spPr bwMode="auto">
              <a:xfrm>
                <a:off x="6538488" y="4072778"/>
                <a:ext cx="23843"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0" name="Rectangle 633"/>
              <p:cNvSpPr>
                <a:spLocks noChangeArrowheads="1"/>
              </p:cNvSpPr>
              <p:nvPr/>
            </p:nvSpPr>
            <p:spPr bwMode="auto">
              <a:xfrm>
                <a:off x="6492204" y="4929033"/>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1" name="Rectangle 634"/>
              <p:cNvSpPr>
                <a:spLocks noChangeArrowheads="1"/>
              </p:cNvSpPr>
              <p:nvPr/>
            </p:nvSpPr>
            <p:spPr bwMode="auto">
              <a:xfrm>
                <a:off x="6492204" y="4912203"/>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2" name="Rectangle 635"/>
              <p:cNvSpPr>
                <a:spLocks noChangeArrowheads="1"/>
              </p:cNvSpPr>
              <p:nvPr/>
            </p:nvSpPr>
            <p:spPr bwMode="auto">
              <a:xfrm>
                <a:off x="6492204" y="4893969"/>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3" name="Rectangle 636"/>
              <p:cNvSpPr>
                <a:spLocks noChangeArrowheads="1"/>
              </p:cNvSpPr>
              <p:nvPr/>
            </p:nvSpPr>
            <p:spPr bwMode="auto">
              <a:xfrm>
                <a:off x="6492204" y="4877139"/>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4" name="Rectangle 637"/>
              <p:cNvSpPr>
                <a:spLocks noChangeArrowheads="1"/>
              </p:cNvSpPr>
              <p:nvPr/>
            </p:nvSpPr>
            <p:spPr bwMode="auto">
              <a:xfrm>
                <a:off x="6492204" y="486101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5" name="Rectangle 638"/>
              <p:cNvSpPr>
                <a:spLocks noChangeArrowheads="1"/>
              </p:cNvSpPr>
              <p:nvPr/>
            </p:nvSpPr>
            <p:spPr bwMode="auto">
              <a:xfrm>
                <a:off x="6405948" y="4929033"/>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6" name="Rectangle 639"/>
              <p:cNvSpPr>
                <a:spLocks noChangeArrowheads="1"/>
              </p:cNvSpPr>
              <p:nvPr/>
            </p:nvSpPr>
            <p:spPr bwMode="auto">
              <a:xfrm>
                <a:off x="6405948" y="4912203"/>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7" name="Rectangle 640"/>
              <p:cNvSpPr>
                <a:spLocks noChangeArrowheads="1"/>
              </p:cNvSpPr>
              <p:nvPr/>
            </p:nvSpPr>
            <p:spPr bwMode="auto">
              <a:xfrm>
                <a:off x="6405948" y="4893969"/>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8" name="Rectangle 641"/>
              <p:cNvSpPr>
                <a:spLocks noChangeArrowheads="1"/>
              </p:cNvSpPr>
              <p:nvPr/>
            </p:nvSpPr>
            <p:spPr bwMode="auto">
              <a:xfrm>
                <a:off x="6405948" y="4877139"/>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9" name="Rectangle 642"/>
              <p:cNvSpPr>
                <a:spLocks noChangeArrowheads="1"/>
              </p:cNvSpPr>
              <p:nvPr/>
            </p:nvSpPr>
            <p:spPr bwMode="auto">
              <a:xfrm>
                <a:off x="6405948" y="486101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0" name="Rectangle 643"/>
              <p:cNvSpPr>
                <a:spLocks noChangeArrowheads="1"/>
              </p:cNvSpPr>
              <p:nvPr/>
            </p:nvSpPr>
            <p:spPr bwMode="auto">
              <a:xfrm>
                <a:off x="6805674" y="4333652"/>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1" name="Rectangle 644"/>
              <p:cNvSpPr>
                <a:spLocks noChangeArrowheads="1"/>
              </p:cNvSpPr>
              <p:nvPr/>
            </p:nvSpPr>
            <p:spPr bwMode="auto">
              <a:xfrm>
                <a:off x="6805674" y="4314717"/>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2" name="Rectangle 645"/>
              <p:cNvSpPr>
                <a:spLocks noChangeArrowheads="1"/>
              </p:cNvSpPr>
              <p:nvPr/>
            </p:nvSpPr>
            <p:spPr bwMode="auto">
              <a:xfrm>
                <a:off x="6805674" y="4296484"/>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3" name="Rectangle 646"/>
              <p:cNvSpPr>
                <a:spLocks noChangeArrowheads="1"/>
              </p:cNvSpPr>
              <p:nvPr/>
            </p:nvSpPr>
            <p:spPr bwMode="auto">
              <a:xfrm>
                <a:off x="6805674" y="4280355"/>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4" name="Rectangle 647"/>
              <p:cNvSpPr>
                <a:spLocks noChangeArrowheads="1"/>
              </p:cNvSpPr>
              <p:nvPr/>
            </p:nvSpPr>
            <p:spPr bwMode="auto">
              <a:xfrm>
                <a:off x="6805674" y="4263524"/>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5" name="Rectangle 648"/>
              <p:cNvSpPr>
                <a:spLocks noChangeArrowheads="1"/>
              </p:cNvSpPr>
              <p:nvPr/>
            </p:nvSpPr>
            <p:spPr bwMode="auto">
              <a:xfrm>
                <a:off x="6759389" y="3468981"/>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6" name="Rectangle 649"/>
              <p:cNvSpPr>
                <a:spLocks noChangeArrowheads="1"/>
              </p:cNvSpPr>
              <p:nvPr/>
            </p:nvSpPr>
            <p:spPr bwMode="auto">
              <a:xfrm>
                <a:off x="6759389" y="3450748"/>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7" name="Rectangle 650"/>
              <p:cNvSpPr>
                <a:spLocks noChangeArrowheads="1"/>
              </p:cNvSpPr>
              <p:nvPr/>
            </p:nvSpPr>
            <p:spPr bwMode="auto">
              <a:xfrm>
                <a:off x="6759389" y="3433917"/>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8" name="Rectangle 651"/>
              <p:cNvSpPr>
                <a:spLocks noChangeArrowheads="1"/>
              </p:cNvSpPr>
              <p:nvPr/>
            </p:nvSpPr>
            <p:spPr bwMode="auto">
              <a:xfrm>
                <a:off x="6759389" y="3417788"/>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9" name="Rectangle 652"/>
              <p:cNvSpPr>
                <a:spLocks noChangeArrowheads="1"/>
              </p:cNvSpPr>
              <p:nvPr/>
            </p:nvSpPr>
            <p:spPr bwMode="auto">
              <a:xfrm>
                <a:off x="6759389" y="3400958"/>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0" name="Rectangle 653"/>
              <p:cNvSpPr>
                <a:spLocks noChangeArrowheads="1"/>
              </p:cNvSpPr>
              <p:nvPr/>
            </p:nvSpPr>
            <p:spPr bwMode="auto">
              <a:xfrm>
                <a:off x="6450829" y="3477396"/>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1" name="Rectangle 654"/>
              <p:cNvSpPr>
                <a:spLocks noChangeArrowheads="1"/>
              </p:cNvSpPr>
              <p:nvPr/>
            </p:nvSpPr>
            <p:spPr bwMode="auto">
              <a:xfrm>
                <a:off x="6450829" y="3459163"/>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2" name="Rectangle 655"/>
              <p:cNvSpPr>
                <a:spLocks noChangeArrowheads="1"/>
              </p:cNvSpPr>
              <p:nvPr/>
            </p:nvSpPr>
            <p:spPr bwMode="auto">
              <a:xfrm>
                <a:off x="6450829" y="344093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3" name="Rectangle 656"/>
              <p:cNvSpPr>
                <a:spLocks noChangeArrowheads="1"/>
              </p:cNvSpPr>
              <p:nvPr/>
            </p:nvSpPr>
            <p:spPr bwMode="auto">
              <a:xfrm>
                <a:off x="6450829" y="342410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4" name="Rectangle 657"/>
              <p:cNvSpPr>
                <a:spLocks noChangeArrowheads="1"/>
              </p:cNvSpPr>
              <p:nvPr/>
            </p:nvSpPr>
            <p:spPr bwMode="auto">
              <a:xfrm>
                <a:off x="6450829" y="3407970"/>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5" name="Rectangle 658"/>
              <p:cNvSpPr>
                <a:spLocks noChangeArrowheads="1"/>
              </p:cNvSpPr>
              <p:nvPr/>
            </p:nvSpPr>
            <p:spPr bwMode="auto">
              <a:xfrm>
                <a:off x="6630355" y="2534885"/>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6" name="Rectangle 659"/>
              <p:cNvSpPr>
                <a:spLocks noChangeArrowheads="1"/>
              </p:cNvSpPr>
              <p:nvPr/>
            </p:nvSpPr>
            <p:spPr bwMode="auto">
              <a:xfrm>
                <a:off x="6630355" y="2516651"/>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7" name="Rectangle 660"/>
              <p:cNvSpPr>
                <a:spLocks noChangeArrowheads="1"/>
              </p:cNvSpPr>
              <p:nvPr/>
            </p:nvSpPr>
            <p:spPr bwMode="auto">
              <a:xfrm>
                <a:off x="6630355" y="2500522"/>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8" name="Rectangle 661"/>
              <p:cNvSpPr>
                <a:spLocks noChangeArrowheads="1"/>
              </p:cNvSpPr>
              <p:nvPr/>
            </p:nvSpPr>
            <p:spPr bwMode="auto">
              <a:xfrm>
                <a:off x="6630355" y="2483692"/>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9" name="Rectangle 662"/>
              <p:cNvSpPr>
                <a:spLocks noChangeArrowheads="1"/>
              </p:cNvSpPr>
              <p:nvPr/>
            </p:nvSpPr>
            <p:spPr bwMode="auto">
              <a:xfrm>
                <a:off x="6630355" y="2466861"/>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0" name="Rectangle 663"/>
              <p:cNvSpPr>
                <a:spLocks noChangeArrowheads="1"/>
              </p:cNvSpPr>
              <p:nvPr/>
            </p:nvSpPr>
            <p:spPr bwMode="auto">
              <a:xfrm>
                <a:off x="6419272" y="2485094"/>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1" name="Rectangle 664"/>
              <p:cNvSpPr>
                <a:spLocks noChangeArrowheads="1"/>
              </p:cNvSpPr>
              <p:nvPr/>
            </p:nvSpPr>
            <p:spPr bwMode="auto">
              <a:xfrm>
                <a:off x="6419272" y="2468965"/>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2" name="Rectangle 665"/>
              <p:cNvSpPr>
                <a:spLocks noChangeArrowheads="1"/>
              </p:cNvSpPr>
              <p:nvPr/>
            </p:nvSpPr>
            <p:spPr bwMode="auto">
              <a:xfrm>
                <a:off x="6419272" y="2450732"/>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3" name="Rectangle 666"/>
              <p:cNvSpPr>
                <a:spLocks noChangeArrowheads="1"/>
              </p:cNvSpPr>
              <p:nvPr/>
            </p:nvSpPr>
            <p:spPr bwMode="auto">
              <a:xfrm>
                <a:off x="6419272" y="2433901"/>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4" name="Rectangle 667"/>
              <p:cNvSpPr>
                <a:spLocks noChangeArrowheads="1"/>
              </p:cNvSpPr>
              <p:nvPr/>
            </p:nvSpPr>
            <p:spPr bwMode="auto">
              <a:xfrm>
                <a:off x="6419272" y="2417071"/>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5" name="Rectangle 668"/>
              <p:cNvSpPr>
                <a:spLocks noChangeArrowheads="1"/>
              </p:cNvSpPr>
              <p:nvPr/>
            </p:nvSpPr>
            <p:spPr bwMode="auto">
              <a:xfrm>
                <a:off x="7081274" y="4127477"/>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6" name="Rectangle 669"/>
              <p:cNvSpPr>
                <a:spLocks noChangeArrowheads="1"/>
              </p:cNvSpPr>
              <p:nvPr/>
            </p:nvSpPr>
            <p:spPr bwMode="auto">
              <a:xfrm>
                <a:off x="7081274" y="4109244"/>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7" name="Rectangle 670"/>
              <p:cNvSpPr>
                <a:spLocks noChangeArrowheads="1"/>
              </p:cNvSpPr>
              <p:nvPr/>
            </p:nvSpPr>
            <p:spPr bwMode="auto">
              <a:xfrm>
                <a:off x="7081274" y="4091011"/>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8" name="Rectangle 671"/>
              <p:cNvSpPr>
                <a:spLocks noChangeArrowheads="1"/>
              </p:cNvSpPr>
              <p:nvPr/>
            </p:nvSpPr>
            <p:spPr bwMode="auto">
              <a:xfrm>
                <a:off x="7081274" y="407418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9" name="Rectangle 672"/>
              <p:cNvSpPr>
                <a:spLocks noChangeArrowheads="1"/>
              </p:cNvSpPr>
              <p:nvPr/>
            </p:nvSpPr>
            <p:spPr bwMode="auto">
              <a:xfrm>
                <a:off x="7081274" y="4058051"/>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0" name="Rectangle 673"/>
              <p:cNvSpPr>
                <a:spLocks noChangeArrowheads="1"/>
              </p:cNvSpPr>
              <p:nvPr/>
            </p:nvSpPr>
            <p:spPr bwMode="auto">
              <a:xfrm>
                <a:off x="6872295" y="4539125"/>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1" name="Rectangle 674"/>
              <p:cNvSpPr>
                <a:spLocks noChangeArrowheads="1"/>
              </p:cNvSpPr>
              <p:nvPr/>
            </p:nvSpPr>
            <p:spPr bwMode="auto">
              <a:xfrm>
                <a:off x="6872295" y="4520892"/>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2" name="Rectangle 675"/>
              <p:cNvSpPr>
                <a:spLocks noChangeArrowheads="1"/>
              </p:cNvSpPr>
              <p:nvPr/>
            </p:nvSpPr>
            <p:spPr bwMode="auto">
              <a:xfrm>
                <a:off x="6872295" y="450265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3" name="Rectangle 676"/>
              <p:cNvSpPr>
                <a:spLocks noChangeArrowheads="1"/>
              </p:cNvSpPr>
              <p:nvPr/>
            </p:nvSpPr>
            <p:spPr bwMode="auto">
              <a:xfrm>
                <a:off x="6872295" y="4485828"/>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4" name="Rectangle 677"/>
              <p:cNvSpPr>
                <a:spLocks noChangeArrowheads="1"/>
              </p:cNvSpPr>
              <p:nvPr/>
            </p:nvSpPr>
            <p:spPr bwMode="auto">
              <a:xfrm>
                <a:off x="6872295" y="4468998"/>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5" name="Freeform 678"/>
              <p:cNvSpPr>
                <a:spLocks/>
              </p:cNvSpPr>
              <p:nvPr/>
            </p:nvSpPr>
            <p:spPr bwMode="auto">
              <a:xfrm>
                <a:off x="6573552" y="5094534"/>
                <a:ext cx="26648" cy="290327"/>
              </a:xfrm>
              <a:custGeom>
                <a:avLst/>
                <a:gdLst>
                  <a:gd name="T0" fmla="*/ 4 w 16"/>
                  <a:gd name="T1" fmla="*/ 0 h 175"/>
                  <a:gd name="T2" fmla="*/ 8 w 16"/>
                  <a:gd name="T3" fmla="*/ 0 h 175"/>
                  <a:gd name="T4" fmla="*/ 12 w 16"/>
                  <a:gd name="T5" fmla="*/ 0 h 175"/>
                  <a:gd name="T6" fmla="*/ 16 w 16"/>
                  <a:gd name="T7" fmla="*/ 4 h 175"/>
                  <a:gd name="T8" fmla="*/ 16 w 16"/>
                  <a:gd name="T9" fmla="*/ 163 h 175"/>
                  <a:gd name="T10" fmla="*/ 12 w 16"/>
                  <a:gd name="T11" fmla="*/ 175 h 175"/>
                  <a:gd name="T12" fmla="*/ 8 w 16"/>
                  <a:gd name="T13" fmla="*/ 167 h 175"/>
                  <a:gd name="T14" fmla="*/ 8 w 16"/>
                  <a:gd name="T15" fmla="*/ 163 h 175"/>
                  <a:gd name="T16" fmla="*/ 4 w 16"/>
                  <a:gd name="T17" fmla="*/ 145 h 175"/>
                  <a:gd name="T18" fmla="*/ 0 w 16"/>
                  <a:gd name="T19" fmla="*/ 131 h 175"/>
                  <a:gd name="T20" fmla="*/ 0 w 16"/>
                  <a:gd name="T21" fmla="*/ 8 h 175"/>
                  <a:gd name="T22" fmla="*/ 4 w 16"/>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75">
                    <a:moveTo>
                      <a:pt x="4" y="0"/>
                    </a:moveTo>
                    <a:cubicBezTo>
                      <a:pt x="8" y="0"/>
                      <a:pt x="8" y="0"/>
                      <a:pt x="8" y="0"/>
                    </a:cubicBezTo>
                    <a:cubicBezTo>
                      <a:pt x="8" y="0"/>
                      <a:pt x="10" y="0"/>
                      <a:pt x="12" y="0"/>
                    </a:cubicBezTo>
                    <a:cubicBezTo>
                      <a:pt x="14" y="0"/>
                      <a:pt x="16" y="4"/>
                      <a:pt x="16" y="4"/>
                    </a:cubicBezTo>
                    <a:cubicBezTo>
                      <a:pt x="16" y="163"/>
                      <a:pt x="16" y="163"/>
                      <a:pt x="16" y="163"/>
                    </a:cubicBezTo>
                    <a:cubicBezTo>
                      <a:pt x="16" y="172"/>
                      <a:pt x="14" y="175"/>
                      <a:pt x="12" y="175"/>
                    </a:cubicBezTo>
                    <a:cubicBezTo>
                      <a:pt x="10" y="175"/>
                      <a:pt x="8" y="172"/>
                      <a:pt x="8" y="167"/>
                    </a:cubicBezTo>
                    <a:cubicBezTo>
                      <a:pt x="8" y="163"/>
                      <a:pt x="8" y="163"/>
                      <a:pt x="8" y="163"/>
                    </a:cubicBezTo>
                    <a:cubicBezTo>
                      <a:pt x="8" y="158"/>
                      <a:pt x="6" y="148"/>
                      <a:pt x="4" y="145"/>
                    </a:cubicBezTo>
                    <a:cubicBezTo>
                      <a:pt x="2" y="142"/>
                      <a:pt x="0" y="136"/>
                      <a:pt x="0" y="131"/>
                    </a:cubicBezTo>
                    <a:cubicBezTo>
                      <a:pt x="0" y="8"/>
                      <a:pt x="0" y="8"/>
                      <a:pt x="0" y="8"/>
                    </a:cubicBezTo>
                    <a:cubicBezTo>
                      <a:pt x="0" y="4"/>
                      <a:pt x="2" y="0"/>
                      <a:pt x="4" y="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6" name="Rectangle 679"/>
              <p:cNvSpPr>
                <a:spLocks noChangeArrowheads="1"/>
              </p:cNvSpPr>
              <p:nvPr/>
            </p:nvSpPr>
            <p:spPr bwMode="auto">
              <a:xfrm>
                <a:off x="6555319" y="5238996"/>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7" name="Rectangle 680"/>
              <p:cNvSpPr>
                <a:spLocks noChangeArrowheads="1"/>
              </p:cNvSpPr>
              <p:nvPr/>
            </p:nvSpPr>
            <p:spPr bwMode="auto">
              <a:xfrm>
                <a:off x="6555319" y="5220763"/>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8" name="Rectangle 681"/>
              <p:cNvSpPr>
                <a:spLocks noChangeArrowheads="1"/>
              </p:cNvSpPr>
              <p:nvPr/>
            </p:nvSpPr>
            <p:spPr bwMode="auto">
              <a:xfrm>
                <a:off x="6555319" y="520253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9" name="Rectangle 682"/>
              <p:cNvSpPr>
                <a:spLocks noChangeArrowheads="1"/>
              </p:cNvSpPr>
              <p:nvPr/>
            </p:nvSpPr>
            <p:spPr bwMode="auto">
              <a:xfrm>
                <a:off x="6555319" y="518569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0" name="Rectangle 683"/>
              <p:cNvSpPr>
                <a:spLocks noChangeArrowheads="1"/>
              </p:cNvSpPr>
              <p:nvPr/>
            </p:nvSpPr>
            <p:spPr bwMode="auto">
              <a:xfrm>
                <a:off x="6555319" y="516957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1" name="Rectangle 685"/>
              <p:cNvSpPr>
                <a:spLocks noChangeArrowheads="1"/>
              </p:cNvSpPr>
              <p:nvPr/>
            </p:nvSpPr>
            <p:spPr bwMode="auto">
              <a:xfrm>
                <a:off x="6328106" y="4565773"/>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2" name="Rectangle 686"/>
              <p:cNvSpPr>
                <a:spLocks noChangeArrowheads="1"/>
              </p:cNvSpPr>
              <p:nvPr/>
            </p:nvSpPr>
            <p:spPr bwMode="auto">
              <a:xfrm>
                <a:off x="6328106" y="4547540"/>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3" name="Rectangle 687"/>
              <p:cNvSpPr>
                <a:spLocks noChangeArrowheads="1"/>
              </p:cNvSpPr>
              <p:nvPr/>
            </p:nvSpPr>
            <p:spPr bwMode="auto">
              <a:xfrm>
                <a:off x="6328106" y="4529307"/>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4" name="Rectangle 688"/>
              <p:cNvSpPr>
                <a:spLocks noChangeArrowheads="1"/>
              </p:cNvSpPr>
              <p:nvPr/>
            </p:nvSpPr>
            <p:spPr bwMode="auto">
              <a:xfrm>
                <a:off x="6328106" y="4512476"/>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5" name="Rectangle 689"/>
              <p:cNvSpPr>
                <a:spLocks noChangeArrowheads="1"/>
              </p:cNvSpPr>
              <p:nvPr/>
            </p:nvSpPr>
            <p:spPr bwMode="auto">
              <a:xfrm>
                <a:off x="6328106" y="4495646"/>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6" name="Freeform 690"/>
              <p:cNvSpPr>
                <a:spLocks/>
              </p:cNvSpPr>
              <p:nvPr/>
            </p:nvSpPr>
            <p:spPr bwMode="auto">
              <a:xfrm>
                <a:off x="6168917" y="3455657"/>
                <a:ext cx="26648" cy="474762"/>
              </a:xfrm>
              <a:custGeom>
                <a:avLst/>
                <a:gdLst>
                  <a:gd name="T0" fmla="*/ 15 w 16"/>
                  <a:gd name="T1" fmla="*/ 0 h 286"/>
                  <a:gd name="T2" fmla="*/ 16 w 16"/>
                  <a:gd name="T3" fmla="*/ 198 h 286"/>
                  <a:gd name="T4" fmla="*/ 16 w 16"/>
                  <a:gd name="T5" fmla="*/ 286 h 286"/>
                  <a:gd name="T6" fmla="*/ 8 w 16"/>
                  <a:gd name="T7" fmla="*/ 280 h 286"/>
                  <a:gd name="T8" fmla="*/ 8 w 16"/>
                  <a:gd name="T9" fmla="*/ 190 h 286"/>
                  <a:gd name="T10" fmla="*/ 0 w 16"/>
                  <a:gd name="T11" fmla="*/ 177 h 286"/>
                  <a:gd name="T12" fmla="*/ 0 w 16"/>
                  <a:gd name="T13" fmla="*/ 0 h 286"/>
                  <a:gd name="T14" fmla="*/ 15 w 16"/>
                  <a:gd name="T15" fmla="*/ 0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6">
                    <a:moveTo>
                      <a:pt x="15" y="0"/>
                    </a:moveTo>
                    <a:cubicBezTo>
                      <a:pt x="16" y="198"/>
                      <a:pt x="16" y="198"/>
                      <a:pt x="16" y="198"/>
                    </a:cubicBezTo>
                    <a:cubicBezTo>
                      <a:pt x="16" y="203"/>
                      <a:pt x="16" y="286"/>
                      <a:pt x="16" y="286"/>
                    </a:cubicBezTo>
                    <a:cubicBezTo>
                      <a:pt x="16" y="286"/>
                      <a:pt x="8" y="283"/>
                      <a:pt x="8" y="280"/>
                    </a:cubicBezTo>
                    <a:cubicBezTo>
                      <a:pt x="8" y="190"/>
                      <a:pt x="8" y="190"/>
                      <a:pt x="8" y="190"/>
                    </a:cubicBezTo>
                    <a:cubicBezTo>
                      <a:pt x="8" y="187"/>
                      <a:pt x="0" y="180"/>
                      <a:pt x="0" y="177"/>
                    </a:cubicBezTo>
                    <a:cubicBezTo>
                      <a:pt x="0" y="0"/>
                      <a:pt x="0" y="0"/>
                      <a:pt x="0" y="0"/>
                    </a:cubicBezTo>
                    <a:cubicBezTo>
                      <a:pt x="0" y="0"/>
                      <a:pt x="15" y="0"/>
                      <a:pt x="15" y="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7" name="Rectangle 691"/>
              <p:cNvSpPr>
                <a:spLocks noChangeArrowheads="1"/>
              </p:cNvSpPr>
              <p:nvPr/>
            </p:nvSpPr>
            <p:spPr bwMode="auto">
              <a:xfrm>
                <a:off x="6170320" y="3284546"/>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8" name="Rectangle 692"/>
              <p:cNvSpPr>
                <a:spLocks noChangeArrowheads="1"/>
              </p:cNvSpPr>
              <p:nvPr/>
            </p:nvSpPr>
            <p:spPr bwMode="auto">
              <a:xfrm>
                <a:off x="6170320" y="3301377"/>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9" name="Rectangle 693"/>
              <p:cNvSpPr>
                <a:spLocks noChangeArrowheads="1"/>
              </p:cNvSpPr>
              <p:nvPr/>
            </p:nvSpPr>
            <p:spPr bwMode="auto">
              <a:xfrm>
                <a:off x="6170320" y="331961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0" name="Rectangle 694"/>
              <p:cNvSpPr>
                <a:spLocks noChangeArrowheads="1"/>
              </p:cNvSpPr>
              <p:nvPr/>
            </p:nvSpPr>
            <p:spPr bwMode="auto">
              <a:xfrm>
                <a:off x="6170320" y="333644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1" name="Rectangle 695"/>
              <p:cNvSpPr>
                <a:spLocks noChangeArrowheads="1"/>
              </p:cNvSpPr>
              <p:nvPr/>
            </p:nvSpPr>
            <p:spPr bwMode="auto">
              <a:xfrm>
                <a:off x="6170320" y="335257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2" name="Rectangle 696"/>
              <p:cNvSpPr>
                <a:spLocks noChangeArrowheads="1"/>
              </p:cNvSpPr>
              <p:nvPr/>
            </p:nvSpPr>
            <p:spPr bwMode="auto">
              <a:xfrm>
                <a:off x="6167514" y="3369400"/>
                <a:ext cx="25947"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3" name="Rectangle 697"/>
              <p:cNvSpPr>
                <a:spLocks noChangeArrowheads="1"/>
              </p:cNvSpPr>
              <p:nvPr/>
            </p:nvSpPr>
            <p:spPr bwMode="auto">
              <a:xfrm>
                <a:off x="6167514" y="3387633"/>
                <a:ext cx="25947"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4" name="Rectangle 698"/>
              <p:cNvSpPr>
                <a:spLocks noChangeArrowheads="1"/>
              </p:cNvSpPr>
              <p:nvPr/>
            </p:nvSpPr>
            <p:spPr bwMode="auto">
              <a:xfrm>
                <a:off x="6167514" y="3405867"/>
                <a:ext cx="25947"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5" name="Rectangle 699"/>
              <p:cNvSpPr>
                <a:spLocks noChangeArrowheads="1"/>
              </p:cNvSpPr>
              <p:nvPr/>
            </p:nvSpPr>
            <p:spPr bwMode="auto">
              <a:xfrm>
                <a:off x="6167514" y="3422697"/>
                <a:ext cx="25947"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6" name="Rectangle 700"/>
              <p:cNvSpPr>
                <a:spLocks noChangeArrowheads="1"/>
              </p:cNvSpPr>
              <p:nvPr/>
            </p:nvSpPr>
            <p:spPr bwMode="auto">
              <a:xfrm>
                <a:off x="6167514" y="3438826"/>
                <a:ext cx="25947"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7" name="Rectangle 702"/>
              <p:cNvSpPr>
                <a:spLocks noChangeArrowheads="1"/>
              </p:cNvSpPr>
              <p:nvPr/>
            </p:nvSpPr>
            <p:spPr bwMode="auto">
              <a:xfrm>
                <a:off x="7527284" y="4053142"/>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8" name="Rectangle 703"/>
              <p:cNvSpPr>
                <a:spLocks noChangeArrowheads="1"/>
              </p:cNvSpPr>
              <p:nvPr/>
            </p:nvSpPr>
            <p:spPr bwMode="auto">
              <a:xfrm>
                <a:off x="7527284" y="4071375"/>
                <a:ext cx="23843"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9" name="Rectangle 704"/>
              <p:cNvSpPr>
                <a:spLocks noChangeArrowheads="1"/>
              </p:cNvSpPr>
              <p:nvPr/>
            </p:nvSpPr>
            <p:spPr bwMode="auto">
              <a:xfrm>
                <a:off x="7527284" y="4087505"/>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0" name="Rectangle 705"/>
              <p:cNvSpPr>
                <a:spLocks noChangeArrowheads="1"/>
              </p:cNvSpPr>
              <p:nvPr/>
            </p:nvSpPr>
            <p:spPr bwMode="auto">
              <a:xfrm>
                <a:off x="7527284" y="4104335"/>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1" name="Rectangle 706"/>
              <p:cNvSpPr>
                <a:spLocks noChangeArrowheads="1"/>
              </p:cNvSpPr>
              <p:nvPr/>
            </p:nvSpPr>
            <p:spPr bwMode="auto">
              <a:xfrm>
                <a:off x="7527284" y="4121166"/>
                <a:ext cx="23843"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2" name="Rectangle 707"/>
              <p:cNvSpPr>
                <a:spLocks noChangeArrowheads="1"/>
              </p:cNvSpPr>
              <p:nvPr/>
            </p:nvSpPr>
            <p:spPr bwMode="auto">
              <a:xfrm>
                <a:off x="7525882" y="4139399"/>
                <a:ext cx="26648"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3" name="Rectangle 708"/>
              <p:cNvSpPr>
                <a:spLocks noChangeArrowheads="1"/>
              </p:cNvSpPr>
              <p:nvPr/>
            </p:nvSpPr>
            <p:spPr bwMode="auto">
              <a:xfrm>
                <a:off x="7525882" y="4155528"/>
                <a:ext cx="2664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4" name="Rectangle 709"/>
              <p:cNvSpPr>
                <a:spLocks noChangeArrowheads="1"/>
              </p:cNvSpPr>
              <p:nvPr/>
            </p:nvSpPr>
            <p:spPr bwMode="auto">
              <a:xfrm>
                <a:off x="7525882" y="4173761"/>
                <a:ext cx="2664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5" name="Rectangle 710"/>
              <p:cNvSpPr>
                <a:spLocks noChangeArrowheads="1"/>
              </p:cNvSpPr>
              <p:nvPr/>
            </p:nvSpPr>
            <p:spPr bwMode="auto">
              <a:xfrm>
                <a:off x="7525882" y="4190592"/>
                <a:ext cx="26648"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6" name="Rectangle 711"/>
              <p:cNvSpPr>
                <a:spLocks noChangeArrowheads="1"/>
              </p:cNvSpPr>
              <p:nvPr/>
            </p:nvSpPr>
            <p:spPr bwMode="auto">
              <a:xfrm>
                <a:off x="7525882" y="4207422"/>
                <a:ext cx="26648"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7" name="Rectangle 712"/>
              <p:cNvSpPr>
                <a:spLocks noChangeArrowheads="1"/>
              </p:cNvSpPr>
              <p:nvPr/>
            </p:nvSpPr>
            <p:spPr bwMode="auto">
              <a:xfrm>
                <a:off x="6201877" y="2636569"/>
                <a:ext cx="13324" cy="21178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8" name="Freeform 713"/>
              <p:cNvSpPr>
                <a:spLocks/>
              </p:cNvSpPr>
              <p:nvPr/>
            </p:nvSpPr>
            <p:spPr bwMode="auto">
              <a:xfrm>
                <a:off x="6168917" y="2636569"/>
                <a:ext cx="21739" cy="211785"/>
              </a:xfrm>
              <a:custGeom>
                <a:avLst/>
                <a:gdLst>
                  <a:gd name="T0" fmla="*/ 0 w 31"/>
                  <a:gd name="T1" fmla="*/ 0 h 302"/>
                  <a:gd name="T2" fmla="*/ 31 w 31"/>
                  <a:gd name="T3" fmla="*/ 0 h 302"/>
                  <a:gd name="T4" fmla="*/ 31 w 31"/>
                  <a:gd name="T5" fmla="*/ 302 h 302"/>
                  <a:gd name="T6" fmla="*/ 0 w 31"/>
                  <a:gd name="T7" fmla="*/ 276 h 302"/>
                  <a:gd name="T8" fmla="*/ 0 w 31"/>
                  <a:gd name="T9" fmla="*/ 0 h 302"/>
                </a:gdLst>
                <a:ahLst/>
                <a:cxnLst>
                  <a:cxn ang="0">
                    <a:pos x="T0" y="T1"/>
                  </a:cxn>
                  <a:cxn ang="0">
                    <a:pos x="T2" y="T3"/>
                  </a:cxn>
                  <a:cxn ang="0">
                    <a:pos x="T4" y="T5"/>
                  </a:cxn>
                  <a:cxn ang="0">
                    <a:pos x="T6" y="T7"/>
                  </a:cxn>
                  <a:cxn ang="0">
                    <a:pos x="T8" y="T9"/>
                  </a:cxn>
                </a:cxnLst>
                <a:rect l="0" t="0" r="r" b="b"/>
                <a:pathLst>
                  <a:path w="31" h="302">
                    <a:moveTo>
                      <a:pt x="0" y="0"/>
                    </a:moveTo>
                    <a:lnTo>
                      <a:pt x="31" y="0"/>
                    </a:lnTo>
                    <a:lnTo>
                      <a:pt x="31" y="302"/>
                    </a:lnTo>
                    <a:lnTo>
                      <a:pt x="0" y="276"/>
                    </a:ln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9" name="Rectangle 714"/>
              <p:cNvSpPr>
                <a:spLocks noChangeArrowheads="1"/>
              </p:cNvSpPr>
              <p:nvPr/>
            </p:nvSpPr>
            <p:spPr bwMode="auto">
              <a:xfrm>
                <a:off x="6145775" y="2636569"/>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0" name="Rectangle 715"/>
              <p:cNvSpPr>
                <a:spLocks noChangeArrowheads="1"/>
              </p:cNvSpPr>
              <p:nvPr/>
            </p:nvSpPr>
            <p:spPr bwMode="auto">
              <a:xfrm>
                <a:off x="6145775" y="2654802"/>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1" name="Rectangle 716"/>
              <p:cNvSpPr>
                <a:spLocks noChangeArrowheads="1"/>
              </p:cNvSpPr>
              <p:nvPr/>
            </p:nvSpPr>
            <p:spPr bwMode="auto">
              <a:xfrm>
                <a:off x="6145775" y="2670932"/>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2" name="Rectangle 717"/>
              <p:cNvSpPr>
                <a:spLocks noChangeArrowheads="1"/>
              </p:cNvSpPr>
              <p:nvPr/>
            </p:nvSpPr>
            <p:spPr bwMode="auto">
              <a:xfrm>
                <a:off x="6145775" y="2687762"/>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3" name="Rectangle 718"/>
              <p:cNvSpPr>
                <a:spLocks noChangeArrowheads="1"/>
              </p:cNvSpPr>
              <p:nvPr/>
            </p:nvSpPr>
            <p:spPr bwMode="auto">
              <a:xfrm>
                <a:off x="6145775" y="2704593"/>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4" name="Rectangle 719"/>
              <p:cNvSpPr>
                <a:spLocks noChangeArrowheads="1"/>
              </p:cNvSpPr>
              <p:nvPr/>
            </p:nvSpPr>
            <p:spPr bwMode="auto">
              <a:xfrm>
                <a:off x="7171037" y="2895339"/>
                <a:ext cx="13324" cy="21178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5" name="Freeform 720"/>
              <p:cNvSpPr>
                <a:spLocks/>
              </p:cNvSpPr>
              <p:nvPr/>
            </p:nvSpPr>
            <p:spPr bwMode="auto">
              <a:xfrm>
                <a:off x="7137376" y="2895339"/>
                <a:ext cx="23843" cy="211785"/>
              </a:xfrm>
              <a:custGeom>
                <a:avLst/>
                <a:gdLst>
                  <a:gd name="T0" fmla="*/ 0 w 34"/>
                  <a:gd name="T1" fmla="*/ 0 h 302"/>
                  <a:gd name="T2" fmla="*/ 34 w 34"/>
                  <a:gd name="T3" fmla="*/ 0 h 302"/>
                  <a:gd name="T4" fmla="*/ 34 w 34"/>
                  <a:gd name="T5" fmla="*/ 302 h 302"/>
                  <a:gd name="T6" fmla="*/ 0 w 34"/>
                  <a:gd name="T7" fmla="*/ 276 h 302"/>
                  <a:gd name="T8" fmla="*/ 0 w 34"/>
                  <a:gd name="T9" fmla="*/ 0 h 302"/>
                </a:gdLst>
                <a:ahLst/>
                <a:cxnLst>
                  <a:cxn ang="0">
                    <a:pos x="T0" y="T1"/>
                  </a:cxn>
                  <a:cxn ang="0">
                    <a:pos x="T2" y="T3"/>
                  </a:cxn>
                  <a:cxn ang="0">
                    <a:pos x="T4" y="T5"/>
                  </a:cxn>
                  <a:cxn ang="0">
                    <a:pos x="T6" y="T7"/>
                  </a:cxn>
                  <a:cxn ang="0">
                    <a:pos x="T8" y="T9"/>
                  </a:cxn>
                </a:cxnLst>
                <a:rect l="0" t="0" r="r" b="b"/>
                <a:pathLst>
                  <a:path w="34" h="302">
                    <a:moveTo>
                      <a:pt x="0" y="0"/>
                    </a:moveTo>
                    <a:lnTo>
                      <a:pt x="34" y="0"/>
                    </a:lnTo>
                    <a:lnTo>
                      <a:pt x="34" y="302"/>
                    </a:lnTo>
                    <a:lnTo>
                      <a:pt x="0" y="276"/>
                    </a:ln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6" name="Rectangle 721"/>
              <p:cNvSpPr>
                <a:spLocks noChangeArrowheads="1"/>
              </p:cNvSpPr>
              <p:nvPr/>
            </p:nvSpPr>
            <p:spPr bwMode="auto">
              <a:xfrm>
                <a:off x="7114234" y="2895339"/>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7" name="Rectangle 722"/>
              <p:cNvSpPr>
                <a:spLocks noChangeArrowheads="1"/>
              </p:cNvSpPr>
              <p:nvPr/>
            </p:nvSpPr>
            <p:spPr bwMode="auto">
              <a:xfrm>
                <a:off x="7114234" y="2911469"/>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8" name="Rectangle 723"/>
              <p:cNvSpPr>
                <a:spLocks noChangeArrowheads="1"/>
              </p:cNvSpPr>
              <p:nvPr/>
            </p:nvSpPr>
            <p:spPr bwMode="auto">
              <a:xfrm>
                <a:off x="7114234" y="2929702"/>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9" name="Rectangle 724"/>
              <p:cNvSpPr>
                <a:spLocks noChangeArrowheads="1"/>
              </p:cNvSpPr>
              <p:nvPr/>
            </p:nvSpPr>
            <p:spPr bwMode="auto">
              <a:xfrm>
                <a:off x="7114234" y="2946532"/>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0" name="Rectangle 725"/>
              <p:cNvSpPr>
                <a:spLocks noChangeArrowheads="1"/>
              </p:cNvSpPr>
              <p:nvPr/>
            </p:nvSpPr>
            <p:spPr bwMode="auto">
              <a:xfrm>
                <a:off x="7114234" y="2963363"/>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1" name="Freeform 726"/>
              <p:cNvSpPr>
                <a:spLocks/>
              </p:cNvSpPr>
              <p:nvPr/>
            </p:nvSpPr>
            <p:spPr bwMode="auto">
              <a:xfrm>
                <a:off x="6809180" y="3399555"/>
                <a:ext cx="11922" cy="147267"/>
              </a:xfrm>
              <a:custGeom>
                <a:avLst/>
                <a:gdLst>
                  <a:gd name="T0" fmla="*/ 17 w 17"/>
                  <a:gd name="T1" fmla="*/ 210 h 210"/>
                  <a:gd name="T2" fmla="*/ 17 w 17"/>
                  <a:gd name="T3" fmla="*/ 21 h 210"/>
                  <a:gd name="T4" fmla="*/ 0 w 17"/>
                  <a:gd name="T5" fmla="*/ 0 h 210"/>
                  <a:gd name="T6" fmla="*/ 0 w 17"/>
                  <a:gd name="T7" fmla="*/ 198 h 210"/>
                  <a:gd name="T8" fmla="*/ 17 w 17"/>
                  <a:gd name="T9" fmla="*/ 210 h 210"/>
                </a:gdLst>
                <a:ahLst/>
                <a:cxnLst>
                  <a:cxn ang="0">
                    <a:pos x="T0" y="T1"/>
                  </a:cxn>
                  <a:cxn ang="0">
                    <a:pos x="T2" y="T3"/>
                  </a:cxn>
                  <a:cxn ang="0">
                    <a:pos x="T4" y="T5"/>
                  </a:cxn>
                  <a:cxn ang="0">
                    <a:pos x="T6" y="T7"/>
                  </a:cxn>
                  <a:cxn ang="0">
                    <a:pos x="T8" y="T9"/>
                  </a:cxn>
                </a:cxnLst>
                <a:rect l="0" t="0" r="r" b="b"/>
                <a:pathLst>
                  <a:path w="17" h="210">
                    <a:moveTo>
                      <a:pt x="17" y="210"/>
                    </a:moveTo>
                    <a:lnTo>
                      <a:pt x="17" y="21"/>
                    </a:lnTo>
                    <a:lnTo>
                      <a:pt x="0" y="0"/>
                    </a:lnTo>
                    <a:lnTo>
                      <a:pt x="0" y="198"/>
                    </a:lnTo>
                    <a:lnTo>
                      <a:pt x="17"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2" name="Freeform 727"/>
              <p:cNvSpPr>
                <a:spLocks/>
              </p:cNvSpPr>
              <p:nvPr/>
            </p:nvSpPr>
            <p:spPr bwMode="auto">
              <a:xfrm>
                <a:off x="6826010" y="3400958"/>
                <a:ext cx="9818" cy="147969"/>
              </a:xfrm>
              <a:custGeom>
                <a:avLst/>
                <a:gdLst>
                  <a:gd name="T0" fmla="*/ 14 w 14"/>
                  <a:gd name="T1" fmla="*/ 211 h 211"/>
                  <a:gd name="T2" fmla="*/ 14 w 14"/>
                  <a:gd name="T3" fmla="*/ 21 h 211"/>
                  <a:gd name="T4" fmla="*/ 0 w 14"/>
                  <a:gd name="T5" fmla="*/ 0 h 211"/>
                  <a:gd name="T6" fmla="*/ 0 w 14"/>
                  <a:gd name="T7" fmla="*/ 199 h 211"/>
                  <a:gd name="T8" fmla="*/ 14 w 14"/>
                  <a:gd name="T9" fmla="*/ 211 h 211"/>
                </a:gdLst>
                <a:ahLst/>
                <a:cxnLst>
                  <a:cxn ang="0">
                    <a:pos x="T0" y="T1"/>
                  </a:cxn>
                  <a:cxn ang="0">
                    <a:pos x="T2" y="T3"/>
                  </a:cxn>
                  <a:cxn ang="0">
                    <a:pos x="T4" y="T5"/>
                  </a:cxn>
                  <a:cxn ang="0">
                    <a:pos x="T6" y="T7"/>
                  </a:cxn>
                  <a:cxn ang="0">
                    <a:pos x="T8" y="T9"/>
                  </a:cxn>
                </a:cxnLst>
                <a:rect l="0" t="0" r="r" b="b"/>
                <a:pathLst>
                  <a:path w="14" h="211">
                    <a:moveTo>
                      <a:pt x="14" y="211"/>
                    </a:moveTo>
                    <a:lnTo>
                      <a:pt x="14" y="21"/>
                    </a:lnTo>
                    <a:lnTo>
                      <a:pt x="0" y="0"/>
                    </a:lnTo>
                    <a:lnTo>
                      <a:pt x="0" y="199"/>
                    </a:lnTo>
                    <a:lnTo>
                      <a:pt x="14" y="211"/>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3" name="Freeform 728"/>
              <p:cNvSpPr>
                <a:spLocks/>
              </p:cNvSpPr>
              <p:nvPr/>
            </p:nvSpPr>
            <p:spPr bwMode="auto">
              <a:xfrm>
                <a:off x="6391221" y="3996339"/>
                <a:ext cx="9818" cy="147969"/>
              </a:xfrm>
              <a:custGeom>
                <a:avLst/>
                <a:gdLst>
                  <a:gd name="T0" fmla="*/ 14 w 14"/>
                  <a:gd name="T1" fmla="*/ 211 h 211"/>
                  <a:gd name="T2" fmla="*/ 14 w 14"/>
                  <a:gd name="T3" fmla="*/ 22 h 211"/>
                  <a:gd name="T4" fmla="*/ 0 w 14"/>
                  <a:gd name="T5" fmla="*/ 0 h 211"/>
                  <a:gd name="T6" fmla="*/ 0 w 14"/>
                  <a:gd name="T7" fmla="*/ 199 h 211"/>
                  <a:gd name="T8" fmla="*/ 14 w 14"/>
                  <a:gd name="T9" fmla="*/ 211 h 211"/>
                </a:gdLst>
                <a:ahLst/>
                <a:cxnLst>
                  <a:cxn ang="0">
                    <a:pos x="T0" y="T1"/>
                  </a:cxn>
                  <a:cxn ang="0">
                    <a:pos x="T2" y="T3"/>
                  </a:cxn>
                  <a:cxn ang="0">
                    <a:pos x="T4" y="T5"/>
                  </a:cxn>
                  <a:cxn ang="0">
                    <a:pos x="T6" y="T7"/>
                  </a:cxn>
                  <a:cxn ang="0">
                    <a:pos x="T8" y="T9"/>
                  </a:cxn>
                </a:cxnLst>
                <a:rect l="0" t="0" r="r" b="b"/>
                <a:pathLst>
                  <a:path w="14" h="211">
                    <a:moveTo>
                      <a:pt x="14" y="211"/>
                    </a:moveTo>
                    <a:lnTo>
                      <a:pt x="14" y="22"/>
                    </a:lnTo>
                    <a:lnTo>
                      <a:pt x="0" y="0"/>
                    </a:lnTo>
                    <a:lnTo>
                      <a:pt x="0" y="199"/>
                    </a:lnTo>
                    <a:lnTo>
                      <a:pt x="14" y="211"/>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4" name="Freeform 729"/>
              <p:cNvSpPr>
                <a:spLocks/>
              </p:cNvSpPr>
              <p:nvPr/>
            </p:nvSpPr>
            <p:spPr bwMode="auto">
              <a:xfrm>
                <a:off x="6408051" y="3996339"/>
                <a:ext cx="9818" cy="149371"/>
              </a:xfrm>
              <a:custGeom>
                <a:avLst/>
                <a:gdLst>
                  <a:gd name="T0" fmla="*/ 14 w 14"/>
                  <a:gd name="T1" fmla="*/ 213 h 213"/>
                  <a:gd name="T2" fmla="*/ 14 w 14"/>
                  <a:gd name="T3" fmla="*/ 22 h 213"/>
                  <a:gd name="T4" fmla="*/ 0 w 14"/>
                  <a:gd name="T5" fmla="*/ 0 h 213"/>
                  <a:gd name="T6" fmla="*/ 0 w 14"/>
                  <a:gd name="T7" fmla="*/ 201 h 213"/>
                  <a:gd name="T8" fmla="*/ 14 w 14"/>
                  <a:gd name="T9" fmla="*/ 213 h 213"/>
                </a:gdLst>
                <a:ahLst/>
                <a:cxnLst>
                  <a:cxn ang="0">
                    <a:pos x="T0" y="T1"/>
                  </a:cxn>
                  <a:cxn ang="0">
                    <a:pos x="T2" y="T3"/>
                  </a:cxn>
                  <a:cxn ang="0">
                    <a:pos x="T4" y="T5"/>
                  </a:cxn>
                  <a:cxn ang="0">
                    <a:pos x="T6" y="T7"/>
                  </a:cxn>
                  <a:cxn ang="0">
                    <a:pos x="T8" y="T9"/>
                  </a:cxn>
                </a:cxnLst>
                <a:rect l="0" t="0" r="r" b="b"/>
                <a:pathLst>
                  <a:path w="14" h="213">
                    <a:moveTo>
                      <a:pt x="14" y="213"/>
                    </a:moveTo>
                    <a:lnTo>
                      <a:pt x="14" y="22"/>
                    </a:lnTo>
                    <a:lnTo>
                      <a:pt x="0" y="0"/>
                    </a:lnTo>
                    <a:lnTo>
                      <a:pt x="0" y="201"/>
                    </a:lnTo>
                    <a:lnTo>
                      <a:pt x="14" y="21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5" name="Freeform 730"/>
              <p:cNvSpPr>
                <a:spLocks/>
              </p:cNvSpPr>
              <p:nvPr/>
            </p:nvSpPr>
            <p:spPr bwMode="auto">
              <a:xfrm>
                <a:off x="7477494" y="4331548"/>
                <a:ext cx="10519" cy="182331"/>
              </a:xfrm>
              <a:custGeom>
                <a:avLst/>
                <a:gdLst>
                  <a:gd name="T0" fmla="*/ 15 w 15"/>
                  <a:gd name="T1" fmla="*/ 260 h 260"/>
                  <a:gd name="T2" fmla="*/ 15 w 15"/>
                  <a:gd name="T3" fmla="*/ 21 h 260"/>
                  <a:gd name="T4" fmla="*/ 0 w 15"/>
                  <a:gd name="T5" fmla="*/ 0 h 260"/>
                  <a:gd name="T6" fmla="*/ 0 w 15"/>
                  <a:gd name="T7" fmla="*/ 249 h 260"/>
                  <a:gd name="T8" fmla="*/ 15 w 15"/>
                  <a:gd name="T9" fmla="*/ 260 h 260"/>
                </a:gdLst>
                <a:ahLst/>
                <a:cxnLst>
                  <a:cxn ang="0">
                    <a:pos x="T0" y="T1"/>
                  </a:cxn>
                  <a:cxn ang="0">
                    <a:pos x="T2" y="T3"/>
                  </a:cxn>
                  <a:cxn ang="0">
                    <a:pos x="T4" y="T5"/>
                  </a:cxn>
                  <a:cxn ang="0">
                    <a:pos x="T6" y="T7"/>
                  </a:cxn>
                  <a:cxn ang="0">
                    <a:pos x="T8" y="T9"/>
                  </a:cxn>
                </a:cxnLst>
                <a:rect l="0" t="0" r="r" b="b"/>
                <a:pathLst>
                  <a:path w="15" h="260">
                    <a:moveTo>
                      <a:pt x="15" y="260"/>
                    </a:moveTo>
                    <a:lnTo>
                      <a:pt x="15" y="21"/>
                    </a:lnTo>
                    <a:lnTo>
                      <a:pt x="0" y="0"/>
                    </a:lnTo>
                    <a:lnTo>
                      <a:pt x="0" y="249"/>
                    </a:lnTo>
                    <a:lnTo>
                      <a:pt x="15" y="26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6" name="Freeform 731"/>
              <p:cNvSpPr>
                <a:spLocks/>
              </p:cNvSpPr>
              <p:nvPr/>
            </p:nvSpPr>
            <p:spPr bwMode="auto">
              <a:xfrm>
                <a:off x="7494324" y="4333652"/>
                <a:ext cx="9818" cy="182331"/>
              </a:xfrm>
              <a:custGeom>
                <a:avLst/>
                <a:gdLst>
                  <a:gd name="T0" fmla="*/ 14 w 14"/>
                  <a:gd name="T1" fmla="*/ 260 h 260"/>
                  <a:gd name="T2" fmla="*/ 14 w 14"/>
                  <a:gd name="T3" fmla="*/ 21 h 260"/>
                  <a:gd name="T4" fmla="*/ 0 w 14"/>
                  <a:gd name="T5" fmla="*/ 0 h 260"/>
                  <a:gd name="T6" fmla="*/ 0 w 14"/>
                  <a:gd name="T7" fmla="*/ 248 h 260"/>
                  <a:gd name="T8" fmla="*/ 14 w 14"/>
                  <a:gd name="T9" fmla="*/ 260 h 260"/>
                </a:gdLst>
                <a:ahLst/>
                <a:cxnLst>
                  <a:cxn ang="0">
                    <a:pos x="T0" y="T1"/>
                  </a:cxn>
                  <a:cxn ang="0">
                    <a:pos x="T2" y="T3"/>
                  </a:cxn>
                  <a:cxn ang="0">
                    <a:pos x="T4" y="T5"/>
                  </a:cxn>
                  <a:cxn ang="0">
                    <a:pos x="T6" y="T7"/>
                  </a:cxn>
                  <a:cxn ang="0">
                    <a:pos x="T8" y="T9"/>
                  </a:cxn>
                </a:cxnLst>
                <a:rect l="0" t="0" r="r" b="b"/>
                <a:pathLst>
                  <a:path w="14" h="260">
                    <a:moveTo>
                      <a:pt x="14" y="260"/>
                    </a:moveTo>
                    <a:lnTo>
                      <a:pt x="14" y="21"/>
                    </a:lnTo>
                    <a:lnTo>
                      <a:pt x="0" y="0"/>
                    </a:lnTo>
                    <a:lnTo>
                      <a:pt x="0" y="248"/>
                    </a:lnTo>
                    <a:lnTo>
                      <a:pt x="14" y="26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7" name="Freeform 732"/>
              <p:cNvSpPr>
                <a:spLocks/>
              </p:cNvSpPr>
              <p:nvPr/>
            </p:nvSpPr>
            <p:spPr bwMode="auto">
              <a:xfrm>
                <a:off x="7126156" y="3573471"/>
                <a:ext cx="147267" cy="11922"/>
              </a:xfrm>
              <a:custGeom>
                <a:avLst/>
                <a:gdLst>
                  <a:gd name="T0" fmla="*/ 210 w 210"/>
                  <a:gd name="T1" fmla="*/ 0 h 17"/>
                  <a:gd name="T2" fmla="*/ 21 w 210"/>
                  <a:gd name="T3" fmla="*/ 0 h 17"/>
                  <a:gd name="T4" fmla="*/ 0 w 210"/>
                  <a:gd name="T5" fmla="*/ 17 h 17"/>
                  <a:gd name="T6" fmla="*/ 201 w 210"/>
                  <a:gd name="T7" fmla="*/ 17 h 17"/>
                  <a:gd name="T8" fmla="*/ 210 w 210"/>
                  <a:gd name="T9" fmla="*/ 0 h 17"/>
                </a:gdLst>
                <a:ahLst/>
                <a:cxnLst>
                  <a:cxn ang="0">
                    <a:pos x="T0" y="T1"/>
                  </a:cxn>
                  <a:cxn ang="0">
                    <a:pos x="T2" y="T3"/>
                  </a:cxn>
                  <a:cxn ang="0">
                    <a:pos x="T4" y="T5"/>
                  </a:cxn>
                  <a:cxn ang="0">
                    <a:pos x="T6" y="T7"/>
                  </a:cxn>
                  <a:cxn ang="0">
                    <a:pos x="T8" y="T9"/>
                  </a:cxn>
                </a:cxnLst>
                <a:rect l="0" t="0" r="r" b="b"/>
                <a:pathLst>
                  <a:path w="210" h="17">
                    <a:moveTo>
                      <a:pt x="210" y="0"/>
                    </a:moveTo>
                    <a:lnTo>
                      <a:pt x="21" y="0"/>
                    </a:lnTo>
                    <a:lnTo>
                      <a:pt x="0" y="17"/>
                    </a:lnTo>
                    <a:lnTo>
                      <a:pt x="201" y="17"/>
                    </a:lnTo>
                    <a:lnTo>
                      <a:pt x="21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8" name="Freeform 733"/>
              <p:cNvSpPr>
                <a:spLocks/>
              </p:cNvSpPr>
              <p:nvPr/>
            </p:nvSpPr>
            <p:spPr bwMode="auto">
              <a:xfrm>
                <a:off x="7127558" y="3558744"/>
                <a:ext cx="147969" cy="9818"/>
              </a:xfrm>
              <a:custGeom>
                <a:avLst/>
                <a:gdLst>
                  <a:gd name="T0" fmla="*/ 211 w 211"/>
                  <a:gd name="T1" fmla="*/ 0 h 14"/>
                  <a:gd name="T2" fmla="*/ 22 w 211"/>
                  <a:gd name="T3" fmla="*/ 0 h 14"/>
                  <a:gd name="T4" fmla="*/ 0 w 211"/>
                  <a:gd name="T5" fmla="*/ 14 h 14"/>
                  <a:gd name="T6" fmla="*/ 199 w 211"/>
                  <a:gd name="T7" fmla="*/ 14 h 14"/>
                  <a:gd name="T8" fmla="*/ 211 w 211"/>
                  <a:gd name="T9" fmla="*/ 0 h 14"/>
                </a:gdLst>
                <a:ahLst/>
                <a:cxnLst>
                  <a:cxn ang="0">
                    <a:pos x="T0" y="T1"/>
                  </a:cxn>
                  <a:cxn ang="0">
                    <a:pos x="T2" y="T3"/>
                  </a:cxn>
                  <a:cxn ang="0">
                    <a:pos x="T4" y="T5"/>
                  </a:cxn>
                  <a:cxn ang="0">
                    <a:pos x="T6" y="T7"/>
                  </a:cxn>
                  <a:cxn ang="0">
                    <a:pos x="T8" y="T9"/>
                  </a:cxn>
                </a:cxnLst>
                <a:rect l="0" t="0" r="r" b="b"/>
                <a:pathLst>
                  <a:path w="211" h="14">
                    <a:moveTo>
                      <a:pt x="211" y="0"/>
                    </a:moveTo>
                    <a:lnTo>
                      <a:pt x="22" y="0"/>
                    </a:lnTo>
                    <a:lnTo>
                      <a:pt x="0" y="14"/>
                    </a:lnTo>
                    <a:lnTo>
                      <a:pt x="199" y="14"/>
                    </a:lnTo>
                    <a:lnTo>
                      <a:pt x="211"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9" name="Rectangle 734"/>
              <p:cNvSpPr>
                <a:spLocks noChangeArrowheads="1"/>
              </p:cNvSpPr>
              <p:nvPr/>
            </p:nvSpPr>
            <p:spPr bwMode="auto">
              <a:xfrm>
                <a:off x="6598798" y="4610655"/>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0" name="Rectangle 735"/>
              <p:cNvSpPr>
                <a:spLocks noChangeArrowheads="1"/>
              </p:cNvSpPr>
              <p:nvPr/>
            </p:nvSpPr>
            <p:spPr bwMode="auto">
              <a:xfrm>
                <a:off x="6598798" y="4628888"/>
                <a:ext cx="23142"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1" name="Rectangle 736"/>
              <p:cNvSpPr>
                <a:spLocks noChangeArrowheads="1"/>
              </p:cNvSpPr>
              <p:nvPr/>
            </p:nvSpPr>
            <p:spPr bwMode="auto">
              <a:xfrm>
                <a:off x="6598798" y="4647121"/>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2" name="Rectangle 737"/>
              <p:cNvSpPr>
                <a:spLocks noChangeArrowheads="1"/>
              </p:cNvSpPr>
              <p:nvPr/>
            </p:nvSpPr>
            <p:spPr bwMode="auto">
              <a:xfrm>
                <a:off x="6598798" y="4663250"/>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3" name="Rectangle 738"/>
              <p:cNvSpPr>
                <a:spLocks noChangeArrowheads="1"/>
              </p:cNvSpPr>
              <p:nvPr/>
            </p:nvSpPr>
            <p:spPr bwMode="auto">
              <a:xfrm>
                <a:off x="6598798" y="4680081"/>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4" name="Freeform 739"/>
              <p:cNvSpPr>
                <a:spLocks/>
              </p:cNvSpPr>
              <p:nvPr/>
            </p:nvSpPr>
            <p:spPr bwMode="auto">
              <a:xfrm>
                <a:off x="6595291" y="4572085"/>
                <a:ext cx="9818" cy="149371"/>
              </a:xfrm>
              <a:custGeom>
                <a:avLst/>
                <a:gdLst>
                  <a:gd name="T0" fmla="*/ 14 w 14"/>
                  <a:gd name="T1" fmla="*/ 213 h 213"/>
                  <a:gd name="T2" fmla="*/ 14 w 14"/>
                  <a:gd name="T3" fmla="*/ 21 h 213"/>
                  <a:gd name="T4" fmla="*/ 0 w 14"/>
                  <a:gd name="T5" fmla="*/ 0 h 213"/>
                  <a:gd name="T6" fmla="*/ 0 w 14"/>
                  <a:gd name="T7" fmla="*/ 201 h 213"/>
                  <a:gd name="T8" fmla="*/ 14 w 14"/>
                  <a:gd name="T9" fmla="*/ 213 h 213"/>
                </a:gdLst>
                <a:ahLst/>
                <a:cxnLst>
                  <a:cxn ang="0">
                    <a:pos x="T0" y="T1"/>
                  </a:cxn>
                  <a:cxn ang="0">
                    <a:pos x="T2" y="T3"/>
                  </a:cxn>
                  <a:cxn ang="0">
                    <a:pos x="T4" y="T5"/>
                  </a:cxn>
                  <a:cxn ang="0">
                    <a:pos x="T6" y="T7"/>
                  </a:cxn>
                  <a:cxn ang="0">
                    <a:pos x="T8" y="T9"/>
                  </a:cxn>
                </a:cxnLst>
                <a:rect l="0" t="0" r="r" b="b"/>
                <a:pathLst>
                  <a:path w="14" h="213">
                    <a:moveTo>
                      <a:pt x="14" y="213"/>
                    </a:moveTo>
                    <a:lnTo>
                      <a:pt x="14" y="21"/>
                    </a:lnTo>
                    <a:lnTo>
                      <a:pt x="0" y="0"/>
                    </a:lnTo>
                    <a:lnTo>
                      <a:pt x="0" y="201"/>
                    </a:lnTo>
                    <a:lnTo>
                      <a:pt x="14" y="21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5" name="Rectangle 740"/>
              <p:cNvSpPr>
                <a:spLocks noChangeArrowheads="1"/>
              </p:cNvSpPr>
              <p:nvPr/>
            </p:nvSpPr>
            <p:spPr bwMode="auto">
              <a:xfrm>
                <a:off x="7061638" y="5025108"/>
                <a:ext cx="21038"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6" name="Rectangle 741"/>
              <p:cNvSpPr>
                <a:spLocks noChangeArrowheads="1"/>
              </p:cNvSpPr>
              <p:nvPr/>
            </p:nvSpPr>
            <p:spPr bwMode="auto">
              <a:xfrm>
                <a:off x="7061638" y="5041938"/>
                <a:ext cx="21038"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7" name="Rectangle 742"/>
              <p:cNvSpPr>
                <a:spLocks noChangeArrowheads="1"/>
              </p:cNvSpPr>
              <p:nvPr/>
            </p:nvSpPr>
            <p:spPr bwMode="auto">
              <a:xfrm>
                <a:off x="7061638" y="5060171"/>
                <a:ext cx="21038"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8" name="Rectangle 743"/>
              <p:cNvSpPr>
                <a:spLocks noChangeArrowheads="1"/>
              </p:cNvSpPr>
              <p:nvPr/>
            </p:nvSpPr>
            <p:spPr bwMode="auto">
              <a:xfrm>
                <a:off x="7061638" y="5076301"/>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9" name="Rectangle 744"/>
              <p:cNvSpPr>
                <a:spLocks noChangeArrowheads="1"/>
              </p:cNvSpPr>
              <p:nvPr/>
            </p:nvSpPr>
            <p:spPr bwMode="auto">
              <a:xfrm>
                <a:off x="7061638" y="5093131"/>
                <a:ext cx="21038"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0" name="Freeform 745"/>
              <p:cNvSpPr>
                <a:spLocks/>
              </p:cNvSpPr>
              <p:nvPr/>
            </p:nvSpPr>
            <p:spPr bwMode="auto">
              <a:xfrm>
                <a:off x="7056730" y="4987239"/>
                <a:ext cx="9818" cy="147267"/>
              </a:xfrm>
              <a:custGeom>
                <a:avLst/>
                <a:gdLst>
                  <a:gd name="T0" fmla="*/ 14 w 14"/>
                  <a:gd name="T1" fmla="*/ 210 h 210"/>
                  <a:gd name="T2" fmla="*/ 14 w 14"/>
                  <a:gd name="T3" fmla="*/ 21 h 210"/>
                  <a:gd name="T4" fmla="*/ 0 w 14"/>
                  <a:gd name="T5" fmla="*/ 0 h 210"/>
                  <a:gd name="T6" fmla="*/ 0 w 14"/>
                  <a:gd name="T7" fmla="*/ 198 h 210"/>
                  <a:gd name="T8" fmla="*/ 14 w 14"/>
                  <a:gd name="T9" fmla="*/ 210 h 210"/>
                </a:gdLst>
                <a:ahLst/>
                <a:cxnLst>
                  <a:cxn ang="0">
                    <a:pos x="T0" y="T1"/>
                  </a:cxn>
                  <a:cxn ang="0">
                    <a:pos x="T2" y="T3"/>
                  </a:cxn>
                  <a:cxn ang="0">
                    <a:pos x="T4" y="T5"/>
                  </a:cxn>
                  <a:cxn ang="0">
                    <a:pos x="T6" y="T7"/>
                  </a:cxn>
                  <a:cxn ang="0">
                    <a:pos x="T8" y="T9"/>
                  </a:cxn>
                </a:cxnLst>
                <a:rect l="0" t="0" r="r" b="b"/>
                <a:pathLst>
                  <a:path w="14" h="210">
                    <a:moveTo>
                      <a:pt x="14" y="210"/>
                    </a:moveTo>
                    <a:lnTo>
                      <a:pt x="14" y="21"/>
                    </a:lnTo>
                    <a:lnTo>
                      <a:pt x="0" y="0"/>
                    </a:lnTo>
                    <a:lnTo>
                      <a:pt x="0" y="198"/>
                    </a:lnTo>
                    <a:lnTo>
                      <a:pt x="14"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1" name="Rectangle 746"/>
              <p:cNvSpPr>
                <a:spLocks noChangeArrowheads="1"/>
              </p:cNvSpPr>
              <p:nvPr/>
            </p:nvSpPr>
            <p:spPr bwMode="auto">
              <a:xfrm>
                <a:off x="7291656" y="4943760"/>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2" name="Rectangle 747"/>
              <p:cNvSpPr>
                <a:spLocks noChangeArrowheads="1"/>
              </p:cNvSpPr>
              <p:nvPr/>
            </p:nvSpPr>
            <p:spPr bwMode="auto">
              <a:xfrm>
                <a:off x="7291656" y="496059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3" name="Rectangle 748"/>
              <p:cNvSpPr>
                <a:spLocks noChangeArrowheads="1"/>
              </p:cNvSpPr>
              <p:nvPr/>
            </p:nvSpPr>
            <p:spPr bwMode="auto">
              <a:xfrm>
                <a:off x="7291656" y="4978824"/>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4" name="Rectangle 749"/>
              <p:cNvSpPr>
                <a:spLocks noChangeArrowheads="1"/>
              </p:cNvSpPr>
              <p:nvPr/>
            </p:nvSpPr>
            <p:spPr bwMode="auto">
              <a:xfrm>
                <a:off x="7291656" y="4994953"/>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5" name="Rectangle 750"/>
              <p:cNvSpPr>
                <a:spLocks noChangeArrowheads="1"/>
              </p:cNvSpPr>
              <p:nvPr/>
            </p:nvSpPr>
            <p:spPr bwMode="auto">
              <a:xfrm>
                <a:off x="7291656" y="5011783"/>
                <a:ext cx="21739"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6" name="Freeform 751"/>
              <p:cNvSpPr>
                <a:spLocks/>
              </p:cNvSpPr>
              <p:nvPr/>
            </p:nvSpPr>
            <p:spPr bwMode="auto">
              <a:xfrm>
                <a:off x="7286747" y="4905891"/>
                <a:ext cx="10519" cy="147267"/>
              </a:xfrm>
              <a:custGeom>
                <a:avLst/>
                <a:gdLst>
                  <a:gd name="T0" fmla="*/ 15 w 15"/>
                  <a:gd name="T1" fmla="*/ 210 h 210"/>
                  <a:gd name="T2" fmla="*/ 15 w 15"/>
                  <a:gd name="T3" fmla="*/ 21 h 210"/>
                  <a:gd name="T4" fmla="*/ 0 w 15"/>
                  <a:gd name="T5" fmla="*/ 0 h 210"/>
                  <a:gd name="T6" fmla="*/ 0 w 15"/>
                  <a:gd name="T7" fmla="*/ 198 h 210"/>
                  <a:gd name="T8" fmla="*/ 15 w 15"/>
                  <a:gd name="T9" fmla="*/ 210 h 210"/>
                </a:gdLst>
                <a:ahLst/>
                <a:cxnLst>
                  <a:cxn ang="0">
                    <a:pos x="T0" y="T1"/>
                  </a:cxn>
                  <a:cxn ang="0">
                    <a:pos x="T2" y="T3"/>
                  </a:cxn>
                  <a:cxn ang="0">
                    <a:pos x="T4" y="T5"/>
                  </a:cxn>
                  <a:cxn ang="0">
                    <a:pos x="T6" y="T7"/>
                  </a:cxn>
                  <a:cxn ang="0">
                    <a:pos x="T8" y="T9"/>
                  </a:cxn>
                </a:cxnLst>
                <a:rect l="0" t="0" r="r" b="b"/>
                <a:pathLst>
                  <a:path w="15" h="210">
                    <a:moveTo>
                      <a:pt x="15" y="210"/>
                    </a:moveTo>
                    <a:lnTo>
                      <a:pt x="15" y="21"/>
                    </a:lnTo>
                    <a:lnTo>
                      <a:pt x="0" y="0"/>
                    </a:lnTo>
                    <a:lnTo>
                      <a:pt x="0" y="198"/>
                    </a:lnTo>
                    <a:lnTo>
                      <a:pt x="15"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7" name="Rectangle 752"/>
              <p:cNvSpPr>
                <a:spLocks noChangeArrowheads="1"/>
              </p:cNvSpPr>
              <p:nvPr/>
            </p:nvSpPr>
            <p:spPr bwMode="auto">
              <a:xfrm>
                <a:off x="7236957" y="4154126"/>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8" name="Rectangle 753"/>
              <p:cNvSpPr>
                <a:spLocks noChangeArrowheads="1"/>
              </p:cNvSpPr>
              <p:nvPr/>
            </p:nvSpPr>
            <p:spPr bwMode="auto">
              <a:xfrm>
                <a:off x="7236957" y="417235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9" name="Rectangle 754"/>
              <p:cNvSpPr>
                <a:spLocks noChangeArrowheads="1"/>
              </p:cNvSpPr>
              <p:nvPr/>
            </p:nvSpPr>
            <p:spPr bwMode="auto">
              <a:xfrm>
                <a:off x="7236957" y="418918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0" name="Rectangle 755"/>
              <p:cNvSpPr>
                <a:spLocks noChangeArrowheads="1"/>
              </p:cNvSpPr>
              <p:nvPr/>
            </p:nvSpPr>
            <p:spPr bwMode="auto">
              <a:xfrm>
                <a:off x="7236957" y="420531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1" name="Rectangle 756"/>
              <p:cNvSpPr>
                <a:spLocks noChangeArrowheads="1"/>
              </p:cNvSpPr>
              <p:nvPr/>
            </p:nvSpPr>
            <p:spPr bwMode="auto">
              <a:xfrm>
                <a:off x="7236957" y="4222149"/>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2" name="Freeform 757"/>
              <p:cNvSpPr>
                <a:spLocks/>
              </p:cNvSpPr>
              <p:nvPr/>
            </p:nvSpPr>
            <p:spPr bwMode="auto">
              <a:xfrm>
                <a:off x="7232048" y="4116257"/>
                <a:ext cx="11922" cy="149371"/>
              </a:xfrm>
              <a:custGeom>
                <a:avLst/>
                <a:gdLst>
                  <a:gd name="T0" fmla="*/ 17 w 17"/>
                  <a:gd name="T1" fmla="*/ 213 h 213"/>
                  <a:gd name="T2" fmla="*/ 17 w 17"/>
                  <a:gd name="T3" fmla="*/ 21 h 213"/>
                  <a:gd name="T4" fmla="*/ 0 w 17"/>
                  <a:gd name="T5" fmla="*/ 0 h 213"/>
                  <a:gd name="T6" fmla="*/ 0 w 17"/>
                  <a:gd name="T7" fmla="*/ 201 h 213"/>
                  <a:gd name="T8" fmla="*/ 17 w 17"/>
                  <a:gd name="T9" fmla="*/ 213 h 213"/>
                </a:gdLst>
                <a:ahLst/>
                <a:cxnLst>
                  <a:cxn ang="0">
                    <a:pos x="T0" y="T1"/>
                  </a:cxn>
                  <a:cxn ang="0">
                    <a:pos x="T2" y="T3"/>
                  </a:cxn>
                  <a:cxn ang="0">
                    <a:pos x="T4" y="T5"/>
                  </a:cxn>
                  <a:cxn ang="0">
                    <a:pos x="T6" y="T7"/>
                  </a:cxn>
                  <a:cxn ang="0">
                    <a:pos x="T8" y="T9"/>
                  </a:cxn>
                </a:cxnLst>
                <a:rect l="0" t="0" r="r" b="b"/>
                <a:pathLst>
                  <a:path w="17" h="213">
                    <a:moveTo>
                      <a:pt x="17" y="213"/>
                    </a:moveTo>
                    <a:lnTo>
                      <a:pt x="17" y="21"/>
                    </a:lnTo>
                    <a:lnTo>
                      <a:pt x="0" y="0"/>
                    </a:lnTo>
                    <a:lnTo>
                      <a:pt x="0" y="201"/>
                    </a:lnTo>
                    <a:lnTo>
                      <a:pt x="17" y="213"/>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3" name="Rectangle 758"/>
              <p:cNvSpPr>
                <a:spLocks noChangeArrowheads="1"/>
              </p:cNvSpPr>
              <p:nvPr/>
            </p:nvSpPr>
            <p:spPr bwMode="auto">
              <a:xfrm>
                <a:off x="6160502" y="4187085"/>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4" name="Rectangle 759"/>
              <p:cNvSpPr>
                <a:spLocks noChangeArrowheads="1"/>
              </p:cNvSpPr>
              <p:nvPr/>
            </p:nvSpPr>
            <p:spPr bwMode="auto">
              <a:xfrm>
                <a:off x="6160502" y="4203916"/>
                <a:ext cx="23142"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5" name="Rectangle 760"/>
              <p:cNvSpPr>
                <a:spLocks noChangeArrowheads="1"/>
              </p:cNvSpPr>
              <p:nvPr/>
            </p:nvSpPr>
            <p:spPr bwMode="auto">
              <a:xfrm>
                <a:off x="6160502" y="4222149"/>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6" name="Rectangle 761"/>
              <p:cNvSpPr>
                <a:spLocks noChangeArrowheads="1"/>
              </p:cNvSpPr>
              <p:nvPr/>
            </p:nvSpPr>
            <p:spPr bwMode="auto">
              <a:xfrm>
                <a:off x="6160502" y="4238980"/>
                <a:ext cx="23142" cy="6311"/>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7" name="Rectangle 762"/>
              <p:cNvSpPr>
                <a:spLocks noChangeArrowheads="1"/>
              </p:cNvSpPr>
              <p:nvPr/>
            </p:nvSpPr>
            <p:spPr bwMode="auto">
              <a:xfrm>
                <a:off x="6160502" y="4255109"/>
                <a:ext cx="23142"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8" name="Freeform 763"/>
              <p:cNvSpPr>
                <a:spLocks/>
              </p:cNvSpPr>
              <p:nvPr/>
            </p:nvSpPr>
            <p:spPr bwMode="auto">
              <a:xfrm>
                <a:off x="6156995" y="4149217"/>
                <a:ext cx="10519" cy="147267"/>
              </a:xfrm>
              <a:custGeom>
                <a:avLst/>
                <a:gdLst>
                  <a:gd name="T0" fmla="*/ 15 w 15"/>
                  <a:gd name="T1" fmla="*/ 210 h 210"/>
                  <a:gd name="T2" fmla="*/ 15 w 15"/>
                  <a:gd name="T3" fmla="*/ 19 h 210"/>
                  <a:gd name="T4" fmla="*/ 0 w 15"/>
                  <a:gd name="T5" fmla="*/ 0 h 210"/>
                  <a:gd name="T6" fmla="*/ 0 w 15"/>
                  <a:gd name="T7" fmla="*/ 199 h 210"/>
                  <a:gd name="T8" fmla="*/ 15 w 15"/>
                  <a:gd name="T9" fmla="*/ 210 h 210"/>
                </a:gdLst>
                <a:ahLst/>
                <a:cxnLst>
                  <a:cxn ang="0">
                    <a:pos x="T0" y="T1"/>
                  </a:cxn>
                  <a:cxn ang="0">
                    <a:pos x="T2" y="T3"/>
                  </a:cxn>
                  <a:cxn ang="0">
                    <a:pos x="T4" y="T5"/>
                  </a:cxn>
                  <a:cxn ang="0">
                    <a:pos x="T6" y="T7"/>
                  </a:cxn>
                  <a:cxn ang="0">
                    <a:pos x="T8" y="T9"/>
                  </a:cxn>
                </a:cxnLst>
                <a:rect l="0" t="0" r="r" b="b"/>
                <a:pathLst>
                  <a:path w="15" h="210">
                    <a:moveTo>
                      <a:pt x="15" y="210"/>
                    </a:moveTo>
                    <a:lnTo>
                      <a:pt x="15" y="19"/>
                    </a:lnTo>
                    <a:lnTo>
                      <a:pt x="0" y="0"/>
                    </a:lnTo>
                    <a:lnTo>
                      <a:pt x="0" y="199"/>
                    </a:lnTo>
                    <a:lnTo>
                      <a:pt x="15"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9" name="Freeform 764"/>
              <p:cNvSpPr>
                <a:spLocks/>
              </p:cNvSpPr>
              <p:nvPr/>
            </p:nvSpPr>
            <p:spPr bwMode="auto">
              <a:xfrm>
                <a:off x="6300055" y="3614846"/>
                <a:ext cx="13324" cy="252459"/>
              </a:xfrm>
              <a:custGeom>
                <a:avLst/>
                <a:gdLst>
                  <a:gd name="T0" fmla="*/ 19 w 19"/>
                  <a:gd name="T1" fmla="*/ 348 h 360"/>
                  <a:gd name="T2" fmla="*/ 0 w 19"/>
                  <a:gd name="T3" fmla="*/ 360 h 360"/>
                  <a:gd name="T4" fmla="*/ 0 w 19"/>
                  <a:gd name="T5" fmla="*/ 0 h 360"/>
                  <a:gd name="T6" fmla="*/ 19 w 19"/>
                  <a:gd name="T7" fmla="*/ 7 h 360"/>
                  <a:gd name="T8" fmla="*/ 19 w 19"/>
                  <a:gd name="T9" fmla="*/ 348 h 360"/>
                </a:gdLst>
                <a:ahLst/>
                <a:cxnLst>
                  <a:cxn ang="0">
                    <a:pos x="T0" y="T1"/>
                  </a:cxn>
                  <a:cxn ang="0">
                    <a:pos x="T2" y="T3"/>
                  </a:cxn>
                  <a:cxn ang="0">
                    <a:pos x="T4" y="T5"/>
                  </a:cxn>
                  <a:cxn ang="0">
                    <a:pos x="T6" y="T7"/>
                  </a:cxn>
                  <a:cxn ang="0">
                    <a:pos x="T8" y="T9"/>
                  </a:cxn>
                </a:cxnLst>
                <a:rect l="0" t="0" r="r" b="b"/>
                <a:pathLst>
                  <a:path w="19" h="360">
                    <a:moveTo>
                      <a:pt x="19" y="348"/>
                    </a:moveTo>
                    <a:lnTo>
                      <a:pt x="0" y="360"/>
                    </a:lnTo>
                    <a:lnTo>
                      <a:pt x="0" y="0"/>
                    </a:lnTo>
                    <a:lnTo>
                      <a:pt x="19" y="7"/>
                    </a:lnTo>
                    <a:lnTo>
                      <a:pt x="19" y="34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0" name="Freeform 765"/>
              <p:cNvSpPr>
                <a:spLocks/>
              </p:cNvSpPr>
              <p:nvPr/>
            </p:nvSpPr>
            <p:spPr bwMode="auto">
              <a:xfrm>
                <a:off x="6340028" y="3717933"/>
                <a:ext cx="11220" cy="147267"/>
              </a:xfrm>
              <a:custGeom>
                <a:avLst/>
                <a:gdLst>
                  <a:gd name="T0" fmla="*/ 16 w 16"/>
                  <a:gd name="T1" fmla="*/ 210 h 210"/>
                  <a:gd name="T2" fmla="*/ 16 w 16"/>
                  <a:gd name="T3" fmla="*/ 21 h 210"/>
                  <a:gd name="T4" fmla="*/ 0 w 16"/>
                  <a:gd name="T5" fmla="*/ 0 h 210"/>
                  <a:gd name="T6" fmla="*/ 0 w 16"/>
                  <a:gd name="T7" fmla="*/ 199 h 210"/>
                  <a:gd name="T8" fmla="*/ 16 w 16"/>
                  <a:gd name="T9" fmla="*/ 210 h 210"/>
                </a:gdLst>
                <a:ahLst/>
                <a:cxnLst>
                  <a:cxn ang="0">
                    <a:pos x="T0" y="T1"/>
                  </a:cxn>
                  <a:cxn ang="0">
                    <a:pos x="T2" y="T3"/>
                  </a:cxn>
                  <a:cxn ang="0">
                    <a:pos x="T4" y="T5"/>
                  </a:cxn>
                  <a:cxn ang="0">
                    <a:pos x="T6" y="T7"/>
                  </a:cxn>
                  <a:cxn ang="0">
                    <a:pos x="T8" y="T9"/>
                  </a:cxn>
                </a:cxnLst>
                <a:rect l="0" t="0" r="r" b="b"/>
                <a:pathLst>
                  <a:path w="16" h="210">
                    <a:moveTo>
                      <a:pt x="16" y="210"/>
                    </a:moveTo>
                    <a:lnTo>
                      <a:pt x="16" y="21"/>
                    </a:lnTo>
                    <a:lnTo>
                      <a:pt x="0" y="0"/>
                    </a:lnTo>
                    <a:lnTo>
                      <a:pt x="0" y="199"/>
                    </a:lnTo>
                    <a:lnTo>
                      <a:pt x="16"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1" name="Freeform 766"/>
              <p:cNvSpPr>
                <a:spLocks/>
              </p:cNvSpPr>
              <p:nvPr/>
            </p:nvSpPr>
            <p:spPr bwMode="auto">
              <a:xfrm>
                <a:off x="7462767" y="3936731"/>
                <a:ext cx="13324" cy="253861"/>
              </a:xfrm>
              <a:custGeom>
                <a:avLst/>
                <a:gdLst>
                  <a:gd name="T0" fmla="*/ 19 w 19"/>
                  <a:gd name="T1" fmla="*/ 350 h 362"/>
                  <a:gd name="T2" fmla="*/ 0 w 19"/>
                  <a:gd name="T3" fmla="*/ 362 h 362"/>
                  <a:gd name="T4" fmla="*/ 0 w 19"/>
                  <a:gd name="T5" fmla="*/ 0 h 362"/>
                  <a:gd name="T6" fmla="*/ 19 w 19"/>
                  <a:gd name="T7" fmla="*/ 10 h 362"/>
                  <a:gd name="T8" fmla="*/ 19 w 19"/>
                  <a:gd name="T9" fmla="*/ 350 h 362"/>
                </a:gdLst>
                <a:ahLst/>
                <a:cxnLst>
                  <a:cxn ang="0">
                    <a:pos x="T0" y="T1"/>
                  </a:cxn>
                  <a:cxn ang="0">
                    <a:pos x="T2" y="T3"/>
                  </a:cxn>
                  <a:cxn ang="0">
                    <a:pos x="T4" y="T5"/>
                  </a:cxn>
                  <a:cxn ang="0">
                    <a:pos x="T6" y="T7"/>
                  </a:cxn>
                  <a:cxn ang="0">
                    <a:pos x="T8" y="T9"/>
                  </a:cxn>
                </a:cxnLst>
                <a:rect l="0" t="0" r="r" b="b"/>
                <a:pathLst>
                  <a:path w="19" h="362">
                    <a:moveTo>
                      <a:pt x="19" y="350"/>
                    </a:moveTo>
                    <a:lnTo>
                      <a:pt x="0" y="362"/>
                    </a:lnTo>
                    <a:lnTo>
                      <a:pt x="0" y="0"/>
                    </a:lnTo>
                    <a:lnTo>
                      <a:pt x="19" y="10"/>
                    </a:lnTo>
                    <a:lnTo>
                      <a:pt x="19" y="35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2" name="Freeform 767"/>
              <p:cNvSpPr>
                <a:spLocks/>
              </p:cNvSpPr>
              <p:nvPr/>
            </p:nvSpPr>
            <p:spPr bwMode="auto">
              <a:xfrm>
                <a:off x="7502740" y="4039818"/>
                <a:ext cx="9818" cy="147267"/>
              </a:xfrm>
              <a:custGeom>
                <a:avLst/>
                <a:gdLst>
                  <a:gd name="T0" fmla="*/ 14 w 14"/>
                  <a:gd name="T1" fmla="*/ 210 h 210"/>
                  <a:gd name="T2" fmla="*/ 14 w 14"/>
                  <a:gd name="T3" fmla="*/ 21 h 210"/>
                  <a:gd name="T4" fmla="*/ 0 w 14"/>
                  <a:gd name="T5" fmla="*/ 0 h 210"/>
                  <a:gd name="T6" fmla="*/ 0 w 14"/>
                  <a:gd name="T7" fmla="*/ 199 h 210"/>
                  <a:gd name="T8" fmla="*/ 14 w 14"/>
                  <a:gd name="T9" fmla="*/ 210 h 210"/>
                </a:gdLst>
                <a:ahLst/>
                <a:cxnLst>
                  <a:cxn ang="0">
                    <a:pos x="T0" y="T1"/>
                  </a:cxn>
                  <a:cxn ang="0">
                    <a:pos x="T2" y="T3"/>
                  </a:cxn>
                  <a:cxn ang="0">
                    <a:pos x="T4" y="T5"/>
                  </a:cxn>
                  <a:cxn ang="0">
                    <a:pos x="T6" y="T7"/>
                  </a:cxn>
                  <a:cxn ang="0">
                    <a:pos x="T8" y="T9"/>
                  </a:cxn>
                </a:cxnLst>
                <a:rect l="0" t="0" r="r" b="b"/>
                <a:pathLst>
                  <a:path w="14" h="210">
                    <a:moveTo>
                      <a:pt x="14" y="210"/>
                    </a:moveTo>
                    <a:lnTo>
                      <a:pt x="14" y="21"/>
                    </a:lnTo>
                    <a:lnTo>
                      <a:pt x="0" y="0"/>
                    </a:lnTo>
                    <a:lnTo>
                      <a:pt x="0" y="199"/>
                    </a:lnTo>
                    <a:lnTo>
                      <a:pt x="14"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3" name="Freeform 768"/>
              <p:cNvSpPr>
                <a:spLocks/>
              </p:cNvSpPr>
              <p:nvPr/>
            </p:nvSpPr>
            <p:spPr bwMode="auto">
              <a:xfrm>
                <a:off x="6215201" y="3614846"/>
                <a:ext cx="13324" cy="252459"/>
              </a:xfrm>
              <a:custGeom>
                <a:avLst/>
                <a:gdLst>
                  <a:gd name="T0" fmla="*/ 19 w 19"/>
                  <a:gd name="T1" fmla="*/ 348 h 360"/>
                  <a:gd name="T2" fmla="*/ 0 w 19"/>
                  <a:gd name="T3" fmla="*/ 360 h 360"/>
                  <a:gd name="T4" fmla="*/ 0 w 19"/>
                  <a:gd name="T5" fmla="*/ 0 h 360"/>
                  <a:gd name="T6" fmla="*/ 19 w 19"/>
                  <a:gd name="T7" fmla="*/ 7 h 360"/>
                  <a:gd name="T8" fmla="*/ 19 w 19"/>
                  <a:gd name="T9" fmla="*/ 348 h 360"/>
                </a:gdLst>
                <a:ahLst/>
                <a:cxnLst>
                  <a:cxn ang="0">
                    <a:pos x="T0" y="T1"/>
                  </a:cxn>
                  <a:cxn ang="0">
                    <a:pos x="T2" y="T3"/>
                  </a:cxn>
                  <a:cxn ang="0">
                    <a:pos x="T4" y="T5"/>
                  </a:cxn>
                  <a:cxn ang="0">
                    <a:pos x="T6" y="T7"/>
                  </a:cxn>
                  <a:cxn ang="0">
                    <a:pos x="T8" y="T9"/>
                  </a:cxn>
                </a:cxnLst>
                <a:rect l="0" t="0" r="r" b="b"/>
                <a:pathLst>
                  <a:path w="19" h="360">
                    <a:moveTo>
                      <a:pt x="19" y="348"/>
                    </a:moveTo>
                    <a:lnTo>
                      <a:pt x="0" y="360"/>
                    </a:lnTo>
                    <a:lnTo>
                      <a:pt x="0" y="0"/>
                    </a:lnTo>
                    <a:lnTo>
                      <a:pt x="19" y="7"/>
                    </a:lnTo>
                    <a:lnTo>
                      <a:pt x="19" y="34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4" name="Freeform 769"/>
              <p:cNvSpPr>
                <a:spLocks/>
              </p:cNvSpPr>
              <p:nvPr/>
            </p:nvSpPr>
            <p:spPr bwMode="auto">
              <a:xfrm>
                <a:off x="6255174" y="3717933"/>
                <a:ext cx="11220" cy="147267"/>
              </a:xfrm>
              <a:custGeom>
                <a:avLst/>
                <a:gdLst>
                  <a:gd name="T0" fmla="*/ 16 w 16"/>
                  <a:gd name="T1" fmla="*/ 210 h 210"/>
                  <a:gd name="T2" fmla="*/ 16 w 16"/>
                  <a:gd name="T3" fmla="*/ 21 h 210"/>
                  <a:gd name="T4" fmla="*/ 0 w 16"/>
                  <a:gd name="T5" fmla="*/ 0 h 210"/>
                  <a:gd name="T6" fmla="*/ 0 w 16"/>
                  <a:gd name="T7" fmla="*/ 199 h 210"/>
                  <a:gd name="T8" fmla="*/ 16 w 16"/>
                  <a:gd name="T9" fmla="*/ 210 h 210"/>
                </a:gdLst>
                <a:ahLst/>
                <a:cxnLst>
                  <a:cxn ang="0">
                    <a:pos x="T0" y="T1"/>
                  </a:cxn>
                  <a:cxn ang="0">
                    <a:pos x="T2" y="T3"/>
                  </a:cxn>
                  <a:cxn ang="0">
                    <a:pos x="T4" y="T5"/>
                  </a:cxn>
                  <a:cxn ang="0">
                    <a:pos x="T6" y="T7"/>
                  </a:cxn>
                  <a:cxn ang="0">
                    <a:pos x="T8" y="T9"/>
                  </a:cxn>
                </a:cxnLst>
                <a:rect l="0" t="0" r="r" b="b"/>
                <a:pathLst>
                  <a:path w="16" h="210">
                    <a:moveTo>
                      <a:pt x="16" y="210"/>
                    </a:moveTo>
                    <a:lnTo>
                      <a:pt x="16" y="21"/>
                    </a:lnTo>
                    <a:lnTo>
                      <a:pt x="0" y="0"/>
                    </a:lnTo>
                    <a:lnTo>
                      <a:pt x="0" y="199"/>
                    </a:lnTo>
                    <a:lnTo>
                      <a:pt x="16" y="21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5" name="Freeform 770"/>
              <p:cNvSpPr>
                <a:spLocks/>
              </p:cNvSpPr>
              <p:nvPr/>
            </p:nvSpPr>
            <p:spPr bwMode="auto">
              <a:xfrm>
                <a:off x="7202594" y="2957753"/>
                <a:ext cx="9818" cy="147969"/>
              </a:xfrm>
              <a:custGeom>
                <a:avLst/>
                <a:gdLst>
                  <a:gd name="T0" fmla="*/ 14 w 14"/>
                  <a:gd name="T1" fmla="*/ 211 h 211"/>
                  <a:gd name="T2" fmla="*/ 14 w 14"/>
                  <a:gd name="T3" fmla="*/ 22 h 211"/>
                  <a:gd name="T4" fmla="*/ 0 w 14"/>
                  <a:gd name="T5" fmla="*/ 0 h 211"/>
                  <a:gd name="T6" fmla="*/ 0 w 14"/>
                  <a:gd name="T7" fmla="*/ 199 h 211"/>
                  <a:gd name="T8" fmla="*/ 14 w 14"/>
                  <a:gd name="T9" fmla="*/ 211 h 211"/>
                </a:gdLst>
                <a:ahLst/>
                <a:cxnLst>
                  <a:cxn ang="0">
                    <a:pos x="T0" y="T1"/>
                  </a:cxn>
                  <a:cxn ang="0">
                    <a:pos x="T2" y="T3"/>
                  </a:cxn>
                  <a:cxn ang="0">
                    <a:pos x="T4" y="T5"/>
                  </a:cxn>
                  <a:cxn ang="0">
                    <a:pos x="T6" y="T7"/>
                  </a:cxn>
                  <a:cxn ang="0">
                    <a:pos x="T8" y="T9"/>
                  </a:cxn>
                </a:cxnLst>
                <a:rect l="0" t="0" r="r" b="b"/>
                <a:pathLst>
                  <a:path w="14" h="211">
                    <a:moveTo>
                      <a:pt x="14" y="211"/>
                    </a:moveTo>
                    <a:lnTo>
                      <a:pt x="14" y="22"/>
                    </a:lnTo>
                    <a:lnTo>
                      <a:pt x="0" y="0"/>
                    </a:lnTo>
                    <a:lnTo>
                      <a:pt x="0" y="199"/>
                    </a:lnTo>
                    <a:lnTo>
                      <a:pt x="14" y="211"/>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6" name="Freeform 771"/>
              <p:cNvSpPr>
                <a:spLocks/>
              </p:cNvSpPr>
              <p:nvPr/>
            </p:nvSpPr>
            <p:spPr bwMode="auto">
              <a:xfrm>
                <a:off x="6786038" y="4673068"/>
                <a:ext cx="23142" cy="20337"/>
              </a:xfrm>
              <a:custGeom>
                <a:avLst/>
                <a:gdLst>
                  <a:gd name="T0" fmla="*/ 24 w 33"/>
                  <a:gd name="T1" fmla="*/ 0 h 29"/>
                  <a:gd name="T2" fmla="*/ 0 w 33"/>
                  <a:gd name="T3" fmla="*/ 22 h 29"/>
                  <a:gd name="T4" fmla="*/ 9 w 33"/>
                  <a:gd name="T5" fmla="*/ 29 h 29"/>
                  <a:gd name="T6" fmla="*/ 33 w 33"/>
                  <a:gd name="T7" fmla="*/ 8 h 29"/>
                  <a:gd name="T8" fmla="*/ 24 w 33"/>
                  <a:gd name="T9" fmla="*/ 0 h 29"/>
                </a:gdLst>
                <a:ahLst/>
                <a:cxnLst>
                  <a:cxn ang="0">
                    <a:pos x="T0" y="T1"/>
                  </a:cxn>
                  <a:cxn ang="0">
                    <a:pos x="T2" y="T3"/>
                  </a:cxn>
                  <a:cxn ang="0">
                    <a:pos x="T4" y="T5"/>
                  </a:cxn>
                  <a:cxn ang="0">
                    <a:pos x="T6" y="T7"/>
                  </a:cxn>
                  <a:cxn ang="0">
                    <a:pos x="T8" y="T9"/>
                  </a:cxn>
                </a:cxnLst>
                <a:rect l="0" t="0" r="r" b="b"/>
                <a:pathLst>
                  <a:path w="33" h="29">
                    <a:moveTo>
                      <a:pt x="24" y="0"/>
                    </a:moveTo>
                    <a:lnTo>
                      <a:pt x="0" y="22"/>
                    </a:lnTo>
                    <a:lnTo>
                      <a:pt x="9" y="29"/>
                    </a:lnTo>
                    <a:lnTo>
                      <a:pt x="33" y="8"/>
                    </a:lnTo>
                    <a:lnTo>
                      <a:pt x="24"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7" name="Freeform 772"/>
              <p:cNvSpPr>
                <a:spLocks/>
              </p:cNvSpPr>
              <p:nvPr/>
            </p:nvSpPr>
            <p:spPr bwMode="auto">
              <a:xfrm>
                <a:off x="6774116" y="4660445"/>
                <a:ext cx="21739" cy="19636"/>
              </a:xfrm>
              <a:custGeom>
                <a:avLst/>
                <a:gdLst>
                  <a:gd name="T0" fmla="*/ 24 w 31"/>
                  <a:gd name="T1" fmla="*/ 0 h 28"/>
                  <a:gd name="T2" fmla="*/ 0 w 31"/>
                  <a:gd name="T3" fmla="*/ 21 h 28"/>
                  <a:gd name="T4" fmla="*/ 7 w 31"/>
                  <a:gd name="T5" fmla="*/ 28 h 28"/>
                  <a:gd name="T6" fmla="*/ 31 w 31"/>
                  <a:gd name="T7" fmla="*/ 7 h 28"/>
                  <a:gd name="T8" fmla="*/ 24 w 31"/>
                  <a:gd name="T9" fmla="*/ 0 h 28"/>
                </a:gdLst>
                <a:ahLst/>
                <a:cxnLst>
                  <a:cxn ang="0">
                    <a:pos x="T0" y="T1"/>
                  </a:cxn>
                  <a:cxn ang="0">
                    <a:pos x="T2" y="T3"/>
                  </a:cxn>
                  <a:cxn ang="0">
                    <a:pos x="T4" y="T5"/>
                  </a:cxn>
                  <a:cxn ang="0">
                    <a:pos x="T6" y="T7"/>
                  </a:cxn>
                  <a:cxn ang="0">
                    <a:pos x="T8" y="T9"/>
                  </a:cxn>
                </a:cxnLst>
                <a:rect l="0" t="0" r="r" b="b"/>
                <a:pathLst>
                  <a:path w="31" h="28">
                    <a:moveTo>
                      <a:pt x="24" y="0"/>
                    </a:moveTo>
                    <a:lnTo>
                      <a:pt x="0" y="21"/>
                    </a:lnTo>
                    <a:lnTo>
                      <a:pt x="7" y="28"/>
                    </a:lnTo>
                    <a:lnTo>
                      <a:pt x="31" y="7"/>
                    </a:lnTo>
                    <a:lnTo>
                      <a:pt x="24"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8" name="Freeform 773"/>
              <p:cNvSpPr>
                <a:spLocks/>
              </p:cNvSpPr>
              <p:nvPr/>
            </p:nvSpPr>
            <p:spPr bwMode="auto">
              <a:xfrm>
                <a:off x="6762896" y="4647121"/>
                <a:ext cx="21739" cy="19636"/>
              </a:xfrm>
              <a:custGeom>
                <a:avLst/>
                <a:gdLst>
                  <a:gd name="T0" fmla="*/ 23 w 31"/>
                  <a:gd name="T1" fmla="*/ 0 h 28"/>
                  <a:gd name="T2" fmla="*/ 0 w 31"/>
                  <a:gd name="T3" fmla="*/ 21 h 28"/>
                  <a:gd name="T4" fmla="*/ 7 w 31"/>
                  <a:gd name="T5" fmla="*/ 28 h 28"/>
                  <a:gd name="T6" fmla="*/ 31 w 31"/>
                  <a:gd name="T7" fmla="*/ 7 h 28"/>
                  <a:gd name="T8" fmla="*/ 23 w 31"/>
                  <a:gd name="T9" fmla="*/ 0 h 28"/>
                </a:gdLst>
                <a:ahLst/>
                <a:cxnLst>
                  <a:cxn ang="0">
                    <a:pos x="T0" y="T1"/>
                  </a:cxn>
                  <a:cxn ang="0">
                    <a:pos x="T2" y="T3"/>
                  </a:cxn>
                  <a:cxn ang="0">
                    <a:pos x="T4" y="T5"/>
                  </a:cxn>
                  <a:cxn ang="0">
                    <a:pos x="T6" y="T7"/>
                  </a:cxn>
                  <a:cxn ang="0">
                    <a:pos x="T8" y="T9"/>
                  </a:cxn>
                </a:cxnLst>
                <a:rect l="0" t="0" r="r" b="b"/>
                <a:pathLst>
                  <a:path w="31" h="28">
                    <a:moveTo>
                      <a:pt x="23" y="0"/>
                    </a:moveTo>
                    <a:lnTo>
                      <a:pt x="0" y="21"/>
                    </a:lnTo>
                    <a:lnTo>
                      <a:pt x="7" y="28"/>
                    </a:lnTo>
                    <a:lnTo>
                      <a:pt x="31" y="7"/>
                    </a:lnTo>
                    <a:lnTo>
                      <a:pt x="23"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9" name="Freeform 774"/>
              <p:cNvSpPr>
                <a:spLocks/>
              </p:cNvSpPr>
              <p:nvPr/>
            </p:nvSpPr>
            <p:spPr bwMode="auto">
              <a:xfrm>
                <a:off x="6753078" y="4635199"/>
                <a:ext cx="21038" cy="19636"/>
              </a:xfrm>
              <a:custGeom>
                <a:avLst/>
                <a:gdLst>
                  <a:gd name="T0" fmla="*/ 23 w 30"/>
                  <a:gd name="T1" fmla="*/ 0 h 28"/>
                  <a:gd name="T2" fmla="*/ 0 w 30"/>
                  <a:gd name="T3" fmla="*/ 21 h 28"/>
                  <a:gd name="T4" fmla="*/ 7 w 30"/>
                  <a:gd name="T5" fmla="*/ 28 h 28"/>
                  <a:gd name="T6" fmla="*/ 30 w 30"/>
                  <a:gd name="T7" fmla="*/ 7 h 28"/>
                  <a:gd name="T8" fmla="*/ 23 w 30"/>
                  <a:gd name="T9" fmla="*/ 0 h 28"/>
                </a:gdLst>
                <a:ahLst/>
                <a:cxnLst>
                  <a:cxn ang="0">
                    <a:pos x="T0" y="T1"/>
                  </a:cxn>
                  <a:cxn ang="0">
                    <a:pos x="T2" y="T3"/>
                  </a:cxn>
                  <a:cxn ang="0">
                    <a:pos x="T4" y="T5"/>
                  </a:cxn>
                  <a:cxn ang="0">
                    <a:pos x="T6" y="T7"/>
                  </a:cxn>
                  <a:cxn ang="0">
                    <a:pos x="T8" y="T9"/>
                  </a:cxn>
                </a:cxnLst>
                <a:rect l="0" t="0" r="r" b="b"/>
                <a:pathLst>
                  <a:path w="30" h="28">
                    <a:moveTo>
                      <a:pt x="23" y="0"/>
                    </a:moveTo>
                    <a:lnTo>
                      <a:pt x="0" y="21"/>
                    </a:lnTo>
                    <a:lnTo>
                      <a:pt x="7" y="28"/>
                    </a:lnTo>
                    <a:lnTo>
                      <a:pt x="30" y="7"/>
                    </a:lnTo>
                    <a:lnTo>
                      <a:pt x="23"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0" name="Freeform 775"/>
              <p:cNvSpPr>
                <a:spLocks/>
              </p:cNvSpPr>
              <p:nvPr/>
            </p:nvSpPr>
            <p:spPr bwMode="auto">
              <a:xfrm>
                <a:off x="6741156" y="4621875"/>
                <a:ext cx="21739" cy="21739"/>
              </a:xfrm>
              <a:custGeom>
                <a:avLst/>
                <a:gdLst>
                  <a:gd name="T0" fmla="*/ 24 w 31"/>
                  <a:gd name="T1" fmla="*/ 0 h 31"/>
                  <a:gd name="T2" fmla="*/ 0 w 31"/>
                  <a:gd name="T3" fmla="*/ 21 h 31"/>
                  <a:gd name="T4" fmla="*/ 7 w 31"/>
                  <a:gd name="T5" fmla="*/ 31 h 31"/>
                  <a:gd name="T6" fmla="*/ 31 w 31"/>
                  <a:gd name="T7" fmla="*/ 10 h 31"/>
                  <a:gd name="T8" fmla="*/ 24 w 31"/>
                  <a:gd name="T9" fmla="*/ 0 h 31"/>
                </a:gdLst>
                <a:ahLst/>
                <a:cxnLst>
                  <a:cxn ang="0">
                    <a:pos x="T0" y="T1"/>
                  </a:cxn>
                  <a:cxn ang="0">
                    <a:pos x="T2" y="T3"/>
                  </a:cxn>
                  <a:cxn ang="0">
                    <a:pos x="T4" y="T5"/>
                  </a:cxn>
                  <a:cxn ang="0">
                    <a:pos x="T6" y="T7"/>
                  </a:cxn>
                  <a:cxn ang="0">
                    <a:pos x="T8" y="T9"/>
                  </a:cxn>
                </a:cxnLst>
                <a:rect l="0" t="0" r="r" b="b"/>
                <a:pathLst>
                  <a:path w="31" h="31">
                    <a:moveTo>
                      <a:pt x="24" y="0"/>
                    </a:moveTo>
                    <a:lnTo>
                      <a:pt x="0" y="21"/>
                    </a:lnTo>
                    <a:lnTo>
                      <a:pt x="7" y="31"/>
                    </a:lnTo>
                    <a:lnTo>
                      <a:pt x="31" y="10"/>
                    </a:lnTo>
                    <a:lnTo>
                      <a:pt x="24"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1" name="Freeform 776"/>
              <p:cNvSpPr>
                <a:spLocks/>
              </p:cNvSpPr>
              <p:nvPr/>
            </p:nvSpPr>
            <p:spPr bwMode="auto">
              <a:xfrm>
                <a:off x="6721521" y="4608551"/>
                <a:ext cx="138852" cy="149371"/>
              </a:xfrm>
              <a:custGeom>
                <a:avLst/>
                <a:gdLst>
                  <a:gd name="T0" fmla="*/ 0 w 198"/>
                  <a:gd name="T1" fmla="*/ 14 h 213"/>
                  <a:gd name="T2" fmla="*/ 182 w 198"/>
                  <a:gd name="T3" fmla="*/ 213 h 213"/>
                  <a:gd name="T4" fmla="*/ 198 w 198"/>
                  <a:gd name="T5" fmla="*/ 211 h 213"/>
                  <a:gd name="T6" fmla="*/ 7 w 198"/>
                  <a:gd name="T7" fmla="*/ 0 h 213"/>
                  <a:gd name="T8" fmla="*/ 0 w 198"/>
                  <a:gd name="T9" fmla="*/ 14 h 213"/>
                </a:gdLst>
                <a:ahLst/>
                <a:cxnLst>
                  <a:cxn ang="0">
                    <a:pos x="T0" y="T1"/>
                  </a:cxn>
                  <a:cxn ang="0">
                    <a:pos x="T2" y="T3"/>
                  </a:cxn>
                  <a:cxn ang="0">
                    <a:pos x="T4" y="T5"/>
                  </a:cxn>
                  <a:cxn ang="0">
                    <a:pos x="T6" y="T7"/>
                  </a:cxn>
                  <a:cxn ang="0">
                    <a:pos x="T8" y="T9"/>
                  </a:cxn>
                </a:cxnLst>
                <a:rect l="0" t="0" r="r" b="b"/>
                <a:pathLst>
                  <a:path w="198" h="213">
                    <a:moveTo>
                      <a:pt x="0" y="14"/>
                    </a:moveTo>
                    <a:lnTo>
                      <a:pt x="182" y="213"/>
                    </a:lnTo>
                    <a:lnTo>
                      <a:pt x="198" y="211"/>
                    </a:lnTo>
                    <a:lnTo>
                      <a:pt x="7" y="0"/>
                    </a:lnTo>
                    <a:lnTo>
                      <a:pt x="0" y="14"/>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2" name="Rectangle 777"/>
              <p:cNvSpPr>
                <a:spLocks noChangeArrowheads="1"/>
              </p:cNvSpPr>
              <p:nvPr/>
            </p:nvSpPr>
            <p:spPr bwMode="auto">
              <a:xfrm>
                <a:off x="6155593" y="4527203"/>
                <a:ext cx="21739" cy="7013"/>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3" name="Rectangle 778"/>
              <p:cNvSpPr>
                <a:spLocks noChangeArrowheads="1"/>
              </p:cNvSpPr>
              <p:nvPr/>
            </p:nvSpPr>
            <p:spPr bwMode="auto">
              <a:xfrm>
                <a:off x="6155593" y="4508970"/>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4" name="Rectangle 779"/>
              <p:cNvSpPr>
                <a:spLocks noChangeArrowheads="1"/>
              </p:cNvSpPr>
              <p:nvPr/>
            </p:nvSpPr>
            <p:spPr bwMode="auto">
              <a:xfrm>
                <a:off x="6155593" y="4490737"/>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5" name="Rectangle 780"/>
              <p:cNvSpPr>
                <a:spLocks noChangeArrowheads="1"/>
              </p:cNvSpPr>
              <p:nvPr/>
            </p:nvSpPr>
            <p:spPr bwMode="auto">
              <a:xfrm>
                <a:off x="6155593" y="4474608"/>
                <a:ext cx="21739" cy="7714"/>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6" name="Rectangle 781"/>
              <p:cNvSpPr>
                <a:spLocks noChangeArrowheads="1"/>
              </p:cNvSpPr>
              <p:nvPr/>
            </p:nvSpPr>
            <p:spPr bwMode="auto">
              <a:xfrm>
                <a:off x="6155593" y="4457777"/>
                <a:ext cx="21739" cy="8415"/>
              </a:xfrm>
              <a:prstGeom prst="rect">
                <a:avLst/>
              </a:prstGeom>
              <a:noFill/>
              <a:ln w="9525">
                <a:solidFill>
                  <a:srgbClr val="90D5E0"/>
                </a:solidFill>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7" name="Freeform 782"/>
              <p:cNvSpPr>
                <a:spLocks/>
              </p:cNvSpPr>
              <p:nvPr/>
            </p:nvSpPr>
            <p:spPr bwMode="auto">
              <a:xfrm>
                <a:off x="6154190" y="4427622"/>
                <a:ext cx="9818" cy="199162"/>
              </a:xfrm>
              <a:custGeom>
                <a:avLst/>
                <a:gdLst>
                  <a:gd name="T0" fmla="*/ 0 w 14"/>
                  <a:gd name="T1" fmla="*/ 5 h 284"/>
                  <a:gd name="T2" fmla="*/ 0 w 14"/>
                  <a:gd name="T3" fmla="*/ 275 h 284"/>
                  <a:gd name="T4" fmla="*/ 14 w 14"/>
                  <a:gd name="T5" fmla="*/ 284 h 284"/>
                  <a:gd name="T6" fmla="*/ 14 w 14"/>
                  <a:gd name="T7" fmla="*/ 0 h 284"/>
                  <a:gd name="T8" fmla="*/ 0 w 14"/>
                  <a:gd name="T9" fmla="*/ 5 h 284"/>
                </a:gdLst>
                <a:ahLst/>
                <a:cxnLst>
                  <a:cxn ang="0">
                    <a:pos x="T0" y="T1"/>
                  </a:cxn>
                  <a:cxn ang="0">
                    <a:pos x="T2" y="T3"/>
                  </a:cxn>
                  <a:cxn ang="0">
                    <a:pos x="T4" y="T5"/>
                  </a:cxn>
                  <a:cxn ang="0">
                    <a:pos x="T6" y="T7"/>
                  </a:cxn>
                  <a:cxn ang="0">
                    <a:pos x="T8" y="T9"/>
                  </a:cxn>
                </a:cxnLst>
                <a:rect l="0" t="0" r="r" b="b"/>
                <a:pathLst>
                  <a:path w="14" h="284">
                    <a:moveTo>
                      <a:pt x="0" y="5"/>
                    </a:moveTo>
                    <a:lnTo>
                      <a:pt x="0" y="275"/>
                    </a:lnTo>
                    <a:lnTo>
                      <a:pt x="14" y="284"/>
                    </a:lnTo>
                    <a:lnTo>
                      <a:pt x="14" y="0"/>
                    </a:lnTo>
                    <a:lnTo>
                      <a:pt x="0" y="5"/>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8" name="Freeform 783"/>
              <p:cNvSpPr>
                <a:spLocks/>
              </p:cNvSpPr>
              <p:nvPr/>
            </p:nvSpPr>
            <p:spPr bwMode="auto">
              <a:xfrm>
                <a:off x="7030081" y="4379936"/>
                <a:ext cx="13324" cy="206876"/>
              </a:xfrm>
              <a:custGeom>
                <a:avLst/>
                <a:gdLst>
                  <a:gd name="T0" fmla="*/ 14 w 19"/>
                  <a:gd name="T1" fmla="*/ 291 h 295"/>
                  <a:gd name="T2" fmla="*/ 19 w 19"/>
                  <a:gd name="T3" fmla="*/ 9 h 295"/>
                  <a:gd name="T4" fmla="*/ 2 w 19"/>
                  <a:gd name="T5" fmla="*/ 0 h 295"/>
                  <a:gd name="T6" fmla="*/ 0 w 19"/>
                  <a:gd name="T7" fmla="*/ 295 h 295"/>
                  <a:gd name="T8" fmla="*/ 14 w 19"/>
                  <a:gd name="T9" fmla="*/ 291 h 295"/>
                </a:gdLst>
                <a:ahLst/>
                <a:cxnLst>
                  <a:cxn ang="0">
                    <a:pos x="T0" y="T1"/>
                  </a:cxn>
                  <a:cxn ang="0">
                    <a:pos x="T2" y="T3"/>
                  </a:cxn>
                  <a:cxn ang="0">
                    <a:pos x="T4" y="T5"/>
                  </a:cxn>
                  <a:cxn ang="0">
                    <a:pos x="T6" y="T7"/>
                  </a:cxn>
                  <a:cxn ang="0">
                    <a:pos x="T8" y="T9"/>
                  </a:cxn>
                </a:cxnLst>
                <a:rect l="0" t="0" r="r" b="b"/>
                <a:pathLst>
                  <a:path w="19" h="295">
                    <a:moveTo>
                      <a:pt x="14" y="291"/>
                    </a:moveTo>
                    <a:lnTo>
                      <a:pt x="19" y="9"/>
                    </a:lnTo>
                    <a:lnTo>
                      <a:pt x="2" y="0"/>
                    </a:lnTo>
                    <a:lnTo>
                      <a:pt x="0" y="295"/>
                    </a:lnTo>
                    <a:lnTo>
                      <a:pt x="14" y="291"/>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9" name="Freeform 784"/>
              <p:cNvSpPr>
                <a:spLocks/>
              </p:cNvSpPr>
              <p:nvPr/>
            </p:nvSpPr>
            <p:spPr bwMode="auto">
              <a:xfrm>
                <a:off x="6948733" y="4377832"/>
                <a:ext cx="13324" cy="207577"/>
              </a:xfrm>
              <a:custGeom>
                <a:avLst/>
                <a:gdLst>
                  <a:gd name="T0" fmla="*/ 14 w 19"/>
                  <a:gd name="T1" fmla="*/ 289 h 296"/>
                  <a:gd name="T2" fmla="*/ 19 w 19"/>
                  <a:gd name="T3" fmla="*/ 10 h 296"/>
                  <a:gd name="T4" fmla="*/ 5 w 19"/>
                  <a:gd name="T5" fmla="*/ 0 h 296"/>
                  <a:gd name="T6" fmla="*/ 0 w 19"/>
                  <a:gd name="T7" fmla="*/ 296 h 296"/>
                  <a:gd name="T8" fmla="*/ 14 w 19"/>
                  <a:gd name="T9" fmla="*/ 289 h 296"/>
                </a:gdLst>
                <a:ahLst/>
                <a:cxnLst>
                  <a:cxn ang="0">
                    <a:pos x="T0" y="T1"/>
                  </a:cxn>
                  <a:cxn ang="0">
                    <a:pos x="T2" y="T3"/>
                  </a:cxn>
                  <a:cxn ang="0">
                    <a:pos x="T4" y="T5"/>
                  </a:cxn>
                  <a:cxn ang="0">
                    <a:pos x="T6" y="T7"/>
                  </a:cxn>
                  <a:cxn ang="0">
                    <a:pos x="T8" y="T9"/>
                  </a:cxn>
                </a:cxnLst>
                <a:rect l="0" t="0" r="r" b="b"/>
                <a:pathLst>
                  <a:path w="19" h="296">
                    <a:moveTo>
                      <a:pt x="14" y="289"/>
                    </a:moveTo>
                    <a:lnTo>
                      <a:pt x="19" y="10"/>
                    </a:lnTo>
                    <a:lnTo>
                      <a:pt x="5" y="0"/>
                    </a:lnTo>
                    <a:lnTo>
                      <a:pt x="0" y="296"/>
                    </a:lnTo>
                    <a:lnTo>
                      <a:pt x="14" y="289"/>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0" name="Freeform 785"/>
              <p:cNvSpPr>
                <a:spLocks/>
              </p:cNvSpPr>
              <p:nvPr/>
            </p:nvSpPr>
            <p:spPr bwMode="auto">
              <a:xfrm>
                <a:off x="6323197" y="2494912"/>
                <a:ext cx="9818" cy="214590"/>
              </a:xfrm>
              <a:custGeom>
                <a:avLst/>
                <a:gdLst>
                  <a:gd name="T0" fmla="*/ 14 w 14"/>
                  <a:gd name="T1" fmla="*/ 289 h 306"/>
                  <a:gd name="T2" fmla="*/ 14 w 14"/>
                  <a:gd name="T3" fmla="*/ 17 h 306"/>
                  <a:gd name="T4" fmla="*/ 0 w 14"/>
                  <a:gd name="T5" fmla="*/ 0 h 306"/>
                  <a:gd name="T6" fmla="*/ 0 w 14"/>
                  <a:gd name="T7" fmla="*/ 306 h 306"/>
                  <a:gd name="T8" fmla="*/ 14 w 14"/>
                  <a:gd name="T9" fmla="*/ 289 h 306"/>
                </a:gdLst>
                <a:ahLst/>
                <a:cxnLst>
                  <a:cxn ang="0">
                    <a:pos x="T0" y="T1"/>
                  </a:cxn>
                  <a:cxn ang="0">
                    <a:pos x="T2" y="T3"/>
                  </a:cxn>
                  <a:cxn ang="0">
                    <a:pos x="T4" y="T5"/>
                  </a:cxn>
                  <a:cxn ang="0">
                    <a:pos x="T6" y="T7"/>
                  </a:cxn>
                  <a:cxn ang="0">
                    <a:pos x="T8" y="T9"/>
                  </a:cxn>
                </a:cxnLst>
                <a:rect l="0" t="0" r="r" b="b"/>
                <a:pathLst>
                  <a:path w="14" h="306">
                    <a:moveTo>
                      <a:pt x="14" y="289"/>
                    </a:moveTo>
                    <a:lnTo>
                      <a:pt x="14" y="17"/>
                    </a:lnTo>
                    <a:lnTo>
                      <a:pt x="0" y="0"/>
                    </a:lnTo>
                    <a:lnTo>
                      <a:pt x="0" y="306"/>
                    </a:lnTo>
                    <a:lnTo>
                      <a:pt x="14" y="289"/>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1" name="Freeform 786"/>
              <p:cNvSpPr>
                <a:spLocks/>
              </p:cNvSpPr>
              <p:nvPr/>
            </p:nvSpPr>
            <p:spPr bwMode="auto">
              <a:xfrm>
                <a:off x="6593889" y="2400941"/>
                <a:ext cx="9818" cy="122723"/>
              </a:xfrm>
              <a:custGeom>
                <a:avLst/>
                <a:gdLst>
                  <a:gd name="T0" fmla="*/ 14 w 14"/>
                  <a:gd name="T1" fmla="*/ 158 h 175"/>
                  <a:gd name="T2" fmla="*/ 14 w 14"/>
                  <a:gd name="T3" fmla="*/ 16 h 175"/>
                  <a:gd name="T4" fmla="*/ 0 w 14"/>
                  <a:gd name="T5" fmla="*/ 0 h 175"/>
                  <a:gd name="T6" fmla="*/ 0 w 14"/>
                  <a:gd name="T7" fmla="*/ 175 h 175"/>
                  <a:gd name="T8" fmla="*/ 14 w 14"/>
                  <a:gd name="T9" fmla="*/ 158 h 175"/>
                </a:gdLst>
                <a:ahLst/>
                <a:cxnLst>
                  <a:cxn ang="0">
                    <a:pos x="T0" y="T1"/>
                  </a:cxn>
                  <a:cxn ang="0">
                    <a:pos x="T2" y="T3"/>
                  </a:cxn>
                  <a:cxn ang="0">
                    <a:pos x="T4" y="T5"/>
                  </a:cxn>
                  <a:cxn ang="0">
                    <a:pos x="T6" y="T7"/>
                  </a:cxn>
                  <a:cxn ang="0">
                    <a:pos x="T8" y="T9"/>
                  </a:cxn>
                </a:cxnLst>
                <a:rect l="0" t="0" r="r" b="b"/>
                <a:pathLst>
                  <a:path w="14" h="175">
                    <a:moveTo>
                      <a:pt x="14" y="158"/>
                    </a:moveTo>
                    <a:lnTo>
                      <a:pt x="14" y="16"/>
                    </a:lnTo>
                    <a:lnTo>
                      <a:pt x="0" y="0"/>
                    </a:lnTo>
                    <a:lnTo>
                      <a:pt x="0" y="175"/>
                    </a:lnTo>
                    <a:lnTo>
                      <a:pt x="14" y="15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2" name="Freeform 787"/>
              <p:cNvSpPr>
                <a:spLocks/>
              </p:cNvSpPr>
              <p:nvPr/>
            </p:nvSpPr>
            <p:spPr bwMode="auto">
              <a:xfrm>
                <a:off x="6664718" y="2335723"/>
                <a:ext cx="9818" cy="212486"/>
              </a:xfrm>
              <a:custGeom>
                <a:avLst/>
                <a:gdLst>
                  <a:gd name="T0" fmla="*/ 14 w 14"/>
                  <a:gd name="T1" fmla="*/ 287 h 303"/>
                  <a:gd name="T2" fmla="*/ 14 w 14"/>
                  <a:gd name="T3" fmla="*/ 17 h 303"/>
                  <a:gd name="T4" fmla="*/ 0 w 14"/>
                  <a:gd name="T5" fmla="*/ 0 h 303"/>
                  <a:gd name="T6" fmla="*/ 0 w 14"/>
                  <a:gd name="T7" fmla="*/ 303 h 303"/>
                  <a:gd name="T8" fmla="*/ 14 w 14"/>
                  <a:gd name="T9" fmla="*/ 287 h 303"/>
                </a:gdLst>
                <a:ahLst/>
                <a:cxnLst>
                  <a:cxn ang="0">
                    <a:pos x="T0" y="T1"/>
                  </a:cxn>
                  <a:cxn ang="0">
                    <a:pos x="T2" y="T3"/>
                  </a:cxn>
                  <a:cxn ang="0">
                    <a:pos x="T4" y="T5"/>
                  </a:cxn>
                  <a:cxn ang="0">
                    <a:pos x="T6" y="T7"/>
                  </a:cxn>
                  <a:cxn ang="0">
                    <a:pos x="T8" y="T9"/>
                  </a:cxn>
                </a:cxnLst>
                <a:rect l="0" t="0" r="r" b="b"/>
                <a:pathLst>
                  <a:path w="14" h="303">
                    <a:moveTo>
                      <a:pt x="14" y="287"/>
                    </a:moveTo>
                    <a:lnTo>
                      <a:pt x="14" y="17"/>
                    </a:lnTo>
                    <a:lnTo>
                      <a:pt x="0" y="0"/>
                    </a:lnTo>
                    <a:lnTo>
                      <a:pt x="0" y="303"/>
                    </a:lnTo>
                    <a:lnTo>
                      <a:pt x="14" y="287"/>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3" name="Freeform 788"/>
              <p:cNvSpPr>
                <a:spLocks/>
              </p:cNvSpPr>
              <p:nvPr/>
            </p:nvSpPr>
            <p:spPr bwMode="auto">
              <a:xfrm>
                <a:off x="6245356" y="2642881"/>
                <a:ext cx="11220" cy="212486"/>
              </a:xfrm>
              <a:custGeom>
                <a:avLst/>
                <a:gdLst>
                  <a:gd name="T0" fmla="*/ 16 w 16"/>
                  <a:gd name="T1" fmla="*/ 286 h 303"/>
                  <a:gd name="T2" fmla="*/ 16 w 16"/>
                  <a:gd name="T3" fmla="*/ 17 h 303"/>
                  <a:gd name="T4" fmla="*/ 0 w 16"/>
                  <a:gd name="T5" fmla="*/ 0 h 303"/>
                  <a:gd name="T6" fmla="*/ 0 w 16"/>
                  <a:gd name="T7" fmla="*/ 303 h 303"/>
                  <a:gd name="T8" fmla="*/ 16 w 16"/>
                  <a:gd name="T9" fmla="*/ 286 h 303"/>
                </a:gdLst>
                <a:ahLst/>
                <a:cxnLst>
                  <a:cxn ang="0">
                    <a:pos x="T0" y="T1"/>
                  </a:cxn>
                  <a:cxn ang="0">
                    <a:pos x="T2" y="T3"/>
                  </a:cxn>
                  <a:cxn ang="0">
                    <a:pos x="T4" y="T5"/>
                  </a:cxn>
                  <a:cxn ang="0">
                    <a:pos x="T6" y="T7"/>
                  </a:cxn>
                  <a:cxn ang="0">
                    <a:pos x="T8" y="T9"/>
                  </a:cxn>
                </a:cxnLst>
                <a:rect l="0" t="0" r="r" b="b"/>
                <a:pathLst>
                  <a:path w="16" h="303">
                    <a:moveTo>
                      <a:pt x="16" y="286"/>
                    </a:moveTo>
                    <a:lnTo>
                      <a:pt x="16" y="17"/>
                    </a:lnTo>
                    <a:lnTo>
                      <a:pt x="0" y="0"/>
                    </a:lnTo>
                    <a:lnTo>
                      <a:pt x="0" y="303"/>
                    </a:lnTo>
                    <a:lnTo>
                      <a:pt x="16" y="286"/>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4" name="Freeform 789"/>
              <p:cNvSpPr>
                <a:spLocks/>
              </p:cNvSpPr>
              <p:nvPr/>
            </p:nvSpPr>
            <p:spPr bwMode="auto">
              <a:xfrm>
                <a:off x="6304964" y="3034191"/>
                <a:ext cx="9818" cy="174617"/>
              </a:xfrm>
              <a:custGeom>
                <a:avLst/>
                <a:gdLst>
                  <a:gd name="T0" fmla="*/ 14 w 14"/>
                  <a:gd name="T1" fmla="*/ 237 h 249"/>
                  <a:gd name="T2" fmla="*/ 14 w 14"/>
                  <a:gd name="T3" fmla="*/ 14 h 249"/>
                  <a:gd name="T4" fmla="*/ 0 w 14"/>
                  <a:gd name="T5" fmla="*/ 0 h 249"/>
                  <a:gd name="T6" fmla="*/ 0 w 14"/>
                  <a:gd name="T7" fmla="*/ 249 h 249"/>
                  <a:gd name="T8" fmla="*/ 14 w 14"/>
                  <a:gd name="T9" fmla="*/ 237 h 249"/>
                </a:gdLst>
                <a:ahLst/>
                <a:cxnLst>
                  <a:cxn ang="0">
                    <a:pos x="T0" y="T1"/>
                  </a:cxn>
                  <a:cxn ang="0">
                    <a:pos x="T2" y="T3"/>
                  </a:cxn>
                  <a:cxn ang="0">
                    <a:pos x="T4" y="T5"/>
                  </a:cxn>
                  <a:cxn ang="0">
                    <a:pos x="T6" y="T7"/>
                  </a:cxn>
                  <a:cxn ang="0">
                    <a:pos x="T8" y="T9"/>
                  </a:cxn>
                </a:cxnLst>
                <a:rect l="0" t="0" r="r" b="b"/>
                <a:pathLst>
                  <a:path w="14" h="249">
                    <a:moveTo>
                      <a:pt x="14" y="237"/>
                    </a:moveTo>
                    <a:lnTo>
                      <a:pt x="14" y="14"/>
                    </a:lnTo>
                    <a:lnTo>
                      <a:pt x="0" y="0"/>
                    </a:lnTo>
                    <a:lnTo>
                      <a:pt x="0" y="249"/>
                    </a:lnTo>
                    <a:lnTo>
                      <a:pt x="14" y="237"/>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5" name="Freeform 790"/>
              <p:cNvSpPr>
                <a:spLocks/>
              </p:cNvSpPr>
              <p:nvPr/>
            </p:nvSpPr>
            <p:spPr bwMode="auto">
              <a:xfrm>
                <a:off x="6218707" y="3122552"/>
                <a:ext cx="9818" cy="173916"/>
              </a:xfrm>
              <a:custGeom>
                <a:avLst/>
                <a:gdLst>
                  <a:gd name="T0" fmla="*/ 14 w 14"/>
                  <a:gd name="T1" fmla="*/ 234 h 248"/>
                  <a:gd name="T2" fmla="*/ 14 w 14"/>
                  <a:gd name="T3" fmla="*/ 11 h 248"/>
                  <a:gd name="T4" fmla="*/ 0 w 14"/>
                  <a:gd name="T5" fmla="*/ 0 h 248"/>
                  <a:gd name="T6" fmla="*/ 0 w 14"/>
                  <a:gd name="T7" fmla="*/ 248 h 248"/>
                  <a:gd name="T8" fmla="*/ 14 w 14"/>
                  <a:gd name="T9" fmla="*/ 234 h 248"/>
                </a:gdLst>
                <a:ahLst/>
                <a:cxnLst>
                  <a:cxn ang="0">
                    <a:pos x="T0" y="T1"/>
                  </a:cxn>
                  <a:cxn ang="0">
                    <a:pos x="T2" y="T3"/>
                  </a:cxn>
                  <a:cxn ang="0">
                    <a:pos x="T4" y="T5"/>
                  </a:cxn>
                  <a:cxn ang="0">
                    <a:pos x="T6" y="T7"/>
                  </a:cxn>
                  <a:cxn ang="0">
                    <a:pos x="T8" y="T9"/>
                  </a:cxn>
                </a:cxnLst>
                <a:rect l="0" t="0" r="r" b="b"/>
                <a:pathLst>
                  <a:path w="14" h="248">
                    <a:moveTo>
                      <a:pt x="14" y="234"/>
                    </a:moveTo>
                    <a:lnTo>
                      <a:pt x="14" y="11"/>
                    </a:lnTo>
                    <a:lnTo>
                      <a:pt x="0" y="0"/>
                    </a:lnTo>
                    <a:lnTo>
                      <a:pt x="0" y="248"/>
                    </a:lnTo>
                    <a:lnTo>
                      <a:pt x="14" y="234"/>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6" name="Freeform 791"/>
              <p:cNvSpPr>
                <a:spLocks/>
              </p:cNvSpPr>
              <p:nvPr/>
            </p:nvSpPr>
            <p:spPr bwMode="auto">
              <a:xfrm>
                <a:off x="6822504" y="2120432"/>
                <a:ext cx="215992" cy="124125"/>
              </a:xfrm>
              <a:custGeom>
                <a:avLst/>
                <a:gdLst>
                  <a:gd name="T0" fmla="*/ 130 w 130"/>
                  <a:gd name="T1" fmla="*/ 75 h 75"/>
                  <a:gd name="T2" fmla="*/ 88 w 130"/>
                  <a:gd name="T3" fmla="*/ 13 h 75"/>
                  <a:gd name="T4" fmla="*/ 63 w 130"/>
                  <a:gd name="T5" fmla="*/ 0 h 75"/>
                  <a:gd name="T6" fmla="*/ 0 w 130"/>
                  <a:gd name="T7" fmla="*/ 0 h 75"/>
                </a:gdLst>
                <a:ahLst/>
                <a:cxnLst>
                  <a:cxn ang="0">
                    <a:pos x="T0" y="T1"/>
                  </a:cxn>
                  <a:cxn ang="0">
                    <a:pos x="T2" y="T3"/>
                  </a:cxn>
                  <a:cxn ang="0">
                    <a:pos x="T4" y="T5"/>
                  </a:cxn>
                  <a:cxn ang="0">
                    <a:pos x="T6" y="T7"/>
                  </a:cxn>
                </a:cxnLst>
                <a:rect l="0" t="0" r="r" b="b"/>
                <a:pathLst>
                  <a:path w="130" h="75">
                    <a:moveTo>
                      <a:pt x="130" y="75"/>
                    </a:moveTo>
                    <a:cubicBezTo>
                      <a:pt x="88" y="13"/>
                      <a:pt x="88" y="13"/>
                      <a:pt x="88" y="13"/>
                    </a:cubicBezTo>
                    <a:cubicBezTo>
                      <a:pt x="83" y="6"/>
                      <a:pt x="72" y="0"/>
                      <a:pt x="63" y="0"/>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7" name="Freeform 792"/>
              <p:cNvSpPr>
                <a:spLocks noEditPoints="1"/>
              </p:cNvSpPr>
              <p:nvPr/>
            </p:nvSpPr>
            <p:spPr bwMode="auto">
              <a:xfrm>
                <a:off x="6709599" y="2090277"/>
                <a:ext cx="59608" cy="59608"/>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7" y="32"/>
                    </a:cubicBezTo>
                    <a:cubicBezTo>
                      <a:pt x="19" y="36"/>
                      <a:pt x="9" y="34"/>
                      <a:pt x="5" y="26"/>
                    </a:cubicBezTo>
                    <a:cubicBezTo>
                      <a:pt x="0" y="19"/>
                      <a:pt x="3" y="9"/>
                      <a:pt x="10" y="5"/>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8" name="Freeform 793"/>
              <p:cNvSpPr>
                <a:spLocks noEditPoints="1"/>
              </p:cNvSpPr>
              <p:nvPr/>
            </p:nvSpPr>
            <p:spPr bwMode="auto">
              <a:xfrm>
                <a:off x="6469062" y="2093783"/>
                <a:ext cx="59608" cy="59608"/>
              </a:xfrm>
              <a:custGeom>
                <a:avLst/>
                <a:gdLst>
                  <a:gd name="T0" fmla="*/ 9 w 36"/>
                  <a:gd name="T1" fmla="*/ 5 h 36"/>
                  <a:gd name="T2" fmla="*/ 31 w 36"/>
                  <a:gd name="T3" fmla="*/ 10 h 36"/>
                  <a:gd name="T4" fmla="*/ 26 w 36"/>
                  <a:gd name="T5" fmla="*/ 32 h 36"/>
                  <a:gd name="T6" fmla="*/ 4 w 36"/>
                  <a:gd name="T7" fmla="*/ 27 h 36"/>
                  <a:gd name="T8" fmla="*/ 9 w 36"/>
                  <a:gd name="T9" fmla="*/ 5 h 36"/>
                  <a:gd name="T10" fmla="*/ 24 w 36"/>
                  <a:gd name="T11" fmla="*/ 28 h 36"/>
                  <a:gd name="T12" fmla="*/ 28 w 36"/>
                  <a:gd name="T13" fmla="*/ 12 h 36"/>
                  <a:gd name="T14" fmla="*/ 11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5"/>
                    </a:moveTo>
                    <a:cubicBezTo>
                      <a:pt x="17" y="0"/>
                      <a:pt x="27" y="2"/>
                      <a:pt x="31" y="10"/>
                    </a:cubicBezTo>
                    <a:cubicBezTo>
                      <a:pt x="36" y="17"/>
                      <a:pt x="33" y="27"/>
                      <a:pt x="26" y="32"/>
                    </a:cubicBezTo>
                    <a:cubicBezTo>
                      <a:pt x="18" y="36"/>
                      <a:pt x="9" y="34"/>
                      <a:pt x="4" y="27"/>
                    </a:cubicBezTo>
                    <a:cubicBezTo>
                      <a:pt x="0" y="19"/>
                      <a:pt x="2" y="9"/>
                      <a:pt x="9" y="5"/>
                    </a:cubicBezTo>
                    <a:close/>
                    <a:moveTo>
                      <a:pt x="24" y="28"/>
                    </a:moveTo>
                    <a:cubicBezTo>
                      <a:pt x="29" y="25"/>
                      <a:pt x="31" y="18"/>
                      <a:pt x="28" y="12"/>
                    </a:cubicBezTo>
                    <a:cubicBezTo>
                      <a:pt x="24" y="7"/>
                      <a:pt x="17" y="5"/>
                      <a:pt x="11" y="8"/>
                    </a:cubicBezTo>
                    <a:cubicBezTo>
                      <a:pt x="6" y="12"/>
                      <a:pt x="4" y="19"/>
                      <a:pt x="8" y="24"/>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9" name="Line 794"/>
              <p:cNvSpPr>
                <a:spLocks noChangeShapeType="1"/>
              </p:cNvSpPr>
              <p:nvPr/>
            </p:nvSpPr>
            <p:spPr bwMode="auto">
              <a:xfrm flipH="1">
                <a:off x="6525865" y="2125341"/>
                <a:ext cx="192149"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0" name="Freeform 795"/>
              <p:cNvSpPr>
                <a:spLocks noEditPoints="1"/>
              </p:cNvSpPr>
              <p:nvPr/>
            </p:nvSpPr>
            <p:spPr bwMode="auto">
              <a:xfrm>
                <a:off x="6850555" y="2161807"/>
                <a:ext cx="59608" cy="59608"/>
              </a:xfrm>
              <a:custGeom>
                <a:avLst/>
                <a:gdLst>
                  <a:gd name="T0" fmla="*/ 10 w 36"/>
                  <a:gd name="T1" fmla="*/ 4 h 36"/>
                  <a:gd name="T2" fmla="*/ 32 w 36"/>
                  <a:gd name="T3" fmla="*/ 10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6" y="31"/>
                    </a:cubicBezTo>
                    <a:cubicBezTo>
                      <a:pt x="19" y="36"/>
                      <a:pt x="9" y="34"/>
                      <a:pt x="4" y="26"/>
                    </a:cubicBezTo>
                    <a:cubicBezTo>
                      <a:pt x="0" y="19"/>
                      <a:pt x="2" y="9"/>
                      <a:pt x="10" y="4"/>
                    </a:cubicBezTo>
                    <a:close/>
                    <a:moveTo>
                      <a:pt x="24" y="28"/>
                    </a:moveTo>
                    <a:cubicBezTo>
                      <a:pt x="30" y="25"/>
                      <a:pt x="31" y="17"/>
                      <a:pt x="28" y="12"/>
                    </a:cubicBezTo>
                    <a:cubicBezTo>
                      <a:pt x="25" y="6"/>
                      <a:pt x="17" y="4"/>
                      <a:pt x="12" y="8"/>
                    </a:cubicBezTo>
                    <a:cubicBezTo>
                      <a:pt x="6" y="11"/>
                      <a:pt x="5" y="19"/>
                      <a:pt x="8" y="24"/>
                    </a:cubicBezTo>
                    <a:cubicBezTo>
                      <a:pt x="11"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1" name="Freeform 796"/>
              <p:cNvSpPr>
                <a:spLocks noEditPoints="1"/>
              </p:cNvSpPr>
              <p:nvPr/>
            </p:nvSpPr>
            <p:spPr bwMode="auto">
              <a:xfrm>
                <a:off x="6608616" y="2165313"/>
                <a:ext cx="59608" cy="59608"/>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8" y="0"/>
                      <a:pt x="27" y="2"/>
                      <a:pt x="32" y="10"/>
                    </a:cubicBezTo>
                    <a:cubicBezTo>
                      <a:pt x="36" y="17"/>
                      <a:pt x="34" y="27"/>
                      <a:pt x="27" y="32"/>
                    </a:cubicBezTo>
                    <a:cubicBezTo>
                      <a:pt x="19" y="36"/>
                      <a:pt x="9" y="34"/>
                      <a:pt x="5" y="26"/>
                    </a:cubicBezTo>
                    <a:cubicBezTo>
                      <a:pt x="0" y="19"/>
                      <a:pt x="3" y="9"/>
                      <a:pt x="10" y="5"/>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2" name="Line 797"/>
              <p:cNvSpPr>
                <a:spLocks noChangeShapeType="1"/>
              </p:cNvSpPr>
              <p:nvPr/>
            </p:nvSpPr>
            <p:spPr bwMode="auto">
              <a:xfrm flipH="1">
                <a:off x="6664718" y="2196871"/>
                <a:ext cx="192850"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3" name="Freeform 798"/>
              <p:cNvSpPr>
                <a:spLocks noEditPoints="1"/>
              </p:cNvSpPr>
              <p:nvPr/>
            </p:nvSpPr>
            <p:spPr bwMode="auto">
              <a:xfrm>
                <a:off x="6983096" y="2468965"/>
                <a:ext cx="60310" cy="59608"/>
              </a:xfrm>
              <a:custGeom>
                <a:avLst/>
                <a:gdLst>
                  <a:gd name="T0" fmla="*/ 10 w 36"/>
                  <a:gd name="T1" fmla="*/ 4 h 36"/>
                  <a:gd name="T2" fmla="*/ 31 w 36"/>
                  <a:gd name="T3" fmla="*/ 9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9"/>
                    </a:cubicBezTo>
                    <a:cubicBezTo>
                      <a:pt x="36" y="17"/>
                      <a:pt x="34" y="27"/>
                      <a:pt x="26" y="31"/>
                    </a:cubicBezTo>
                    <a:cubicBezTo>
                      <a:pt x="19" y="36"/>
                      <a:pt x="9" y="34"/>
                      <a:pt x="4" y="26"/>
                    </a:cubicBezTo>
                    <a:cubicBezTo>
                      <a:pt x="0" y="19"/>
                      <a:pt x="2" y="9"/>
                      <a:pt x="10" y="4"/>
                    </a:cubicBezTo>
                    <a:close/>
                    <a:moveTo>
                      <a:pt x="24" y="28"/>
                    </a:moveTo>
                    <a:cubicBezTo>
                      <a:pt x="30" y="24"/>
                      <a:pt x="31" y="17"/>
                      <a:pt x="28" y="12"/>
                    </a:cubicBezTo>
                    <a:cubicBezTo>
                      <a:pt x="24" y="6"/>
                      <a:pt x="17" y="4"/>
                      <a:pt x="12" y="8"/>
                    </a:cubicBezTo>
                    <a:cubicBezTo>
                      <a:pt x="6" y="11"/>
                      <a:pt x="4" y="18"/>
                      <a:pt x="8" y="24"/>
                    </a:cubicBezTo>
                    <a:cubicBezTo>
                      <a:pt x="11" y="29"/>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4" name="Freeform 799"/>
              <p:cNvSpPr>
                <a:spLocks noEditPoints="1"/>
              </p:cNvSpPr>
              <p:nvPr/>
            </p:nvSpPr>
            <p:spPr bwMode="auto">
              <a:xfrm>
                <a:off x="6741156" y="2471770"/>
                <a:ext cx="59608" cy="60310"/>
              </a:xfrm>
              <a:custGeom>
                <a:avLst/>
                <a:gdLst>
                  <a:gd name="T0" fmla="*/ 10 w 36"/>
                  <a:gd name="T1" fmla="*/ 4 h 36"/>
                  <a:gd name="T2" fmla="*/ 32 w 36"/>
                  <a:gd name="T3" fmla="*/ 10 h 36"/>
                  <a:gd name="T4" fmla="*/ 27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7" y="31"/>
                    </a:cubicBezTo>
                    <a:cubicBezTo>
                      <a:pt x="19" y="36"/>
                      <a:pt x="9" y="34"/>
                      <a:pt x="5" y="26"/>
                    </a:cubicBezTo>
                    <a:cubicBezTo>
                      <a:pt x="0" y="19"/>
                      <a:pt x="2" y="9"/>
                      <a:pt x="10" y="4"/>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5" name="Line 800"/>
              <p:cNvSpPr>
                <a:spLocks noChangeShapeType="1"/>
              </p:cNvSpPr>
              <p:nvPr/>
            </p:nvSpPr>
            <p:spPr bwMode="auto">
              <a:xfrm flipH="1">
                <a:off x="6797258" y="2503327"/>
                <a:ext cx="192850"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6" name="Freeform 801"/>
              <p:cNvSpPr>
                <a:spLocks noEditPoints="1"/>
              </p:cNvSpPr>
              <p:nvPr/>
            </p:nvSpPr>
            <p:spPr bwMode="auto">
              <a:xfrm>
                <a:off x="6680146" y="3684973"/>
                <a:ext cx="61011" cy="59608"/>
              </a:xfrm>
              <a:custGeom>
                <a:avLst/>
                <a:gdLst>
                  <a:gd name="T0" fmla="*/ 5 w 37"/>
                  <a:gd name="T1" fmla="*/ 26 h 36"/>
                  <a:gd name="T2" fmla="*/ 10 w 37"/>
                  <a:gd name="T3" fmla="*/ 4 h 36"/>
                  <a:gd name="T4" fmla="*/ 32 w 37"/>
                  <a:gd name="T5" fmla="*/ 9 h 36"/>
                  <a:gd name="T6" fmla="*/ 27 w 37"/>
                  <a:gd name="T7" fmla="*/ 31 h 36"/>
                  <a:gd name="T8" fmla="*/ 5 w 37"/>
                  <a:gd name="T9" fmla="*/ 26 h 36"/>
                  <a:gd name="T10" fmla="*/ 28 w 37"/>
                  <a:gd name="T11" fmla="*/ 12 h 36"/>
                  <a:gd name="T12" fmla="*/ 12 w 37"/>
                  <a:gd name="T13" fmla="*/ 8 h 36"/>
                  <a:gd name="T14" fmla="*/ 8 w 37"/>
                  <a:gd name="T15" fmla="*/ 24 h 36"/>
                  <a:gd name="T16" fmla="*/ 25 w 37"/>
                  <a:gd name="T17" fmla="*/ 28 h 36"/>
                  <a:gd name="T18" fmla="*/ 28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6"/>
                    </a:moveTo>
                    <a:cubicBezTo>
                      <a:pt x="0" y="19"/>
                      <a:pt x="3" y="9"/>
                      <a:pt x="10" y="4"/>
                    </a:cubicBezTo>
                    <a:cubicBezTo>
                      <a:pt x="18" y="0"/>
                      <a:pt x="27" y="2"/>
                      <a:pt x="32" y="9"/>
                    </a:cubicBezTo>
                    <a:cubicBezTo>
                      <a:pt x="37" y="17"/>
                      <a:pt x="34" y="27"/>
                      <a:pt x="27" y="31"/>
                    </a:cubicBezTo>
                    <a:cubicBezTo>
                      <a:pt x="19" y="36"/>
                      <a:pt x="9" y="33"/>
                      <a:pt x="5" y="26"/>
                    </a:cubicBezTo>
                    <a:close/>
                    <a:moveTo>
                      <a:pt x="28" y="12"/>
                    </a:moveTo>
                    <a:cubicBezTo>
                      <a:pt x="25" y="6"/>
                      <a:pt x="18" y="4"/>
                      <a:pt x="12" y="8"/>
                    </a:cubicBezTo>
                    <a:cubicBezTo>
                      <a:pt x="7" y="11"/>
                      <a:pt x="5" y="18"/>
                      <a:pt x="8" y="24"/>
                    </a:cubicBezTo>
                    <a:cubicBezTo>
                      <a:pt x="12" y="29"/>
                      <a:pt x="19" y="31"/>
                      <a:pt x="25" y="28"/>
                    </a:cubicBezTo>
                    <a:cubicBezTo>
                      <a:pt x="30" y="24"/>
                      <a:pt x="32"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7" name="Freeform 802"/>
              <p:cNvSpPr>
                <a:spLocks noEditPoints="1"/>
              </p:cNvSpPr>
              <p:nvPr/>
            </p:nvSpPr>
            <p:spPr bwMode="auto">
              <a:xfrm>
                <a:off x="6297951" y="3208809"/>
                <a:ext cx="60310" cy="59608"/>
              </a:xfrm>
              <a:custGeom>
                <a:avLst/>
                <a:gdLst>
                  <a:gd name="T0" fmla="*/ 4 w 36"/>
                  <a:gd name="T1" fmla="*/ 26 h 36"/>
                  <a:gd name="T2" fmla="*/ 9 w 36"/>
                  <a:gd name="T3" fmla="*/ 4 h 36"/>
                  <a:gd name="T4" fmla="*/ 31 w 36"/>
                  <a:gd name="T5" fmla="*/ 10 h 36"/>
                  <a:gd name="T6" fmla="*/ 26 w 36"/>
                  <a:gd name="T7" fmla="*/ 31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9" y="4"/>
                    </a:cubicBezTo>
                    <a:cubicBezTo>
                      <a:pt x="17" y="0"/>
                      <a:pt x="27" y="2"/>
                      <a:pt x="31" y="10"/>
                    </a:cubicBezTo>
                    <a:cubicBezTo>
                      <a:pt x="36" y="17"/>
                      <a:pt x="33" y="27"/>
                      <a:pt x="26" y="31"/>
                    </a:cubicBezTo>
                    <a:cubicBezTo>
                      <a:pt x="19" y="36"/>
                      <a:pt x="9" y="34"/>
                      <a:pt x="4" y="26"/>
                    </a:cubicBezTo>
                    <a:close/>
                    <a:moveTo>
                      <a:pt x="28" y="12"/>
                    </a:moveTo>
                    <a:cubicBezTo>
                      <a:pt x="24" y="6"/>
                      <a:pt x="17" y="5"/>
                      <a:pt x="12" y="8"/>
                    </a:cubicBezTo>
                    <a:cubicBezTo>
                      <a:pt x="6" y="11"/>
                      <a:pt x="4" y="19"/>
                      <a:pt x="8" y="24"/>
                    </a:cubicBezTo>
                    <a:cubicBezTo>
                      <a:pt x="11" y="30"/>
                      <a:pt x="18" y="31"/>
                      <a:pt x="24" y="28"/>
                    </a:cubicBezTo>
                    <a:cubicBezTo>
                      <a:pt x="29" y="25"/>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8" name="Freeform 803"/>
              <p:cNvSpPr>
                <a:spLocks noEditPoints="1"/>
              </p:cNvSpPr>
              <p:nvPr/>
            </p:nvSpPr>
            <p:spPr bwMode="auto">
              <a:xfrm>
                <a:off x="6297951" y="2968272"/>
                <a:ext cx="60310" cy="59608"/>
              </a:xfrm>
              <a:custGeom>
                <a:avLst/>
                <a:gdLst>
                  <a:gd name="T0" fmla="*/ 4 w 36"/>
                  <a:gd name="T1" fmla="*/ 27 h 36"/>
                  <a:gd name="T2" fmla="*/ 9 w 36"/>
                  <a:gd name="T3" fmla="*/ 5 h 36"/>
                  <a:gd name="T4" fmla="*/ 31 w 36"/>
                  <a:gd name="T5" fmla="*/ 10 h 36"/>
                  <a:gd name="T6" fmla="*/ 26 w 36"/>
                  <a:gd name="T7" fmla="*/ 32 h 36"/>
                  <a:gd name="T8" fmla="*/ 4 w 36"/>
                  <a:gd name="T9" fmla="*/ 27 h 36"/>
                  <a:gd name="T10" fmla="*/ 28 w 36"/>
                  <a:gd name="T11" fmla="*/ 12 h 36"/>
                  <a:gd name="T12" fmla="*/ 12 w 36"/>
                  <a:gd name="T13" fmla="*/ 8 h 36"/>
                  <a:gd name="T14" fmla="*/ 8 w 36"/>
                  <a:gd name="T15" fmla="*/ 25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7"/>
                    </a:moveTo>
                    <a:cubicBezTo>
                      <a:pt x="0" y="19"/>
                      <a:pt x="2" y="9"/>
                      <a:pt x="9" y="5"/>
                    </a:cubicBezTo>
                    <a:cubicBezTo>
                      <a:pt x="17" y="0"/>
                      <a:pt x="27" y="3"/>
                      <a:pt x="31" y="10"/>
                    </a:cubicBezTo>
                    <a:cubicBezTo>
                      <a:pt x="36" y="18"/>
                      <a:pt x="33" y="27"/>
                      <a:pt x="26" y="32"/>
                    </a:cubicBezTo>
                    <a:cubicBezTo>
                      <a:pt x="19" y="36"/>
                      <a:pt x="9" y="34"/>
                      <a:pt x="4" y="27"/>
                    </a:cubicBezTo>
                    <a:close/>
                    <a:moveTo>
                      <a:pt x="28" y="12"/>
                    </a:moveTo>
                    <a:cubicBezTo>
                      <a:pt x="24" y="7"/>
                      <a:pt x="17" y="5"/>
                      <a:pt x="12" y="8"/>
                    </a:cubicBezTo>
                    <a:cubicBezTo>
                      <a:pt x="6" y="12"/>
                      <a:pt x="4" y="19"/>
                      <a:pt x="8" y="25"/>
                    </a:cubicBezTo>
                    <a:cubicBezTo>
                      <a:pt x="11" y="30"/>
                      <a:pt x="18" y="32"/>
                      <a:pt x="24" y="28"/>
                    </a:cubicBezTo>
                    <a:cubicBezTo>
                      <a:pt x="29" y="25"/>
                      <a:pt x="31"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9" name="Line 804"/>
              <p:cNvSpPr>
                <a:spLocks noChangeShapeType="1"/>
              </p:cNvSpPr>
              <p:nvPr/>
            </p:nvSpPr>
            <p:spPr bwMode="auto">
              <a:xfrm>
                <a:off x="6328106" y="3020867"/>
                <a:ext cx="0" cy="19285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0" name="Freeform 805"/>
              <p:cNvSpPr>
                <a:spLocks noEditPoints="1"/>
              </p:cNvSpPr>
              <p:nvPr/>
            </p:nvSpPr>
            <p:spPr bwMode="auto">
              <a:xfrm>
                <a:off x="6210292" y="3495630"/>
                <a:ext cx="61712" cy="59608"/>
              </a:xfrm>
              <a:custGeom>
                <a:avLst/>
                <a:gdLst>
                  <a:gd name="T0" fmla="*/ 5 w 37"/>
                  <a:gd name="T1" fmla="*/ 26 h 36"/>
                  <a:gd name="T2" fmla="*/ 10 w 37"/>
                  <a:gd name="T3" fmla="*/ 5 h 36"/>
                  <a:gd name="T4" fmla="*/ 32 w 37"/>
                  <a:gd name="T5" fmla="*/ 10 h 36"/>
                  <a:gd name="T6" fmla="*/ 27 w 37"/>
                  <a:gd name="T7" fmla="*/ 32 h 36"/>
                  <a:gd name="T8" fmla="*/ 5 w 37"/>
                  <a:gd name="T9" fmla="*/ 26 h 36"/>
                  <a:gd name="T10" fmla="*/ 29 w 37"/>
                  <a:gd name="T11" fmla="*/ 12 h 36"/>
                  <a:gd name="T12" fmla="*/ 12 w 37"/>
                  <a:gd name="T13" fmla="*/ 8 h 36"/>
                  <a:gd name="T14" fmla="*/ 9 w 37"/>
                  <a:gd name="T15" fmla="*/ 24 h 36"/>
                  <a:gd name="T16" fmla="*/ 25 w 37"/>
                  <a:gd name="T17" fmla="*/ 28 h 36"/>
                  <a:gd name="T18" fmla="*/ 29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6"/>
                    </a:moveTo>
                    <a:cubicBezTo>
                      <a:pt x="0" y="19"/>
                      <a:pt x="3" y="9"/>
                      <a:pt x="10" y="5"/>
                    </a:cubicBezTo>
                    <a:cubicBezTo>
                      <a:pt x="18" y="0"/>
                      <a:pt x="27" y="2"/>
                      <a:pt x="32" y="10"/>
                    </a:cubicBezTo>
                    <a:cubicBezTo>
                      <a:pt x="37" y="17"/>
                      <a:pt x="34" y="27"/>
                      <a:pt x="27" y="32"/>
                    </a:cubicBezTo>
                    <a:cubicBezTo>
                      <a:pt x="19" y="36"/>
                      <a:pt x="10" y="34"/>
                      <a:pt x="5" y="26"/>
                    </a:cubicBezTo>
                    <a:close/>
                    <a:moveTo>
                      <a:pt x="29" y="12"/>
                    </a:moveTo>
                    <a:cubicBezTo>
                      <a:pt x="25" y="7"/>
                      <a:pt x="18" y="5"/>
                      <a:pt x="12" y="8"/>
                    </a:cubicBezTo>
                    <a:cubicBezTo>
                      <a:pt x="7" y="12"/>
                      <a:pt x="5" y="19"/>
                      <a:pt x="9" y="24"/>
                    </a:cubicBezTo>
                    <a:cubicBezTo>
                      <a:pt x="12" y="30"/>
                      <a:pt x="19" y="32"/>
                      <a:pt x="25" y="28"/>
                    </a:cubicBezTo>
                    <a:cubicBezTo>
                      <a:pt x="30" y="25"/>
                      <a:pt x="32" y="18"/>
                      <a:pt x="29"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1" name="Freeform 806"/>
              <p:cNvSpPr>
                <a:spLocks noEditPoints="1"/>
              </p:cNvSpPr>
              <p:nvPr/>
            </p:nvSpPr>
            <p:spPr bwMode="auto">
              <a:xfrm>
                <a:off x="6210292" y="3062944"/>
                <a:ext cx="61712" cy="61011"/>
              </a:xfrm>
              <a:custGeom>
                <a:avLst/>
                <a:gdLst>
                  <a:gd name="T0" fmla="*/ 5 w 37"/>
                  <a:gd name="T1" fmla="*/ 27 h 37"/>
                  <a:gd name="T2" fmla="*/ 10 w 37"/>
                  <a:gd name="T3" fmla="*/ 5 h 37"/>
                  <a:gd name="T4" fmla="*/ 32 w 37"/>
                  <a:gd name="T5" fmla="*/ 10 h 37"/>
                  <a:gd name="T6" fmla="*/ 27 w 37"/>
                  <a:gd name="T7" fmla="*/ 32 h 37"/>
                  <a:gd name="T8" fmla="*/ 5 w 37"/>
                  <a:gd name="T9" fmla="*/ 27 h 37"/>
                  <a:gd name="T10" fmla="*/ 29 w 37"/>
                  <a:gd name="T11" fmla="*/ 12 h 37"/>
                  <a:gd name="T12" fmla="*/ 12 w 37"/>
                  <a:gd name="T13" fmla="*/ 9 h 37"/>
                  <a:gd name="T14" fmla="*/ 9 w 37"/>
                  <a:gd name="T15" fmla="*/ 25 h 37"/>
                  <a:gd name="T16" fmla="*/ 25 w 37"/>
                  <a:gd name="T17" fmla="*/ 29 h 37"/>
                  <a:gd name="T18" fmla="*/ 29 w 37"/>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5" y="27"/>
                    </a:moveTo>
                    <a:cubicBezTo>
                      <a:pt x="0" y="19"/>
                      <a:pt x="3" y="10"/>
                      <a:pt x="10" y="5"/>
                    </a:cubicBezTo>
                    <a:cubicBezTo>
                      <a:pt x="18" y="0"/>
                      <a:pt x="27" y="3"/>
                      <a:pt x="32" y="10"/>
                    </a:cubicBezTo>
                    <a:cubicBezTo>
                      <a:pt x="37" y="18"/>
                      <a:pt x="34" y="28"/>
                      <a:pt x="27" y="32"/>
                    </a:cubicBezTo>
                    <a:cubicBezTo>
                      <a:pt x="19" y="37"/>
                      <a:pt x="10" y="34"/>
                      <a:pt x="5" y="27"/>
                    </a:cubicBezTo>
                    <a:close/>
                    <a:moveTo>
                      <a:pt x="29" y="12"/>
                    </a:moveTo>
                    <a:cubicBezTo>
                      <a:pt x="25" y="7"/>
                      <a:pt x="18" y="5"/>
                      <a:pt x="12" y="9"/>
                    </a:cubicBezTo>
                    <a:cubicBezTo>
                      <a:pt x="7" y="12"/>
                      <a:pt x="5" y="19"/>
                      <a:pt x="9" y="25"/>
                    </a:cubicBezTo>
                    <a:cubicBezTo>
                      <a:pt x="12" y="30"/>
                      <a:pt x="19" y="32"/>
                      <a:pt x="25" y="29"/>
                    </a:cubicBezTo>
                    <a:cubicBezTo>
                      <a:pt x="30" y="25"/>
                      <a:pt x="32" y="18"/>
                      <a:pt x="29"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2" name="Line 807"/>
              <p:cNvSpPr>
                <a:spLocks noChangeShapeType="1"/>
              </p:cNvSpPr>
              <p:nvPr/>
            </p:nvSpPr>
            <p:spPr bwMode="auto">
              <a:xfrm>
                <a:off x="6241849" y="3117643"/>
                <a:ext cx="0" cy="384298"/>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3" name="Freeform 809"/>
              <p:cNvSpPr>
                <a:spLocks noEditPoints="1"/>
              </p:cNvSpPr>
              <p:nvPr/>
            </p:nvSpPr>
            <p:spPr bwMode="auto">
              <a:xfrm>
                <a:off x="6297951" y="3863798"/>
                <a:ext cx="60310" cy="59608"/>
              </a:xfrm>
              <a:custGeom>
                <a:avLst/>
                <a:gdLst>
                  <a:gd name="T0" fmla="*/ 4 w 36"/>
                  <a:gd name="T1" fmla="*/ 27 h 36"/>
                  <a:gd name="T2" fmla="*/ 9 w 36"/>
                  <a:gd name="T3" fmla="*/ 5 h 36"/>
                  <a:gd name="T4" fmla="*/ 31 w 36"/>
                  <a:gd name="T5" fmla="*/ 10 h 36"/>
                  <a:gd name="T6" fmla="*/ 26 w 36"/>
                  <a:gd name="T7" fmla="*/ 32 h 36"/>
                  <a:gd name="T8" fmla="*/ 4 w 36"/>
                  <a:gd name="T9" fmla="*/ 27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7"/>
                    </a:moveTo>
                    <a:cubicBezTo>
                      <a:pt x="0" y="19"/>
                      <a:pt x="2" y="9"/>
                      <a:pt x="9" y="5"/>
                    </a:cubicBezTo>
                    <a:cubicBezTo>
                      <a:pt x="17" y="0"/>
                      <a:pt x="27" y="3"/>
                      <a:pt x="31" y="10"/>
                    </a:cubicBezTo>
                    <a:cubicBezTo>
                      <a:pt x="36" y="17"/>
                      <a:pt x="34" y="27"/>
                      <a:pt x="26" y="32"/>
                    </a:cubicBezTo>
                    <a:cubicBezTo>
                      <a:pt x="19" y="36"/>
                      <a:pt x="9" y="34"/>
                      <a:pt x="4" y="27"/>
                    </a:cubicBezTo>
                    <a:close/>
                    <a:moveTo>
                      <a:pt x="28" y="12"/>
                    </a:moveTo>
                    <a:cubicBezTo>
                      <a:pt x="24" y="7"/>
                      <a:pt x="17" y="5"/>
                      <a:pt x="12" y="8"/>
                    </a:cubicBezTo>
                    <a:cubicBezTo>
                      <a:pt x="6" y="12"/>
                      <a:pt x="4" y="19"/>
                      <a:pt x="8" y="24"/>
                    </a:cubicBezTo>
                    <a:cubicBezTo>
                      <a:pt x="11" y="30"/>
                      <a:pt x="18" y="32"/>
                      <a:pt x="24" y="28"/>
                    </a:cubicBezTo>
                    <a:cubicBezTo>
                      <a:pt x="29" y="25"/>
                      <a:pt x="31"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4" name="Freeform 810"/>
              <p:cNvSpPr>
                <a:spLocks noEditPoints="1"/>
              </p:cNvSpPr>
              <p:nvPr/>
            </p:nvSpPr>
            <p:spPr bwMode="auto">
              <a:xfrm>
                <a:off x="6297951" y="3273326"/>
                <a:ext cx="60310" cy="59608"/>
              </a:xfrm>
              <a:custGeom>
                <a:avLst/>
                <a:gdLst>
                  <a:gd name="T0" fmla="*/ 4 w 36"/>
                  <a:gd name="T1" fmla="*/ 26 h 36"/>
                  <a:gd name="T2" fmla="*/ 9 w 36"/>
                  <a:gd name="T3" fmla="*/ 4 h 36"/>
                  <a:gd name="T4" fmla="*/ 31 w 36"/>
                  <a:gd name="T5" fmla="*/ 9 h 36"/>
                  <a:gd name="T6" fmla="*/ 26 w 36"/>
                  <a:gd name="T7" fmla="*/ 31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9" y="4"/>
                    </a:cubicBezTo>
                    <a:cubicBezTo>
                      <a:pt x="17" y="0"/>
                      <a:pt x="27" y="2"/>
                      <a:pt x="31" y="9"/>
                    </a:cubicBezTo>
                    <a:cubicBezTo>
                      <a:pt x="36" y="17"/>
                      <a:pt x="34" y="27"/>
                      <a:pt x="26" y="31"/>
                    </a:cubicBezTo>
                    <a:cubicBezTo>
                      <a:pt x="19" y="36"/>
                      <a:pt x="9" y="34"/>
                      <a:pt x="4" y="26"/>
                    </a:cubicBezTo>
                    <a:close/>
                    <a:moveTo>
                      <a:pt x="28" y="12"/>
                    </a:moveTo>
                    <a:cubicBezTo>
                      <a:pt x="24" y="6"/>
                      <a:pt x="17" y="4"/>
                      <a:pt x="12" y="8"/>
                    </a:cubicBezTo>
                    <a:cubicBezTo>
                      <a:pt x="6" y="11"/>
                      <a:pt x="4" y="18"/>
                      <a:pt x="8" y="24"/>
                    </a:cubicBezTo>
                    <a:cubicBezTo>
                      <a:pt x="11" y="29"/>
                      <a:pt x="18" y="31"/>
                      <a:pt x="24" y="28"/>
                    </a:cubicBezTo>
                    <a:cubicBezTo>
                      <a:pt x="29" y="24"/>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5" name="Line 811"/>
              <p:cNvSpPr>
                <a:spLocks noChangeShapeType="1"/>
              </p:cNvSpPr>
              <p:nvPr/>
            </p:nvSpPr>
            <p:spPr bwMode="auto">
              <a:xfrm>
                <a:off x="6328106" y="3326623"/>
                <a:ext cx="0" cy="544188"/>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6" name="Freeform 812"/>
              <p:cNvSpPr>
                <a:spLocks noEditPoints="1"/>
              </p:cNvSpPr>
              <p:nvPr/>
            </p:nvSpPr>
            <p:spPr bwMode="auto">
              <a:xfrm>
                <a:off x="6114218" y="4720053"/>
                <a:ext cx="59608" cy="59608"/>
              </a:xfrm>
              <a:custGeom>
                <a:avLst/>
                <a:gdLst>
                  <a:gd name="T0" fmla="*/ 4 w 36"/>
                  <a:gd name="T1" fmla="*/ 26 h 36"/>
                  <a:gd name="T2" fmla="*/ 10 w 36"/>
                  <a:gd name="T3" fmla="*/ 5 h 36"/>
                  <a:gd name="T4" fmla="*/ 31 w 36"/>
                  <a:gd name="T5" fmla="*/ 10 h 36"/>
                  <a:gd name="T6" fmla="*/ 26 w 36"/>
                  <a:gd name="T7" fmla="*/ 32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10" y="5"/>
                    </a:cubicBezTo>
                    <a:cubicBezTo>
                      <a:pt x="17" y="0"/>
                      <a:pt x="27" y="2"/>
                      <a:pt x="31" y="10"/>
                    </a:cubicBezTo>
                    <a:cubicBezTo>
                      <a:pt x="36" y="17"/>
                      <a:pt x="34" y="27"/>
                      <a:pt x="26" y="32"/>
                    </a:cubicBezTo>
                    <a:cubicBezTo>
                      <a:pt x="19" y="36"/>
                      <a:pt x="9" y="34"/>
                      <a:pt x="4" y="26"/>
                    </a:cubicBezTo>
                    <a:close/>
                    <a:moveTo>
                      <a:pt x="28" y="12"/>
                    </a:moveTo>
                    <a:cubicBezTo>
                      <a:pt x="25" y="6"/>
                      <a:pt x="17" y="5"/>
                      <a:pt x="12" y="8"/>
                    </a:cubicBezTo>
                    <a:cubicBezTo>
                      <a:pt x="6" y="11"/>
                      <a:pt x="5" y="19"/>
                      <a:pt x="8" y="24"/>
                    </a:cubicBezTo>
                    <a:cubicBezTo>
                      <a:pt x="11" y="30"/>
                      <a:pt x="19" y="31"/>
                      <a:pt x="24" y="28"/>
                    </a:cubicBezTo>
                    <a:cubicBezTo>
                      <a:pt x="30" y="25"/>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7" name="Freeform 813"/>
              <p:cNvSpPr>
                <a:spLocks noEditPoints="1"/>
              </p:cNvSpPr>
              <p:nvPr/>
            </p:nvSpPr>
            <p:spPr bwMode="auto">
              <a:xfrm>
                <a:off x="6114218" y="4364507"/>
                <a:ext cx="59608" cy="61712"/>
              </a:xfrm>
              <a:custGeom>
                <a:avLst/>
                <a:gdLst>
                  <a:gd name="T0" fmla="*/ 4 w 36"/>
                  <a:gd name="T1" fmla="*/ 27 h 37"/>
                  <a:gd name="T2" fmla="*/ 10 w 36"/>
                  <a:gd name="T3" fmla="*/ 5 h 37"/>
                  <a:gd name="T4" fmla="*/ 31 w 36"/>
                  <a:gd name="T5" fmla="*/ 10 h 37"/>
                  <a:gd name="T6" fmla="*/ 26 w 36"/>
                  <a:gd name="T7" fmla="*/ 32 h 37"/>
                  <a:gd name="T8" fmla="*/ 4 w 36"/>
                  <a:gd name="T9" fmla="*/ 27 h 37"/>
                  <a:gd name="T10" fmla="*/ 28 w 36"/>
                  <a:gd name="T11" fmla="*/ 12 h 37"/>
                  <a:gd name="T12" fmla="*/ 12 w 36"/>
                  <a:gd name="T13" fmla="*/ 9 h 37"/>
                  <a:gd name="T14" fmla="*/ 8 w 36"/>
                  <a:gd name="T15" fmla="*/ 25 h 37"/>
                  <a:gd name="T16" fmla="*/ 24 w 36"/>
                  <a:gd name="T17" fmla="*/ 29 h 37"/>
                  <a:gd name="T18" fmla="*/ 28 w 36"/>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4" y="27"/>
                    </a:moveTo>
                    <a:cubicBezTo>
                      <a:pt x="0" y="19"/>
                      <a:pt x="2" y="10"/>
                      <a:pt x="10" y="5"/>
                    </a:cubicBezTo>
                    <a:cubicBezTo>
                      <a:pt x="17" y="0"/>
                      <a:pt x="27" y="3"/>
                      <a:pt x="31" y="10"/>
                    </a:cubicBezTo>
                    <a:cubicBezTo>
                      <a:pt x="36" y="18"/>
                      <a:pt x="34" y="28"/>
                      <a:pt x="26" y="32"/>
                    </a:cubicBezTo>
                    <a:cubicBezTo>
                      <a:pt x="19" y="37"/>
                      <a:pt x="9" y="34"/>
                      <a:pt x="4" y="27"/>
                    </a:cubicBezTo>
                    <a:close/>
                    <a:moveTo>
                      <a:pt x="28" y="12"/>
                    </a:moveTo>
                    <a:cubicBezTo>
                      <a:pt x="25" y="7"/>
                      <a:pt x="17" y="5"/>
                      <a:pt x="12" y="9"/>
                    </a:cubicBezTo>
                    <a:cubicBezTo>
                      <a:pt x="6" y="12"/>
                      <a:pt x="5" y="19"/>
                      <a:pt x="8" y="25"/>
                    </a:cubicBezTo>
                    <a:cubicBezTo>
                      <a:pt x="11" y="30"/>
                      <a:pt x="19" y="32"/>
                      <a:pt x="24" y="29"/>
                    </a:cubicBezTo>
                    <a:cubicBezTo>
                      <a:pt x="30" y="25"/>
                      <a:pt x="31"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8" name="Line 814"/>
              <p:cNvSpPr>
                <a:spLocks noChangeShapeType="1"/>
              </p:cNvSpPr>
              <p:nvPr/>
            </p:nvSpPr>
            <p:spPr bwMode="auto">
              <a:xfrm>
                <a:off x="6143671" y="4419908"/>
                <a:ext cx="0" cy="306457"/>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9" name="Freeform 815"/>
              <p:cNvSpPr>
                <a:spLocks noEditPoints="1"/>
              </p:cNvSpPr>
              <p:nvPr/>
            </p:nvSpPr>
            <p:spPr bwMode="auto">
              <a:xfrm>
                <a:off x="6439609" y="5645734"/>
                <a:ext cx="61011" cy="59608"/>
              </a:xfrm>
              <a:custGeom>
                <a:avLst/>
                <a:gdLst>
                  <a:gd name="T0" fmla="*/ 5 w 37"/>
                  <a:gd name="T1" fmla="*/ 26 h 36"/>
                  <a:gd name="T2" fmla="*/ 10 w 37"/>
                  <a:gd name="T3" fmla="*/ 4 h 36"/>
                  <a:gd name="T4" fmla="*/ 32 w 37"/>
                  <a:gd name="T5" fmla="*/ 9 h 36"/>
                  <a:gd name="T6" fmla="*/ 27 w 37"/>
                  <a:gd name="T7" fmla="*/ 31 h 36"/>
                  <a:gd name="T8" fmla="*/ 5 w 37"/>
                  <a:gd name="T9" fmla="*/ 26 h 36"/>
                  <a:gd name="T10" fmla="*/ 29 w 37"/>
                  <a:gd name="T11" fmla="*/ 12 h 36"/>
                  <a:gd name="T12" fmla="*/ 12 w 37"/>
                  <a:gd name="T13" fmla="*/ 8 h 36"/>
                  <a:gd name="T14" fmla="*/ 9 w 37"/>
                  <a:gd name="T15" fmla="*/ 24 h 36"/>
                  <a:gd name="T16" fmla="*/ 25 w 37"/>
                  <a:gd name="T17" fmla="*/ 28 h 36"/>
                  <a:gd name="T18" fmla="*/ 29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6"/>
                    </a:moveTo>
                    <a:cubicBezTo>
                      <a:pt x="0" y="19"/>
                      <a:pt x="3" y="9"/>
                      <a:pt x="10" y="4"/>
                    </a:cubicBezTo>
                    <a:cubicBezTo>
                      <a:pt x="18" y="0"/>
                      <a:pt x="27" y="2"/>
                      <a:pt x="32" y="9"/>
                    </a:cubicBezTo>
                    <a:cubicBezTo>
                      <a:pt x="37" y="17"/>
                      <a:pt x="34" y="27"/>
                      <a:pt x="27" y="31"/>
                    </a:cubicBezTo>
                    <a:cubicBezTo>
                      <a:pt x="19" y="36"/>
                      <a:pt x="10" y="34"/>
                      <a:pt x="5" y="26"/>
                    </a:cubicBezTo>
                    <a:close/>
                    <a:moveTo>
                      <a:pt x="29" y="12"/>
                    </a:moveTo>
                    <a:cubicBezTo>
                      <a:pt x="25" y="6"/>
                      <a:pt x="18" y="4"/>
                      <a:pt x="12" y="8"/>
                    </a:cubicBezTo>
                    <a:cubicBezTo>
                      <a:pt x="7" y="11"/>
                      <a:pt x="5" y="18"/>
                      <a:pt x="9" y="24"/>
                    </a:cubicBezTo>
                    <a:cubicBezTo>
                      <a:pt x="12" y="29"/>
                      <a:pt x="19" y="31"/>
                      <a:pt x="25" y="28"/>
                    </a:cubicBezTo>
                    <a:cubicBezTo>
                      <a:pt x="30" y="24"/>
                      <a:pt x="32" y="17"/>
                      <a:pt x="29"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0" name="Freeform 816"/>
              <p:cNvSpPr>
                <a:spLocks noEditPoints="1"/>
              </p:cNvSpPr>
              <p:nvPr/>
            </p:nvSpPr>
            <p:spPr bwMode="auto">
              <a:xfrm>
                <a:off x="6439609" y="5210945"/>
                <a:ext cx="61011" cy="59608"/>
              </a:xfrm>
              <a:custGeom>
                <a:avLst/>
                <a:gdLst>
                  <a:gd name="T0" fmla="*/ 5 w 37"/>
                  <a:gd name="T1" fmla="*/ 26 h 36"/>
                  <a:gd name="T2" fmla="*/ 10 w 37"/>
                  <a:gd name="T3" fmla="*/ 4 h 36"/>
                  <a:gd name="T4" fmla="*/ 32 w 37"/>
                  <a:gd name="T5" fmla="*/ 9 h 36"/>
                  <a:gd name="T6" fmla="*/ 27 w 37"/>
                  <a:gd name="T7" fmla="*/ 31 h 36"/>
                  <a:gd name="T8" fmla="*/ 5 w 37"/>
                  <a:gd name="T9" fmla="*/ 26 h 36"/>
                  <a:gd name="T10" fmla="*/ 29 w 37"/>
                  <a:gd name="T11" fmla="*/ 12 h 36"/>
                  <a:gd name="T12" fmla="*/ 12 w 37"/>
                  <a:gd name="T13" fmla="*/ 8 h 36"/>
                  <a:gd name="T14" fmla="*/ 9 w 37"/>
                  <a:gd name="T15" fmla="*/ 24 h 36"/>
                  <a:gd name="T16" fmla="*/ 25 w 37"/>
                  <a:gd name="T17" fmla="*/ 28 h 36"/>
                  <a:gd name="T18" fmla="*/ 29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6"/>
                    </a:moveTo>
                    <a:cubicBezTo>
                      <a:pt x="0" y="19"/>
                      <a:pt x="3" y="9"/>
                      <a:pt x="10" y="4"/>
                    </a:cubicBezTo>
                    <a:cubicBezTo>
                      <a:pt x="18" y="0"/>
                      <a:pt x="27" y="2"/>
                      <a:pt x="32" y="9"/>
                    </a:cubicBezTo>
                    <a:cubicBezTo>
                      <a:pt x="37" y="17"/>
                      <a:pt x="34" y="27"/>
                      <a:pt x="27" y="31"/>
                    </a:cubicBezTo>
                    <a:cubicBezTo>
                      <a:pt x="19" y="36"/>
                      <a:pt x="10" y="33"/>
                      <a:pt x="5" y="26"/>
                    </a:cubicBezTo>
                    <a:close/>
                    <a:moveTo>
                      <a:pt x="29" y="12"/>
                    </a:moveTo>
                    <a:cubicBezTo>
                      <a:pt x="25" y="6"/>
                      <a:pt x="18" y="4"/>
                      <a:pt x="12" y="8"/>
                    </a:cubicBezTo>
                    <a:cubicBezTo>
                      <a:pt x="7" y="11"/>
                      <a:pt x="5" y="18"/>
                      <a:pt x="9" y="24"/>
                    </a:cubicBezTo>
                    <a:cubicBezTo>
                      <a:pt x="12" y="29"/>
                      <a:pt x="19" y="31"/>
                      <a:pt x="25" y="28"/>
                    </a:cubicBezTo>
                    <a:cubicBezTo>
                      <a:pt x="30" y="24"/>
                      <a:pt x="32" y="17"/>
                      <a:pt x="29"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1" name="Line 817"/>
              <p:cNvSpPr>
                <a:spLocks noChangeShapeType="1"/>
              </p:cNvSpPr>
              <p:nvPr/>
            </p:nvSpPr>
            <p:spPr bwMode="auto">
              <a:xfrm>
                <a:off x="6470465" y="5264242"/>
                <a:ext cx="0" cy="386402"/>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2" name="Freeform 818"/>
              <p:cNvSpPr>
                <a:spLocks noEditPoints="1"/>
              </p:cNvSpPr>
              <p:nvPr/>
            </p:nvSpPr>
            <p:spPr bwMode="auto">
              <a:xfrm>
                <a:off x="6210292" y="3865201"/>
                <a:ext cx="61712" cy="60310"/>
              </a:xfrm>
              <a:custGeom>
                <a:avLst/>
                <a:gdLst>
                  <a:gd name="T0" fmla="*/ 5 w 37"/>
                  <a:gd name="T1" fmla="*/ 26 h 36"/>
                  <a:gd name="T2" fmla="*/ 10 w 37"/>
                  <a:gd name="T3" fmla="*/ 4 h 36"/>
                  <a:gd name="T4" fmla="*/ 32 w 37"/>
                  <a:gd name="T5" fmla="*/ 9 h 36"/>
                  <a:gd name="T6" fmla="*/ 27 w 37"/>
                  <a:gd name="T7" fmla="*/ 31 h 36"/>
                  <a:gd name="T8" fmla="*/ 5 w 37"/>
                  <a:gd name="T9" fmla="*/ 26 h 36"/>
                  <a:gd name="T10" fmla="*/ 29 w 37"/>
                  <a:gd name="T11" fmla="*/ 12 h 36"/>
                  <a:gd name="T12" fmla="*/ 12 w 37"/>
                  <a:gd name="T13" fmla="*/ 8 h 36"/>
                  <a:gd name="T14" fmla="*/ 9 w 37"/>
                  <a:gd name="T15" fmla="*/ 24 h 36"/>
                  <a:gd name="T16" fmla="*/ 25 w 37"/>
                  <a:gd name="T17" fmla="*/ 28 h 36"/>
                  <a:gd name="T18" fmla="*/ 29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6"/>
                    </a:moveTo>
                    <a:cubicBezTo>
                      <a:pt x="0" y="19"/>
                      <a:pt x="3" y="9"/>
                      <a:pt x="10" y="4"/>
                    </a:cubicBezTo>
                    <a:cubicBezTo>
                      <a:pt x="18" y="0"/>
                      <a:pt x="27" y="2"/>
                      <a:pt x="32" y="9"/>
                    </a:cubicBezTo>
                    <a:cubicBezTo>
                      <a:pt x="37" y="17"/>
                      <a:pt x="34" y="27"/>
                      <a:pt x="27" y="31"/>
                    </a:cubicBezTo>
                    <a:cubicBezTo>
                      <a:pt x="19" y="36"/>
                      <a:pt x="10" y="33"/>
                      <a:pt x="5" y="26"/>
                    </a:cubicBezTo>
                    <a:close/>
                    <a:moveTo>
                      <a:pt x="29" y="12"/>
                    </a:moveTo>
                    <a:cubicBezTo>
                      <a:pt x="25" y="6"/>
                      <a:pt x="18" y="4"/>
                      <a:pt x="12" y="8"/>
                    </a:cubicBezTo>
                    <a:cubicBezTo>
                      <a:pt x="7" y="11"/>
                      <a:pt x="5" y="18"/>
                      <a:pt x="9" y="24"/>
                    </a:cubicBezTo>
                    <a:cubicBezTo>
                      <a:pt x="12" y="29"/>
                      <a:pt x="19" y="31"/>
                      <a:pt x="25" y="28"/>
                    </a:cubicBezTo>
                    <a:cubicBezTo>
                      <a:pt x="30" y="24"/>
                      <a:pt x="32" y="17"/>
                      <a:pt x="29"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3" name="Freeform 819"/>
              <p:cNvSpPr>
                <a:spLocks noEditPoints="1"/>
              </p:cNvSpPr>
              <p:nvPr/>
            </p:nvSpPr>
            <p:spPr bwMode="auto">
              <a:xfrm>
                <a:off x="6210292" y="3558744"/>
                <a:ext cx="61712" cy="59608"/>
              </a:xfrm>
              <a:custGeom>
                <a:avLst/>
                <a:gdLst>
                  <a:gd name="T0" fmla="*/ 5 w 37"/>
                  <a:gd name="T1" fmla="*/ 26 h 36"/>
                  <a:gd name="T2" fmla="*/ 10 w 37"/>
                  <a:gd name="T3" fmla="*/ 5 h 36"/>
                  <a:gd name="T4" fmla="*/ 32 w 37"/>
                  <a:gd name="T5" fmla="*/ 10 h 36"/>
                  <a:gd name="T6" fmla="*/ 27 w 37"/>
                  <a:gd name="T7" fmla="*/ 32 h 36"/>
                  <a:gd name="T8" fmla="*/ 5 w 37"/>
                  <a:gd name="T9" fmla="*/ 26 h 36"/>
                  <a:gd name="T10" fmla="*/ 29 w 37"/>
                  <a:gd name="T11" fmla="*/ 12 h 36"/>
                  <a:gd name="T12" fmla="*/ 12 w 37"/>
                  <a:gd name="T13" fmla="*/ 8 h 36"/>
                  <a:gd name="T14" fmla="*/ 9 w 37"/>
                  <a:gd name="T15" fmla="*/ 24 h 36"/>
                  <a:gd name="T16" fmla="*/ 25 w 37"/>
                  <a:gd name="T17" fmla="*/ 28 h 36"/>
                  <a:gd name="T18" fmla="*/ 29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6"/>
                    </a:moveTo>
                    <a:cubicBezTo>
                      <a:pt x="0" y="19"/>
                      <a:pt x="3" y="9"/>
                      <a:pt x="10" y="5"/>
                    </a:cubicBezTo>
                    <a:cubicBezTo>
                      <a:pt x="18" y="0"/>
                      <a:pt x="27" y="2"/>
                      <a:pt x="32" y="10"/>
                    </a:cubicBezTo>
                    <a:cubicBezTo>
                      <a:pt x="37" y="17"/>
                      <a:pt x="34" y="27"/>
                      <a:pt x="27" y="32"/>
                    </a:cubicBezTo>
                    <a:cubicBezTo>
                      <a:pt x="19" y="36"/>
                      <a:pt x="10" y="34"/>
                      <a:pt x="5" y="26"/>
                    </a:cubicBezTo>
                    <a:close/>
                    <a:moveTo>
                      <a:pt x="29" y="12"/>
                    </a:moveTo>
                    <a:cubicBezTo>
                      <a:pt x="25" y="6"/>
                      <a:pt x="18" y="5"/>
                      <a:pt x="12" y="8"/>
                    </a:cubicBezTo>
                    <a:cubicBezTo>
                      <a:pt x="7" y="12"/>
                      <a:pt x="5" y="19"/>
                      <a:pt x="9" y="24"/>
                    </a:cubicBezTo>
                    <a:cubicBezTo>
                      <a:pt x="12" y="30"/>
                      <a:pt x="19" y="32"/>
                      <a:pt x="25" y="28"/>
                    </a:cubicBezTo>
                    <a:cubicBezTo>
                      <a:pt x="30" y="25"/>
                      <a:pt x="32" y="18"/>
                      <a:pt x="29"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4" name="Line 820"/>
              <p:cNvSpPr>
                <a:spLocks noChangeShapeType="1"/>
              </p:cNvSpPr>
              <p:nvPr/>
            </p:nvSpPr>
            <p:spPr bwMode="auto">
              <a:xfrm>
                <a:off x="6241849" y="3612041"/>
                <a:ext cx="0" cy="25877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5" name="Freeform 821"/>
              <p:cNvSpPr>
                <a:spLocks noEditPoints="1"/>
              </p:cNvSpPr>
              <p:nvPr/>
            </p:nvSpPr>
            <p:spPr bwMode="auto">
              <a:xfrm>
                <a:off x="6371585" y="3210211"/>
                <a:ext cx="59608" cy="59608"/>
              </a:xfrm>
              <a:custGeom>
                <a:avLst/>
                <a:gdLst>
                  <a:gd name="T0" fmla="*/ 5 w 36"/>
                  <a:gd name="T1" fmla="*/ 26 h 36"/>
                  <a:gd name="T2" fmla="*/ 10 w 36"/>
                  <a:gd name="T3" fmla="*/ 4 h 36"/>
                  <a:gd name="T4" fmla="*/ 32 w 36"/>
                  <a:gd name="T5" fmla="*/ 9 h 36"/>
                  <a:gd name="T6" fmla="*/ 26 w 36"/>
                  <a:gd name="T7" fmla="*/ 31 h 36"/>
                  <a:gd name="T8" fmla="*/ 5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5" y="26"/>
                    </a:moveTo>
                    <a:cubicBezTo>
                      <a:pt x="0" y="19"/>
                      <a:pt x="2" y="9"/>
                      <a:pt x="10" y="4"/>
                    </a:cubicBezTo>
                    <a:cubicBezTo>
                      <a:pt x="17" y="0"/>
                      <a:pt x="27" y="2"/>
                      <a:pt x="32" y="9"/>
                    </a:cubicBezTo>
                    <a:cubicBezTo>
                      <a:pt x="36" y="17"/>
                      <a:pt x="34" y="27"/>
                      <a:pt x="26" y="31"/>
                    </a:cubicBezTo>
                    <a:cubicBezTo>
                      <a:pt x="19" y="36"/>
                      <a:pt x="9" y="34"/>
                      <a:pt x="5" y="26"/>
                    </a:cubicBezTo>
                    <a:close/>
                    <a:moveTo>
                      <a:pt x="28" y="12"/>
                    </a:moveTo>
                    <a:cubicBezTo>
                      <a:pt x="25" y="6"/>
                      <a:pt x="17" y="4"/>
                      <a:pt x="12" y="8"/>
                    </a:cubicBezTo>
                    <a:cubicBezTo>
                      <a:pt x="6" y="11"/>
                      <a:pt x="5" y="18"/>
                      <a:pt x="8" y="24"/>
                    </a:cubicBezTo>
                    <a:cubicBezTo>
                      <a:pt x="11" y="29"/>
                      <a:pt x="19" y="31"/>
                      <a:pt x="24" y="28"/>
                    </a:cubicBezTo>
                    <a:cubicBezTo>
                      <a:pt x="30" y="24"/>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6" name="Line 822"/>
              <p:cNvSpPr>
                <a:spLocks noChangeShapeType="1"/>
              </p:cNvSpPr>
              <p:nvPr/>
            </p:nvSpPr>
            <p:spPr bwMode="auto">
              <a:xfrm>
                <a:off x="6401039" y="3263508"/>
                <a:ext cx="0" cy="235628"/>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7" name="Freeform 823"/>
              <p:cNvSpPr>
                <a:spLocks noEditPoints="1"/>
              </p:cNvSpPr>
              <p:nvPr/>
            </p:nvSpPr>
            <p:spPr bwMode="auto">
              <a:xfrm>
                <a:off x="6983096" y="2536988"/>
                <a:ext cx="60310" cy="61011"/>
              </a:xfrm>
              <a:custGeom>
                <a:avLst/>
                <a:gdLst>
                  <a:gd name="T0" fmla="*/ 10 w 36"/>
                  <a:gd name="T1" fmla="*/ 5 h 37"/>
                  <a:gd name="T2" fmla="*/ 31 w 36"/>
                  <a:gd name="T3" fmla="*/ 10 h 37"/>
                  <a:gd name="T4" fmla="*/ 26 w 36"/>
                  <a:gd name="T5" fmla="*/ 32 h 37"/>
                  <a:gd name="T6" fmla="*/ 4 w 36"/>
                  <a:gd name="T7" fmla="*/ 27 h 37"/>
                  <a:gd name="T8" fmla="*/ 10 w 36"/>
                  <a:gd name="T9" fmla="*/ 5 h 37"/>
                  <a:gd name="T10" fmla="*/ 24 w 36"/>
                  <a:gd name="T11" fmla="*/ 29 h 37"/>
                  <a:gd name="T12" fmla="*/ 28 w 36"/>
                  <a:gd name="T13" fmla="*/ 12 h 37"/>
                  <a:gd name="T14" fmla="*/ 12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1" y="10"/>
                    </a:cubicBezTo>
                    <a:cubicBezTo>
                      <a:pt x="36" y="18"/>
                      <a:pt x="34" y="28"/>
                      <a:pt x="26" y="32"/>
                    </a:cubicBezTo>
                    <a:cubicBezTo>
                      <a:pt x="19" y="37"/>
                      <a:pt x="9" y="34"/>
                      <a:pt x="4" y="27"/>
                    </a:cubicBezTo>
                    <a:cubicBezTo>
                      <a:pt x="0" y="19"/>
                      <a:pt x="2" y="10"/>
                      <a:pt x="10" y="5"/>
                    </a:cubicBezTo>
                    <a:close/>
                    <a:moveTo>
                      <a:pt x="24" y="29"/>
                    </a:moveTo>
                    <a:cubicBezTo>
                      <a:pt x="30" y="25"/>
                      <a:pt x="31" y="18"/>
                      <a:pt x="28" y="12"/>
                    </a:cubicBezTo>
                    <a:cubicBezTo>
                      <a:pt x="24" y="7"/>
                      <a:pt x="17" y="5"/>
                      <a:pt x="12" y="9"/>
                    </a:cubicBezTo>
                    <a:cubicBezTo>
                      <a:pt x="6" y="12"/>
                      <a:pt x="4" y="19"/>
                      <a:pt x="8" y="25"/>
                    </a:cubicBezTo>
                    <a:cubicBezTo>
                      <a:pt x="11" y="30"/>
                      <a:pt x="18"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8" name="Freeform 824"/>
              <p:cNvSpPr>
                <a:spLocks noEditPoints="1"/>
              </p:cNvSpPr>
              <p:nvPr/>
            </p:nvSpPr>
            <p:spPr bwMode="auto">
              <a:xfrm>
                <a:off x="6741156" y="2541897"/>
                <a:ext cx="59608" cy="59608"/>
              </a:xfrm>
              <a:custGeom>
                <a:avLst/>
                <a:gdLst>
                  <a:gd name="T0" fmla="*/ 10 w 36"/>
                  <a:gd name="T1" fmla="*/ 4 h 36"/>
                  <a:gd name="T2" fmla="*/ 32 w 36"/>
                  <a:gd name="T3" fmla="*/ 9 h 36"/>
                  <a:gd name="T4" fmla="*/ 27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9"/>
                    </a:cubicBezTo>
                    <a:cubicBezTo>
                      <a:pt x="36" y="17"/>
                      <a:pt x="34" y="27"/>
                      <a:pt x="27" y="31"/>
                    </a:cubicBezTo>
                    <a:cubicBezTo>
                      <a:pt x="19" y="36"/>
                      <a:pt x="9" y="34"/>
                      <a:pt x="5" y="26"/>
                    </a:cubicBezTo>
                    <a:cubicBezTo>
                      <a:pt x="0" y="19"/>
                      <a:pt x="2" y="9"/>
                      <a:pt x="10" y="4"/>
                    </a:cubicBezTo>
                    <a:close/>
                    <a:moveTo>
                      <a:pt x="24" y="28"/>
                    </a:moveTo>
                    <a:cubicBezTo>
                      <a:pt x="30" y="24"/>
                      <a:pt x="32" y="17"/>
                      <a:pt x="28" y="12"/>
                    </a:cubicBezTo>
                    <a:cubicBezTo>
                      <a:pt x="25" y="6"/>
                      <a:pt x="18" y="4"/>
                      <a:pt x="12" y="8"/>
                    </a:cubicBezTo>
                    <a:cubicBezTo>
                      <a:pt x="7" y="11"/>
                      <a:pt x="5" y="18"/>
                      <a:pt x="8" y="24"/>
                    </a:cubicBezTo>
                    <a:cubicBezTo>
                      <a:pt x="12"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9" name="Line 825"/>
              <p:cNvSpPr>
                <a:spLocks noChangeShapeType="1"/>
              </p:cNvSpPr>
              <p:nvPr/>
            </p:nvSpPr>
            <p:spPr bwMode="auto">
              <a:xfrm flipH="1">
                <a:off x="6797258" y="2571351"/>
                <a:ext cx="192850"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0" name="Freeform 826"/>
              <p:cNvSpPr>
                <a:spLocks noEditPoints="1"/>
              </p:cNvSpPr>
              <p:nvPr/>
            </p:nvSpPr>
            <p:spPr bwMode="auto">
              <a:xfrm>
                <a:off x="6789544" y="3031386"/>
                <a:ext cx="59608" cy="61011"/>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4" y="27"/>
                      <a:pt x="26" y="32"/>
                    </a:cubicBezTo>
                    <a:cubicBezTo>
                      <a:pt x="19" y="37"/>
                      <a:pt x="9" y="34"/>
                      <a:pt x="4" y="27"/>
                    </a:cubicBezTo>
                    <a:cubicBezTo>
                      <a:pt x="0" y="19"/>
                      <a:pt x="2" y="9"/>
                      <a:pt x="9" y="5"/>
                    </a:cubicBezTo>
                    <a:close/>
                    <a:moveTo>
                      <a:pt x="24" y="28"/>
                    </a:moveTo>
                    <a:cubicBezTo>
                      <a:pt x="29" y="25"/>
                      <a:pt x="31" y="18"/>
                      <a:pt x="28" y="12"/>
                    </a:cubicBezTo>
                    <a:cubicBezTo>
                      <a:pt x="24" y="7"/>
                      <a:pt x="17" y="5"/>
                      <a:pt x="12" y="8"/>
                    </a:cubicBezTo>
                    <a:cubicBezTo>
                      <a:pt x="6" y="12"/>
                      <a:pt x="4" y="19"/>
                      <a:pt x="8" y="25"/>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1" name="Freeform 827"/>
              <p:cNvSpPr>
                <a:spLocks noEditPoints="1"/>
              </p:cNvSpPr>
              <p:nvPr/>
            </p:nvSpPr>
            <p:spPr bwMode="auto">
              <a:xfrm>
                <a:off x="6374390" y="3032789"/>
                <a:ext cx="59608" cy="59608"/>
              </a:xfrm>
              <a:custGeom>
                <a:avLst/>
                <a:gdLst>
                  <a:gd name="T0" fmla="*/ 10 w 36"/>
                  <a:gd name="T1" fmla="*/ 4 h 36"/>
                  <a:gd name="T2" fmla="*/ 32 w 36"/>
                  <a:gd name="T3" fmla="*/ 10 h 36"/>
                  <a:gd name="T4" fmla="*/ 26 w 36"/>
                  <a:gd name="T5" fmla="*/ 32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6" y="32"/>
                    </a:cubicBezTo>
                    <a:cubicBezTo>
                      <a:pt x="19" y="36"/>
                      <a:pt x="9" y="34"/>
                      <a:pt x="5" y="26"/>
                    </a:cubicBezTo>
                    <a:cubicBezTo>
                      <a:pt x="0" y="19"/>
                      <a:pt x="2" y="9"/>
                      <a:pt x="10" y="4"/>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2" name="Line 828"/>
              <p:cNvSpPr>
                <a:spLocks noChangeShapeType="1"/>
              </p:cNvSpPr>
              <p:nvPr/>
            </p:nvSpPr>
            <p:spPr bwMode="auto">
              <a:xfrm flipH="1" flipV="1">
                <a:off x="6431193" y="3064346"/>
                <a:ext cx="364662" cy="1403"/>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3" name="Freeform 829"/>
              <p:cNvSpPr>
                <a:spLocks noEditPoints="1"/>
              </p:cNvSpPr>
              <p:nvPr/>
            </p:nvSpPr>
            <p:spPr bwMode="auto">
              <a:xfrm>
                <a:off x="6789544" y="3145694"/>
                <a:ext cx="59608" cy="61011"/>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9 h 37"/>
                  <a:gd name="T12" fmla="*/ 28 w 36"/>
                  <a:gd name="T13" fmla="*/ 12 h 37"/>
                  <a:gd name="T14" fmla="*/ 12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4" y="28"/>
                      <a:pt x="26" y="32"/>
                    </a:cubicBezTo>
                    <a:cubicBezTo>
                      <a:pt x="19" y="37"/>
                      <a:pt x="9" y="34"/>
                      <a:pt x="4" y="27"/>
                    </a:cubicBezTo>
                    <a:cubicBezTo>
                      <a:pt x="0" y="19"/>
                      <a:pt x="2" y="10"/>
                      <a:pt x="9" y="5"/>
                    </a:cubicBezTo>
                    <a:close/>
                    <a:moveTo>
                      <a:pt x="24" y="29"/>
                    </a:moveTo>
                    <a:cubicBezTo>
                      <a:pt x="29" y="25"/>
                      <a:pt x="31" y="18"/>
                      <a:pt x="28" y="12"/>
                    </a:cubicBezTo>
                    <a:cubicBezTo>
                      <a:pt x="24" y="7"/>
                      <a:pt x="17" y="5"/>
                      <a:pt x="12" y="9"/>
                    </a:cubicBezTo>
                    <a:cubicBezTo>
                      <a:pt x="6" y="12"/>
                      <a:pt x="4" y="19"/>
                      <a:pt x="8" y="25"/>
                    </a:cubicBezTo>
                    <a:cubicBezTo>
                      <a:pt x="11" y="30"/>
                      <a:pt x="18"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4" name="Freeform 830"/>
              <p:cNvSpPr>
                <a:spLocks noEditPoints="1"/>
              </p:cNvSpPr>
              <p:nvPr/>
            </p:nvSpPr>
            <p:spPr bwMode="auto">
              <a:xfrm>
                <a:off x="6374390" y="3147097"/>
                <a:ext cx="59608" cy="59608"/>
              </a:xfrm>
              <a:custGeom>
                <a:avLst/>
                <a:gdLst>
                  <a:gd name="T0" fmla="*/ 10 w 36"/>
                  <a:gd name="T1" fmla="*/ 5 h 36"/>
                  <a:gd name="T2" fmla="*/ 32 w 36"/>
                  <a:gd name="T3" fmla="*/ 10 h 36"/>
                  <a:gd name="T4" fmla="*/ 26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6" y="32"/>
                    </a:cubicBezTo>
                    <a:cubicBezTo>
                      <a:pt x="19" y="36"/>
                      <a:pt x="9" y="34"/>
                      <a:pt x="5" y="26"/>
                    </a:cubicBezTo>
                    <a:cubicBezTo>
                      <a:pt x="0" y="19"/>
                      <a:pt x="2" y="9"/>
                      <a:pt x="10" y="5"/>
                    </a:cubicBezTo>
                    <a:close/>
                    <a:moveTo>
                      <a:pt x="24" y="28"/>
                    </a:moveTo>
                    <a:cubicBezTo>
                      <a:pt x="30" y="25"/>
                      <a:pt x="32" y="18"/>
                      <a:pt x="28" y="12"/>
                    </a:cubicBezTo>
                    <a:cubicBezTo>
                      <a:pt x="25" y="6"/>
                      <a:pt x="18" y="5"/>
                      <a:pt x="12" y="8"/>
                    </a:cubicBezTo>
                    <a:cubicBezTo>
                      <a:pt x="7" y="12"/>
                      <a:pt x="5" y="19"/>
                      <a:pt x="8" y="24"/>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5" name="Line 831"/>
              <p:cNvSpPr>
                <a:spLocks noChangeShapeType="1"/>
              </p:cNvSpPr>
              <p:nvPr/>
            </p:nvSpPr>
            <p:spPr bwMode="auto">
              <a:xfrm flipH="1" flipV="1">
                <a:off x="6431193" y="3178654"/>
                <a:ext cx="364662" cy="1403"/>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6" name="Freeform 832"/>
              <p:cNvSpPr>
                <a:spLocks noEditPoints="1"/>
              </p:cNvSpPr>
              <p:nvPr/>
            </p:nvSpPr>
            <p:spPr bwMode="auto">
              <a:xfrm>
                <a:off x="6703287" y="2588181"/>
                <a:ext cx="56102" cy="58206"/>
              </a:xfrm>
              <a:custGeom>
                <a:avLst/>
                <a:gdLst>
                  <a:gd name="T0" fmla="*/ 2 w 34"/>
                  <a:gd name="T1" fmla="*/ 14 h 35"/>
                  <a:gd name="T2" fmla="*/ 21 w 34"/>
                  <a:gd name="T3" fmla="*/ 2 h 35"/>
                  <a:gd name="T4" fmla="*/ 32 w 34"/>
                  <a:gd name="T5" fmla="*/ 21 h 35"/>
                  <a:gd name="T6" fmla="*/ 13 w 34"/>
                  <a:gd name="T7" fmla="*/ 33 h 35"/>
                  <a:gd name="T8" fmla="*/ 2 w 34"/>
                  <a:gd name="T9" fmla="*/ 14 h 35"/>
                  <a:gd name="T10" fmla="*/ 28 w 34"/>
                  <a:gd name="T11" fmla="*/ 20 h 35"/>
                  <a:gd name="T12" fmla="*/ 20 w 34"/>
                  <a:gd name="T13" fmla="*/ 6 h 35"/>
                  <a:gd name="T14" fmla="*/ 6 w 34"/>
                  <a:gd name="T15" fmla="*/ 15 h 35"/>
                  <a:gd name="T16" fmla="*/ 14 w 34"/>
                  <a:gd name="T17" fmla="*/ 29 h 35"/>
                  <a:gd name="T18" fmla="*/ 28 w 34"/>
                  <a:gd name="T1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2" y="14"/>
                    </a:moveTo>
                    <a:cubicBezTo>
                      <a:pt x="4" y="5"/>
                      <a:pt x="12" y="0"/>
                      <a:pt x="21" y="2"/>
                    </a:cubicBezTo>
                    <a:cubicBezTo>
                      <a:pt x="29" y="4"/>
                      <a:pt x="34" y="13"/>
                      <a:pt x="32" y="21"/>
                    </a:cubicBezTo>
                    <a:cubicBezTo>
                      <a:pt x="30" y="30"/>
                      <a:pt x="22" y="35"/>
                      <a:pt x="13" y="33"/>
                    </a:cubicBezTo>
                    <a:cubicBezTo>
                      <a:pt x="5" y="31"/>
                      <a:pt x="0" y="22"/>
                      <a:pt x="2" y="14"/>
                    </a:cubicBezTo>
                    <a:close/>
                    <a:moveTo>
                      <a:pt x="28" y="20"/>
                    </a:moveTo>
                    <a:cubicBezTo>
                      <a:pt x="30" y="14"/>
                      <a:pt x="26" y="8"/>
                      <a:pt x="20" y="6"/>
                    </a:cubicBezTo>
                    <a:cubicBezTo>
                      <a:pt x="13" y="5"/>
                      <a:pt x="7" y="9"/>
                      <a:pt x="6" y="15"/>
                    </a:cubicBezTo>
                    <a:cubicBezTo>
                      <a:pt x="4" y="21"/>
                      <a:pt x="8" y="27"/>
                      <a:pt x="14" y="29"/>
                    </a:cubicBezTo>
                    <a:cubicBezTo>
                      <a:pt x="21" y="31"/>
                      <a:pt x="27" y="27"/>
                      <a:pt x="28" y="2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7" name="Freeform 833"/>
              <p:cNvSpPr>
                <a:spLocks noEditPoints="1"/>
              </p:cNvSpPr>
              <p:nvPr/>
            </p:nvSpPr>
            <p:spPr bwMode="auto">
              <a:xfrm>
                <a:off x="6581967" y="2714411"/>
                <a:ext cx="58206" cy="58206"/>
              </a:xfrm>
              <a:custGeom>
                <a:avLst/>
                <a:gdLst>
                  <a:gd name="T0" fmla="*/ 2 w 35"/>
                  <a:gd name="T1" fmla="*/ 13 h 35"/>
                  <a:gd name="T2" fmla="*/ 21 w 35"/>
                  <a:gd name="T3" fmla="*/ 2 h 35"/>
                  <a:gd name="T4" fmla="*/ 33 w 35"/>
                  <a:gd name="T5" fmla="*/ 21 h 35"/>
                  <a:gd name="T6" fmla="*/ 14 w 35"/>
                  <a:gd name="T7" fmla="*/ 33 h 35"/>
                  <a:gd name="T8" fmla="*/ 2 w 35"/>
                  <a:gd name="T9" fmla="*/ 13 h 35"/>
                  <a:gd name="T10" fmla="*/ 29 w 35"/>
                  <a:gd name="T11" fmla="*/ 20 h 35"/>
                  <a:gd name="T12" fmla="*/ 20 w 35"/>
                  <a:gd name="T13" fmla="*/ 6 h 35"/>
                  <a:gd name="T14" fmla="*/ 6 w 35"/>
                  <a:gd name="T15" fmla="*/ 14 h 35"/>
                  <a:gd name="T16" fmla="*/ 15 w 35"/>
                  <a:gd name="T17" fmla="*/ 29 h 35"/>
                  <a:gd name="T18" fmla="*/ 29 w 35"/>
                  <a:gd name="T1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 y="13"/>
                    </a:moveTo>
                    <a:cubicBezTo>
                      <a:pt x="4" y="5"/>
                      <a:pt x="13" y="0"/>
                      <a:pt x="21" y="2"/>
                    </a:cubicBezTo>
                    <a:cubicBezTo>
                      <a:pt x="30" y="4"/>
                      <a:pt x="35" y="12"/>
                      <a:pt x="33" y="21"/>
                    </a:cubicBezTo>
                    <a:cubicBezTo>
                      <a:pt x="31" y="29"/>
                      <a:pt x="22" y="35"/>
                      <a:pt x="14" y="33"/>
                    </a:cubicBezTo>
                    <a:cubicBezTo>
                      <a:pt x="5" y="30"/>
                      <a:pt x="0" y="22"/>
                      <a:pt x="2" y="13"/>
                    </a:cubicBezTo>
                    <a:close/>
                    <a:moveTo>
                      <a:pt x="29" y="20"/>
                    </a:moveTo>
                    <a:cubicBezTo>
                      <a:pt x="30" y="14"/>
                      <a:pt x="27" y="7"/>
                      <a:pt x="20" y="6"/>
                    </a:cubicBezTo>
                    <a:cubicBezTo>
                      <a:pt x="14" y="4"/>
                      <a:pt x="8" y="8"/>
                      <a:pt x="6" y="14"/>
                    </a:cubicBezTo>
                    <a:cubicBezTo>
                      <a:pt x="5" y="21"/>
                      <a:pt x="9" y="27"/>
                      <a:pt x="15" y="29"/>
                    </a:cubicBezTo>
                    <a:cubicBezTo>
                      <a:pt x="21" y="30"/>
                      <a:pt x="27" y="26"/>
                      <a:pt x="29" y="2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8" name="Line 834"/>
              <p:cNvSpPr>
                <a:spLocks noChangeShapeType="1"/>
              </p:cNvSpPr>
              <p:nvPr/>
            </p:nvSpPr>
            <p:spPr bwMode="auto">
              <a:xfrm flipH="1">
                <a:off x="6630355" y="2636569"/>
                <a:ext cx="87659" cy="87659"/>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9" name="Freeform 835"/>
              <p:cNvSpPr>
                <a:spLocks noEditPoints="1"/>
              </p:cNvSpPr>
              <p:nvPr/>
            </p:nvSpPr>
            <p:spPr bwMode="auto">
              <a:xfrm>
                <a:off x="6520255" y="2712307"/>
                <a:ext cx="60310" cy="60310"/>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7" y="32"/>
                    </a:cubicBezTo>
                    <a:cubicBezTo>
                      <a:pt x="19" y="36"/>
                      <a:pt x="9" y="34"/>
                      <a:pt x="5" y="26"/>
                    </a:cubicBezTo>
                    <a:cubicBezTo>
                      <a:pt x="0" y="19"/>
                      <a:pt x="3" y="9"/>
                      <a:pt x="10" y="5"/>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0" name="Freeform 836"/>
              <p:cNvSpPr>
                <a:spLocks noEditPoints="1"/>
              </p:cNvSpPr>
              <p:nvPr/>
            </p:nvSpPr>
            <p:spPr bwMode="auto">
              <a:xfrm>
                <a:off x="6374390" y="2715813"/>
                <a:ext cx="59608" cy="59608"/>
              </a:xfrm>
              <a:custGeom>
                <a:avLst/>
                <a:gdLst>
                  <a:gd name="T0" fmla="*/ 9 w 36"/>
                  <a:gd name="T1" fmla="*/ 5 h 36"/>
                  <a:gd name="T2" fmla="*/ 31 w 36"/>
                  <a:gd name="T3" fmla="*/ 10 h 36"/>
                  <a:gd name="T4" fmla="*/ 26 w 36"/>
                  <a:gd name="T5" fmla="*/ 32 h 36"/>
                  <a:gd name="T6" fmla="*/ 4 w 36"/>
                  <a:gd name="T7" fmla="*/ 27 h 36"/>
                  <a:gd name="T8" fmla="*/ 9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5"/>
                    </a:moveTo>
                    <a:cubicBezTo>
                      <a:pt x="17" y="0"/>
                      <a:pt x="27" y="2"/>
                      <a:pt x="31" y="10"/>
                    </a:cubicBezTo>
                    <a:cubicBezTo>
                      <a:pt x="36" y="17"/>
                      <a:pt x="33" y="27"/>
                      <a:pt x="26" y="32"/>
                    </a:cubicBezTo>
                    <a:cubicBezTo>
                      <a:pt x="19" y="36"/>
                      <a:pt x="9" y="34"/>
                      <a:pt x="4" y="27"/>
                    </a:cubicBezTo>
                    <a:cubicBezTo>
                      <a:pt x="0" y="19"/>
                      <a:pt x="2" y="9"/>
                      <a:pt x="9" y="5"/>
                    </a:cubicBezTo>
                    <a:close/>
                    <a:moveTo>
                      <a:pt x="24" y="28"/>
                    </a:moveTo>
                    <a:cubicBezTo>
                      <a:pt x="29" y="25"/>
                      <a:pt x="31" y="18"/>
                      <a:pt x="28" y="12"/>
                    </a:cubicBezTo>
                    <a:cubicBezTo>
                      <a:pt x="24" y="7"/>
                      <a:pt x="17" y="5"/>
                      <a:pt x="12" y="8"/>
                    </a:cubicBezTo>
                    <a:cubicBezTo>
                      <a:pt x="6" y="12"/>
                      <a:pt x="4" y="19"/>
                      <a:pt x="8" y="24"/>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1" name="Line 837"/>
              <p:cNvSpPr>
                <a:spLocks noChangeShapeType="1"/>
              </p:cNvSpPr>
              <p:nvPr/>
            </p:nvSpPr>
            <p:spPr bwMode="auto">
              <a:xfrm flipH="1">
                <a:off x="6431193" y="2747371"/>
                <a:ext cx="9747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2" name="Freeform 838"/>
              <p:cNvSpPr>
                <a:spLocks noEditPoints="1"/>
              </p:cNvSpPr>
              <p:nvPr/>
            </p:nvSpPr>
            <p:spPr bwMode="auto">
              <a:xfrm>
                <a:off x="6889125" y="2398838"/>
                <a:ext cx="59608" cy="59608"/>
              </a:xfrm>
              <a:custGeom>
                <a:avLst/>
                <a:gdLst>
                  <a:gd name="T0" fmla="*/ 10 w 36"/>
                  <a:gd name="T1" fmla="*/ 5 h 36"/>
                  <a:gd name="T2" fmla="*/ 31 w 36"/>
                  <a:gd name="T3" fmla="*/ 10 h 36"/>
                  <a:gd name="T4" fmla="*/ 26 w 36"/>
                  <a:gd name="T5" fmla="*/ 32 h 36"/>
                  <a:gd name="T6" fmla="*/ 4 w 36"/>
                  <a:gd name="T7" fmla="*/ 27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3"/>
                      <a:pt x="31" y="10"/>
                    </a:cubicBezTo>
                    <a:cubicBezTo>
                      <a:pt x="36" y="17"/>
                      <a:pt x="34" y="27"/>
                      <a:pt x="26" y="32"/>
                    </a:cubicBezTo>
                    <a:cubicBezTo>
                      <a:pt x="19" y="36"/>
                      <a:pt x="9" y="34"/>
                      <a:pt x="4" y="27"/>
                    </a:cubicBezTo>
                    <a:cubicBezTo>
                      <a:pt x="0" y="19"/>
                      <a:pt x="2" y="9"/>
                      <a:pt x="10" y="5"/>
                    </a:cubicBezTo>
                    <a:close/>
                    <a:moveTo>
                      <a:pt x="24" y="28"/>
                    </a:moveTo>
                    <a:cubicBezTo>
                      <a:pt x="30" y="25"/>
                      <a:pt x="31" y="18"/>
                      <a:pt x="28" y="12"/>
                    </a:cubicBezTo>
                    <a:cubicBezTo>
                      <a:pt x="25" y="7"/>
                      <a:pt x="17" y="5"/>
                      <a:pt x="12" y="8"/>
                    </a:cubicBezTo>
                    <a:cubicBezTo>
                      <a:pt x="6" y="12"/>
                      <a:pt x="5" y="19"/>
                      <a:pt x="8" y="24"/>
                    </a:cubicBezTo>
                    <a:cubicBezTo>
                      <a:pt x="11"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3" name="Freeform 839"/>
              <p:cNvSpPr>
                <a:spLocks noEditPoints="1"/>
              </p:cNvSpPr>
              <p:nvPr/>
            </p:nvSpPr>
            <p:spPr bwMode="auto">
              <a:xfrm>
                <a:off x="6741156" y="2402344"/>
                <a:ext cx="59608" cy="61712"/>
              </a:xfrm>
              <a:custGeom>
                <a:avLst/>
                <a:gdLst>
                  <a:gd name="T0" fmla="*/ 10 w 36"/>
                  <a:gd name="T1" fmla="*/ 5 h 37"/>
                  <a:gd name="T2" fmla="*/ 32 w 36"/>
                  <a:gd name="T3" fmla="*/ 10 h 37"/>
                  <a:gd name="T4" fmla="*/ 27 w 36"/>
                  <a:gd name="T5" fmla="*/ 32 h 37"/>
                  <a:gd name="T6" fmla="*/ 5 w 36"/>
                  <a:gd name="T7" fmla="*/ 27 h 37"/>
                  <a:gd name="T8" fmla="*/ 10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2" y="10"/>
                    </a:cubicBezTo>
                    <a:cubicBezTo>
                      <a:pt x="36" y="18"/>
                      <a:pt x="34" y="27"/>
                      <a:pt x="27" y="32"/>
                    </a:cubicBezTo>
                    <a:cubicBezTo>
                      <a:pt x="19" y="37"/>
                      <a:pt x="9" y="34"/>
                      <a:pt x="5" y="27"/>
                    </a:cubicBezTo>
                    <a:cubicBezTo>
                      <a:pt x="0" y="19"/>
                      <a:pt x="3" y="9"/>
                      <a:pt x="10" y="5"/>
                    </a:cubicBezTo>
                    <a:close/>
                    <a:moveTo>
                      <a:pt x="24" y="28"/>
                    </a:moveTo>
                    <a:cubicBezTo>
                      <a:pt x="30" y="25"/>
                      <a:pt x="32" y="18"/>
                      <a:pt x="28" y="12"/>
                    </a:cubicBezTo>
                    <a:cubicBezTo>
                      <a:pt x="25" y="7"/>
                      <a:pt x="18" y="5"/>
                      <a:pt x="12" y="8"/>
                    </a:cubicBezTo>
                    <a:cubicBezTo>
                      <a:pt x="7" y="12"/>
                      <a:pt x="5" y="19"/>
                      <a:pt x="8" y="25"/>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4" name="Line 840"/>
              <p:cNvSpPr>
                <a:spLocks noChangeShapeType="1"/>
              </p:cNvSpPr>
              <p:nvPr/>
            </p:nvSpPr>
            <p:spPr bwMode="auto">
              <a:xfrm flipH="1">
                <a:off x="6797258" y="2433901"/>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5" name="Freeform 841"/>
              <p:cNvSpPr>
                <a:spLocks noEditPoints="1"/>
              </p:cNvSpPr>
              <p:nvPr/>
            </p:nvSpPr>
            <p:spPr bwMode="auto">
              <a:xfrm>
                <a:off x="6889125" y="2335723"/>
                <a:ext cx="59608" cy="60310"/>
              </a:xfrm>
              <a:custGeom>
                <a:avLst/>
                <a:gdLst>
                  <a:gd name="T0" fmla="*/ 10 w 36"/>
                  <a:gd name="T1" fmla="*/ 4 h 36"/>
                  <a:gd name="T2" fmla="*/ 31 w 36"/>
                  <a:gd name="T3" fmla="*/ 10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10"/>
                    </a:cubicBezTo>
                    <a:cubicBezTo>
                      <a:pt x="36" y="17"/>
                      <a:pt x="34" y="27"/>
                      <a:pt x="26" y="31"/>
                    </a:cubicBezTo>
                    <a:cubicBezTo>
                      <a:pt x="19" y="36"/>
                      <a:pt x="9" y="34"/>
                      <a:pt x="4" y="26"/>
                    </a:cubicBezTo>
                    <a:cubicBezTo>
                      <a:pt x="0" y="19"/>
                      <a:pt x="2" y="9"/>
                      <a:pt x="10" y="4"/>
                    </a:cubicBezTo>
                    <a:close/>
                    <a:moveTo>
                      <a:pt x="24" y="28"/>
                    </a:moveTo>
                    <a:cubicBezTo>
                      <a:pt x="30" y="25"/>
                      <a:pt x="31" y="17"/>
                      <a:pt x="28" y="12"/>
                    </a:cubicBezTo>
                    <a:cubicBezTo>
                      <a:pt x="25" y="6"/>
                      <a:pt x="17" y="5"/>
                      <a:pt x="12" y="8"/>
                    </a:cubicBezTo>
                    <a:cubicBezTo>
                      <a:pt x="6" y="11"/>
                      <a:pt x="5" y="19"/>
                      <a:pt x="8" y="24"/>
                    </a:cubicBezTo>
                    <a:cubicBezTo>
                      <a:pt x="11"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6" name="Freeform 842"/>
              <p:cNvSpPr>
                <a:spLocks noEditPoints="1"/>
              </p:cNvSpPr>
              <p:nvPr/>
            </p:nvSpPr>
            <p:spPr bwMode="auto">
              <a:xfrm>
                <a:off x="6741156" y="2339229"/>
                <a:ext cx="59608" cy="59608"/>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7" y="32"/>
                    </a:cubicBezTo>
                    <a:cubicBezTo>
                      <a:pt x="19" y="36"/>
                      <a:pt x="9" y="34"/>
                      <a:pt x="5" y="26"/>
                    </a:cubicBezTo>
                    <a:cubicBezTo>
                      <a:pt x="0" y="19"/>
                      <a:pt x="3" y="9"/>
                      <a:pt x="10" y="5"/>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7" name="Line 843"/>
              <p:cNvSpPr>
                <a:spLocks noChangeShapeType="1"/>
              </p:cNvSpPr>
              <p:nvPr/>
            </p:nvSpPr>
            <p:spPr bwMode="auto">
              <a:xfrm flipH="1">
                <a:off x="6797258" y="2370787"/>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8" name="Freeform 844"/>
              <p:cNvSpPr>
                <a:spLocks noEditPoints="1"/>
              </p:cNvSpPr>
              <p:nvPr/>
            </p:nvSpPr>
            <p:spPr bwMode="auto">
              <a:xfrm>
                <a:off x="6807777" y="2274712"/>
                <a:ext cx="59608" cy="59608"/>
              </a:xfrm>
              <a:custGeom>
                <a:avLst/>
                <a:gdLst>
                  <a:gd name="T0" fmla="*/ 9 w 36"/>
                  <a:gd name="T1" fmla="*/ 4 h 36"/>
                  <a:gd name="T2" fmla="*/ 31 w 36"/>
                  <a:gd name="T3" fmla="*/ 10 h 36"/>
                  <a:gd name="T4" fmla="*/ 26 w 36"/>
                  <a:gd name="T5" fmla="*/ 31 h 36"/>
                  <a:gd name="T6" fmla="*/ 4 w 36"/>
                  <a:gd name="T7" fmla="*/ 26 h 36"/>
                  <a:gd name="T8" fmla="*/ 9 w 36"/>
                  <a:gd name="T9" fmla="*/ 4 h 36"/>
                  <a:gd name="T10" fmla="*/ 24 w 36"/>
                  <a:gd name="T11" fmla="*/ 28 h 36"/>
                  <a:gd name="T12" fmla="*/ 28 w 36"/>
                  <a:gd name="T13" fmla="*/ 12 h 36"/>
                  <a:gd name="T14" fmla="*/ 11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4"/>
                    </a:moveTo>
                    <a:cubicBezTo>
                      <a:pt x="17" y="0"/>
                      <a:pt x="27" y="2"/>
                      <a:pt x="31" y="10"/>
                    </a:cubicBezTo>
                    <a:cubicBezTo>
                      <a:pt x="36" y="17"/>
                      <a:pt x="33" y="27"/>
                      <a:pt x="26" y="31"/>
                    </a:cubicBezTo>
                    <a:cubicBezTo>
                      <a:pt x="18" y="36"/>
                      <a:pt x="9" y="34"/>
                      <a:pt x="4" y="26"/>
                    </a:cubicBezTo>
                    <a:cubicBezTo>
                      <a:pt x="0" y="19"/>
                      <a:pt x="2" y="9"/>
                      <a:pt x="9" y="4"/>
                    </a:cubicBezTo>
                    <a:close/>
                    <a:moveTo>
                      <a:pt x="24" y="28"/>
                    </a:moveTo>
                    <a:cubicBezTo>
                      <a:pt x="29" y="24"/>
                      <a:pt x="31" y="17"/>
                      <a:pt x="28" y="12"/>
                    </a:cubicBezTo>
                    <a:cubicBezTo>
                      <a:pt x="24" y="6"/>
                      <a:pt x="17" y="4"/>
                      <a:pt x="11" y="8"/>
                    </a:cubicBezTo>
                    <a:cubicBezTo>
                      <a:pt x="6" y="11"/>
                      <a:pt x="4" y="18"/>
                      <a:pt x="8" y="24"/>
                    </a:cubicBezTo>
                    <a:cubicBezTo>
                      <a:pt x="11" y="29"/>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9" name="Freeform 845"/>
              <p:cNvSpPr>
                <a:spLocks noEditPoints="1"/>
              </p:cNvSpPr>
              <p:nvPr/>
            </p:nvSpPr>
            <p:spPr bwMode="auto">
              <a:xfrm>
                <a:off x="6659809" y="2278219"/>
                <a:ext cx="59608" cy="59608"/>
              </a:xfrm>
              <a:custGeom>
                <a:avLst/>
                <a:gdLst>
                  <a:gd name="T0" fmla="*/ 10 w 36"/>
                  <a:gd name="T1" fmla="*/ 4 h 36"/>
                  <a:gd name="T2" fmla="*/ 32 w 36"/>
                  <a:gd name="T3" fmla="*/ 10 h 36"/>
                  <a:gd name="T4" fmla="*/ 26 w 36"/>
                  <a:gd name="T5" fmla="*/ 32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6" y="32"/>
                    </a:cubicBezTo>
                    <a:cubicBezTo>
                      <a:pt x="19" y="36"/>
                      <a:pt x="9" y="34"/>
                      <a:pt x="4" y="26"/>
                    </a:cubicBezTo>
                    <a:cubicBezTo>
                      <a:pt x="0" y="19"/>
                      <a:pt x="2" y="9"/>
                      <a:pt x="10" y="4"/>
                    </a:cubicBezTo>
                    <a:close/>
                    <a:moveTo>
                      <a:pt x="24" y="28"/>
                    </a:moveTo>
                    <a:cubicBezTo>
                      <a:pt x="30" y="25"/>
                      <a:pt x="31" y="17"/>
                      <a:pt x="28" y="12"/>
                    </a:cubicBezTo>
                    <a:cubicBezTo>
                      <a:pt x="25" y="6"/>
                      <a:pt x="17" y="5"/>
                      <a:pt x="12" y="8"/>
                    </a:cubicBezTo>
                    <a:cubicBezTo>
                      <a:pt x="6" y="11"/>
                      <a:pt x="5" y="19"/>
                      <a:pt x="8" y="24"/>
                    </a:cubicBezTo>
                    <a:cubicBezTo>
                      <a:pt x="11"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0" name="Line 846"/>
              <p:cNvSpPr>
                <a:spLocks noChangeShapeType="1"/>
              </p:cNvSpPr>
              <p:nvPr/>
            </p:nvSpPr>
            <p:spPr bwMode="auto">
              <a:xfrm flipH="1">
                <a:off x="6716612" y="2309776"/>
                <a:ext cx="9747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1" name="Freeform 847"/>
              <p:cNvSpPr>
                <a:spLocks noEditPoints="1"/>
              </p:cNvSpPr>
              <p:nvPr/>
            </p:nvSpPr>
            <p:spPr bwMode="auto">
              <a:xfrm>
                <a:off x="6618433" y="2777525"/>
                <a:ext cx="61712" cy="59608"/>
              </a:xfrm>
              <a:custGeom>
                <a:avLst/>
                <a:gdLst>
                  <a:gd name="T0" fmla="*/ 10 w 37"/>
                  <a:gd name="T1" fmla="*/ 4 h 36"/>
                  <a:gd name="T2" fmla="*/ 32 w 37"/>
                  <a:gd name="T3" fmla="*/ 10 h 36"/>
                  <a:gd name="T4" fmla="*/ 27 w 37"/>
                  <a:gd name="T5" fmla="*/ 32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10"/>
                    </a:cubicBezTo>
                    <a:cubicBezTo>
                      <a:pt x="37" y="17"/>
                      <a:pt x="34" y="27"/>
                      <a:pt x="27" y="32"/>
                    </a:cubicBezTo>
                    <a:cubicBezTo>
                      <a:pt x="19" y="36"/>
                      <a:pt x="10" y="34"/>
                      <a:pt x="5" y="26"/>
                    </a:cubicBezTo>
                    <a:cubicBezTo>
                      <a:pt x="0" y="19"/>
                      <a:pt x="3" y="9"/>
                      <a:pt x="10" y="4"/>
                    </a:cubicBezTo>
                    <a:close/>
                    <a:moveTo>
                      <a:pt x="25" y="28"/>
                    </a:moveTo>
                    <a:cubicBezTo>
                      <a:pt x="30" y="25"/>
                      <a:pt x="32" y="17"/>
                      <a:pt x="29" y="12"/>
                    </a:cubicBezTo>
                    <a:cubicBezTo>
                      <a:pt x="25" y="6"/>
                      <a:pt x="18" y="5"/>
                      <a:pt x="12" y="8"/>
                    </a:cubicBezTo>
                    <a:cubicBezTo>
                      <a:pt x="7" y="11"/>
                      <a:pt x="5" y="19"/>
                      <a:pt x="9" y="24"/>
                    </a:cubicBezTo>
                    <a:cubicBezTo>
                      <a:pt x="12" y="30"/>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2" name="Freeform 848"/>
              <p:cNvSpPr>
                <a:spLocks noEditPoints="1"/>
              </p:cNvSpPr>
              <p:nvPr/>
            </p:nvSpPr>
            <p:spPr bwMode="auto">
              <a:xfrm>
                <a:off x="6437505" y="2780330"/>
                <a:ext cx="59608" cy="60310"/>
              </a:xfrm>
              <a:custGeom>
                <a:avLst/>
                <a:gdLst>
                  <a:gd name="T0" fmla="*/ 10 w 36"/>
                  <a:gd name="T1" fmla="*/ 5 h 36"/>
                  <a:gd name="T2" fmla="*/ 31 w 36"/>
                  <a:gd name="T3" fmla="*/ 10 h 36"/>
                  <a:gd name="T4" fmla="*/ 26 w 36"/>
                  <a:gd name="T5" fmla="*/ 32 h 36"/>
                  <a:gd name="T6" fmla="*/ 4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1" y="10"/>
                    </a:cubicBezTo>
                    <a:cubicBezTo>
                      <a:pt x="36" y="17"/>
                      <a:pt x="34" y="27"/>
                      <a:pt x="26" y="32"/>
                    </a:cubicBezTo>
                    <a:cubicBezTo>
                      <a:pt x="19" y="36"/>
                      <a:pt x="9" y="34"/>
                      <a:pt x="4" y="26"/>
                    </a:cubicBezTo>
                    <a:cubicBezTo>
                      <a:pt x="0" y="19"/>
                      <a:pt x="2" y="9"/>
                      <a:pt x="10" y="5"/>
                    </a:cubicBezTo>
                    <a:close/>
                    <a:moveTo>
                      <a:pt x="24" y="28"/>
                    </a:moveTo>
                    <a:cubicBezTo>
                      <a:pt x="29" y="25"/>
                      <a:pt x="31" y="18"/>
                      <a:pt x="28" y="12"/>
                    </a:cubicBezTo>
                    <a:cubicBezTo>
                      <a:pt x="24" y="7"/>
                      <a:pt x="17" y="5"/>
                      <a:pt x="12" y="8"/>
                    </a:cubicBezTo>
                    <a:cubicBezTo>
                      <a:pt x="6" y="12"/>
                      <a:pt x="4" y="19"/>
                      <a:pt x="8" y="24"/>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3" name="Line 849"/>
              <p:cNvSpPr>
                <a:spLocks noChangeShapeType="1"/>
              </p:cNvSpPr>
              <p:nvPr/>
            </p:nvSpPr>
            <p:spPr bwMode="auto">
              <a:xfrm flipH="1">
                <a:off x="6494308" y="2811888"/>
                <a:ext cx="132541"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4" name="Freeform 850"/>
              <p:cNvSpPr>
                <a:spLocks noEditPoints="1"/>
              </p:cNvSpPr>
              <p:nvPr/>
            </p:nvSpPr>
            <p:spPr bwMode="auto">
              <a:xfrm>
                <a:off x="6787440" y="3208809"/>
                <a:ext cx="59608" cy="59608"/>
              </a:xfrm>
              <a:custGeom>
                <a:avLst/>
                <a:gdLst>
                  <a:gd name="T0" fmla="*/ 9 w 36"/>
                  <a:gd name="T1" fmla="*/ 4 h 36"/>
                  <a:gd name="T2" fmla="*/ 31 w 36"/>
                  <a:gd name="T3" fmla="*/ 9 h 36"/>
                  <a:gd name="T4" fmla="*/ 26 w 36"/>
                  <a:gd name="T5" fmla="*/ 31 h 36"/>
                  <a:gd name="T6" fmla="*/ 4 w 36"/>
                  <a:gd name="T7" fmla="*/ 26 h 36"/>
                  <a:gd name="T8" fmla="*/ 9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4"/>
                    </a:moveTo>
                    <a:cubicBezTo>
                      <a:pt x="17" y="0"/>
                      <a:pt x="27" y="2"/>
                      <a:pt x="31" y="9"/>
                    </a:cubicBezTo>
                    <a:cubicBezTo>
                      <a:pt x="36" y="17"/>
                      <a:pt x="33" y="27"/>
                      <a:pt x="26" y="31"/>
                    </a:cubicBezTo>
                    <a:cubicBezTo>
                      <a:pt x="19" y="36"/>
                      <a:pt x="9" y="33"/>
                      <a:pt x="4" y="26"/>
                    </a:cubicBezTo>
                    <a:cubicBezTo>
                      <a:pt x="0" y="19"/>
                      <a:pt x="2" y="9"/>
                      <a:pt x="9" y="4"/>
                    </a:cubicBezTo>
                    <a:close/>
                    <a:moveTo>
                      <a:pt x="24" y="28"/>
                    </a:moveTo>
                    <a:cubicBezTo>
                      <a:pt x="29" y="24"/>
                      <a:pt x="31" y="17"/>
                      <a:pt x="28" y="12"/>
                    </a:cubicBezTo>
                    <a:cubicBezTo>
                      <a:pt x="24" y="6"/>
                      <a:pt x="17" y="4"/>
                      <a:pt x="12" y="8"/>
                    </a:cubicBezTo>
                    <a:cubicBezTo>
                      <a:pt x="6" y="11"/>
                      <a:pt x="4" y="18"/>
                      <a:pt x="8" y="24"/>
                    </a:cubicBezTo>
                    <a:cubicBezTo>
                      <a:pt x="11" y="29"/>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5" name="Freeform 851"/>
              <p:cNvSpPr>
                <a:spLocks noEditPoints="1"/>
              </p:cNvSpPr>
              <p:nvPr/>
            </p:nvSpPr>
            <p:spPr bwMode="auto">
              <a:xfrm>
                <a:off x="6432596" y="3211614"/>
                <a:ext cx="59608" cy="60310"/>
              </a:xfrm>
              <a:custGeom>
                <a:avLst/>
                <a:gdLst>
                  <a:gd name="T0" fmla="*/ 10 w 36"/>
                  <a:gd name="T1" fmla="*/ 4 h 36"/>
                  <a:gd name="T2" fmla="*/ 31 w 36"/>
                  <a:gd name="T3" fmla="*/ 10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10"/>
                    </a:cubicBezTo>
                    <a:cubicBezTo>
                      <a:pt x="36" y="17"/>
                      <a:pt x="34" y="27"/>
                      <a:pt x="26" y="31"/>
                    </a:cubicBezTo>
                    <a:cubicBezTo>
                      <a:pt x="19" y="36"/>
                      <a:pt x="9" y="34"/>
                      <a:pt x="4" y="26"/>
                    </a:cubicBezTo>
                    <a:cubicBezTo>
                      <a:pt x="0" y="19"/>
                      <a:pt x="2" y="9"/>
                      <a:pt x="10" y="4"/>
                    </a:cubicBezTo>
                    <a:close/>
                    <a:moveTo>
                      <a:pt x="24" y="28"/>
                    </a:moveTo>
                    <a:cubicBezTo>
                      <a:pt x="30" y="24"/>
                      <a:pt x="31" y="17"/>
                      <a:pt x="28" y="12"/>
                    </a:cubicBezTo>
                    <a:cubicBezTo>
                      <a:pt x="24" y="6"/>
                      <a:pt x="17" y="4"/>
                      <a:pt x="12" y="8"/>
                    </a:cubicBezTo>
                    <a:cubicBezTo>
                      <a:pt x="6" y="11"/>
                      <a:pt x="4" y="18"/>
                      <a:pt x="8" y="24"/>
                    </a:cubicBezTo>
                    <a:cubicBezTo>
                      <a:pt x="11" y="29"/>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6" name="Line 852"/>
              <p:cNvSpPr>
                <a:spLocks noChangeShapeType="1"/>
              </p:cNvSpPr>
              <p:nvPr/>
            </p:nvSpPr>
            <p:spPr bwMode="auto">
              <a:xfrm flipH="1">
                <a:off x="6488698" y="3243171"/>
                <a:ext cx="305755"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7" name="Freeform 853"/>
              <p:cNvSpPr>
                <a:spLocks noEditPoints="1"/>
              </p:cNvSpPr>
              <p:nvPr/>
            </p:nvSpPr>
            <p:spPr bwMode="auto">
              <a:xfrm>
                <a:off x="7389834" y="4388351"/>
                <a:ext cx="59608" cy="59608"/>
              </a:xfrm>
              <a:custGeom>
                <a:avLst/>
                <a:gdLst>
                  <a:gd name="T0" fmla="*/ 10 w 36"/>
                  <a:gd name="T1" fmla="*/ 5 h 36"/>
                  <a:gd name="T2" fmla="*/ 32 w 36"/>
                  <a:gd name="T3" fmla="*/ 10 h 36"/>
                  <a:gd name="T4" fmla="*/ 26 w 36"/>
                  <a:gd name="T5" fmla="*/ 32 h 36"/>
                  <a:gd name="T6" fmla="*/ 5 w 36"/>
                  <a:gd name="T7" fmla="*/ 27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3"/>
                      <a:pt x="32" y="10"/>
                    </a:cubicBezTo>
                    <a:cubicBezTo>
                      <a:pt x="36" y="17"/>
                      <a:pt x="34" y="27"/>
                      <a:pt x="26" y="32"/>
                    </a:cubicBezTo>
                    <a:cubicBezTo>
                      <a:pt x="19" y="36"/>
                      <a:pt x="9" y="34"/>
                      <a:pt x="5" y="27"/>
                    </a:cubicBezTo>
                    <a:cubicBezTo>
                      <a:pt x="0" y="19"/>
                      <a:pt x="2" y="9"/>
                      <a:pt x="10" y="5"/>
                    </a:cubicBezTo>
                    <a:close/>
                    <a:moveTo>
                      <a:pt x="24" y="28"/>
                    </a:moveTo>
                    <a:cubicBezTo>
                      <a:pt x="30" y="25"/>
                      <a:pt x="31" y="18"/>
                      <a:pt x="28" y="12"/>
                    </a:cubicBezTo>
                    <a:cubicBezTo>
                      <a:pt x="25" y="7"/>
                      <a:pt x="17" y="5"/>
                      <a:pt x="12" y="8"/>
                    </a:cubicBezTo>
                    <a:cubicBezTo>
                      <a:pt x="6" y="12"/>
                      <a:pt x="5" y="19"/>
                      <a:pt x="8" y="24"/>
                    </a:cubicBezTo>
                    <a:cubicBezTo>
                      <a:pt x="11"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8" name="Freeform 854"/>
              <p:cNvSpPr>
                <a:spLocks noEditPoints="1"/>
              </p:cNvSpPr>
              <p:nvPr/>
            </p:nvSpPr>
            <p:spPr bwMode="auto">
              <a:xfrm>
                <a:off x="7117740" y="4391156"/>
                <a:ext cx="59608" cy="61712"/>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3" y="27"/>
                      <a:pt x="26" y="32"/>
                    </a:cubicBezTo>
                    <a:cubicBezTo>
                      <a:pt x="19" y="37"/>
                      <a:pt x="9" y="34"/>
                      <a:pt x="4" y="27"/>
                    </a:cubicBezTo>
                    <a:cubicBezTo>
                      <a:pt x="0" y="19"/>
                      <a:pt x="2" y="9"/>
                      <a:pt x="9" y="5"/>
                    </a:cubicBezTo>
                    <a:close/>
                    <a:moveTo>
                      <a:pt x="24" y="28"/>
                    </a:moveTo>
                    <a:cubicBezTo>
                      <a:pt x="29" y="25"/>
                      <a:pt x="31" y="18"/>
                      <a:pt x="28" y="12"/>
                    </a:cubicBezTo>
                    <a:cubicBezTo>
                      <a:pt x="24" y="7"/>
                      <a:pt x="17" y="5"/>
                      <a:pt x="12" y="8"/>
                    </a:cubicBezTo>
                    <a:cubicBezTo>
                      <a:pt x="6" y="12"/>
                      <a:pt x="4" y="19"/>
                      <a:pt x="8" y="25"/>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9" name="Line 855"/>
              <p:cNvSpPr>
                <a:spLocks noChangeShapeType="1"/>
              </p:cNvSpPr>
              <p:nvPr/>
            </p:nvSpPr>
            <p:spPr bwMode="auto">
              <a:xfrm flipH="1">
                <a:off x="7174543" y="4422713"/>
                <a:ext cx="222304"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0" name="Freeform 856"/>
              <p:cNvSpPr>
                <a:spLocks noEditPoints="1"/>
              </p:cNvSpPr>
              <p:nvPr/>
            </p:nvSpPr>
            <p:spPr bwMode="auto">
              <a:xfrm>
                <a:off x="7366692" y="3180056"/>
                <a:ext cx="59608" cy="51894"/>
              </a:xfrm>
              <a:custGeom>
                <a:avLst/>
                <a:gdLst>
                  <a:gd name="T0" fmla="*/ 5 w 36"/>
                  <a:gd name="T1" fmla="*/ 24 h 31"/>
                  <a:gd name="T2" fmla="*/ 17 w 36"/>
                  <a:gd name="T3" fmla="*/ 31 h 31"/>
                  <a:gd name="T4" fmla="*/ 21 w 36"/>
                  <a:gd name="T5" fmla="*/ 31 h 31"/>
                  <a:gd name="T6" fmla="*/ 27 w 36"/>
                  <a:gd name="T7" fmla="*/ 29 h 31"/>
                  <a:gd name="T8" fmla="*/ 32 w 36"/>
                  <a:gd name="T9" fmla="*/ 7 h 31"/>
                  <a:gd name="T10" fmla="*/ 21 w 36"/>
                  <a:gd name="T11" fmla="*/ 0 h 31"/>
                  <a:gd name="T12" fmla="*/ 17 w 36"/>
                  <a:gd name="T13" fmla="*/ 0 h 31"/>
                  <a:gd name="T14" fmla="*/ 10 w 36"/>
                  <a:gd name="T15" fmla="*/ 2 h 31"/>
                  <a:gd name="T16" fmla="*/ 5 w 36"/>
                  <a:gd name="T17" fmla="*/ 24 h 31"/>
                  <a:gd name="T18" fmla="*/ 12 w 36"/>
                  <a:gd name="T19" fmla="*/ 5 h 31"/>
                  <a:gd name="T20" fmla="*/ 17 w 36"/>
                  <a:gd name="T21" fmla="*/ 4 h 31"/>
                  <a:gd name="T22" fmla="*/ 21 w 36"/>
                  <a:gd name="T23" fmla="*/ 4 h 31"/>
                  <a:gd name="T24" fmla="*/ 28 w 36"/>
                  <a:gd name="T25" fmla="*/ 9 h 31"/>
                  <a:gd name="T26" fmla="*/ 24 w 36"/>
                  <a:gd name="T27" fmla="*/ 26 h 31"/>
                  <a:gd name="T28" fmla="*/ 21 w 36"/>
                  <a:gd name="T29" fmla="*/ 27 h 31"/>
                  <a:gd name="T30" fmla="*/ 17 w 36"/>
                  <a:gd name="T31" fmla="*/ 27 h 31"/>
                  <a:gd name="T32" fmla="*/ 8 w 36"/>
                  <a:gd name="T33" fmla="*/ 22 h 31"/>
                  <a:gd name="T34" fmla="*/ 12 w 36"/>
                  <a:gd name="T35"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1">
                    <a:moveTo>
                      <a:pt x="5" y="24"/>
                    </a:moveTo>
                    <a:cubicBezTo>
                      <a:pt x="7" y="28"/>
                      <a:pt x="12" y="31"/>
                      <a:pt x="17" y="31"/>
                    </a:cubicBezTo>
                    <a:cubicBezTo>
                      <a:pt x="18" y="31"/>
                      <a:pt x="19" y="31"/>
                      <a:pt x="21" y="31"/>
                    </a:cubicBezTo>
                    <a:cubicBezTo>
                      <a:pt x="23" y="31"/>
                      <a:pt x="25" y="30"/>
                      <a:pt x="27" y="29"/>
                    </a:cubicBezTo>
                    <a:cubicBezTo>
                      <a:pt x="34" y="24"/>
                      <a:pt x="36" y="15"/>
                      <a:pt x="32" y="7"/>
                    </a:cubicBezTo>
                    <a:cubicBezTo>
                      <a:pt x="29" y="3"/>
                      <a:pt x="25" y="0"/>
                      <a:pt x="21" y="0"/>
                    </a:cubicBezTo>
                    <a:cubicBezTo>
                      <a:pt x="19" y="0"/>
                      <a:pt x="18" y="0"/>
                      <a:pt x="17" y="0"/>
                    </a:cubicBezTo>
                    <a:cubicBezTo>
                      <a:pt x="14" y="0"/>
                      <a:pt x="12" y="1"/>
                      <a:pt x="10" y="2"/>
                    </a:cubicBezTo>
                    <a:cubicBezTo>
                      <a:pt x="3" y="7"/>
                      <a:pt x="0" y="16"/>
                      <a:pt x="5" y="24"/>
                    </a:cubicBezTo>
                    <a:close/>
                    <a:moveTo>
                      <a:pt x="12" y="5"/>
                    </a:moveTo>
                    <a:cubicBezTo>
                      <a:pt x="14" y="5"/>
                      <a:pt x="15" y="4"/>
                      <a:pt x="17" y="4"/>
                    </a:cubicBezTo>
                    <a:cubicBezTo>
                      <a:pt x="18" y="4"/>
                      <a:pt x="19" y="4"/>
                      <a:pt x="21" y="4"/>
                    </a:cubicBezTo>
                    <a:cubicBezTo>
                      <a:pt x="24" y="5"/>
                      <a:pt x="27" y="6"/>
                      <a:pt x="28" y="9"/>
                    </a:cubicBezTo>
                    <a:cubicBezTo>
                      <a:pt x="32" y="15"/>
                      <a:pt x="30" y="22"/>
                      <a:pt x="24" y="26"/>
                    </a:cubicBezTo>
                    <a:cubicBezTo>
                      <a:pt x="23" y="26"/>
                      <a:pt x="22" y="27"/>
                      <a:pt x="21" y="27"/>
                    </a:cubicBezTo>
                    <a:cubicBezTo>
                      <a:pt x="19" y="27"/>
                      <a:pt x="18" y="27"/>
                      <a:pt x="17" y="27"/>
                    </a:cubicBezTo>
                    <a:cubicBezTo>
                      <a:pt x="13" y="27"/>
                      <a:pt x="10" y="25"/>
                      <a:pt x="8" y="22"/>
                    </a:cubicBezTo>
                    <a:cubicBezTo>
                      <a:pt x="5" y="16"/>
                      <a:pt x="7" y="9"/>
                      <a:pt x="12" y="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1" name="Freeform 857"/>
              <p:cNvSpPr>
                <a:spLocks noEditPoints="1"/>
              </p:cNvSpPr>
              <p:nvPr/>
            </p:nvSpPr>
            <p:spPr bwMode="auto">
              <a:xfrm>
                <a:off x="7519570" y="3508954"/>
                <a:ext cx="59608" cy="59608"/>
              </a:xfrm>
              <a:custGeom>
                <a:avLst/>
                <a:gdLst>
                  <a:gd name="T0" fmla="*/ 10 w 36"/>
                  <a:gd name="T1" fmla="*/ 5 h 36"/>
                  <a:gd name="T2" fmla="*/ 32 w 36"/>
                  <a:gd name="T3" fmla="*/ 10 h 36"/>
                  <a:gd name="T4" fmla="*/ 26 w 36"/>
                  <a:gd name="T5" fmla="*/ 32 h 36"/>
                  <a:gd name="T6" fmla="*/ 4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6" y="32"/>
                    </a:cubicBezTo>
                    <a:cubicBezTo>
                      <a:pt x="19" y="36"/>
                      <a:pt x="9" y="34"/>
                      <a:pt x="4" y="26"/>
                    </a:cubicBezTo>
                    <a:cubicBezTo>
                      <a:pt x="0" y="19"/>
                      <a:pt x="2" y="9"/>
                      <a:pt x="10" y="5"/>
                    </a:cubicBezTo>
                    <a:close/>
                    <a:moveTo>
                      <a:pt x="24" y="28"/>
                    </a:moveTo>
                    <a:cubicBezTo>
                      <a:pt x="30" y="25"/>
                      <a:pt x="31" y="18"/>
                      <a:pt x="28" y="12"/>
                    </a:cubicBezTo>
                    <a:cubicBezTo>
                      <a:pt x="25" y="6"/>
                      <a:pt x="17" y="5"/>
                      <a:pt x="12" y="8"/>
                    </a:cubicBezTo>
                    <a:cubicBezTo>
                      <a:pt x="6" y="12"/>
                      <a:pt x="5" y="19"/>
                      <a:pt x="8" y="24"/>
                    </a:cubicBezTo>
                    <a:cubicBezTo>
                      <a:pt x="11"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2" name="Freeform 858"/>
              <p:cNvSpPr>
                <a:spLocks/>
              </p:cNvSpPr>
              <p:nvPr/>
            </p:nvSpPr>
            <p:spPr bwMode="auto">
              <a:xfrm>
                <a:off x="7411574" y="3228444"/>
                <a:ext cx="137450" cy="286821"/>
              </a:xfrm>
              <a:custGeom>
                <a:avLst/>
                <a:gdLst>
                  <a:gd name="T0" fmla="*/ 0 w 83"/>
                  <a:gd name="T1" fmla="*/ 0 h 173"/>
                  <a:gd name="T2" fmla="*/ 74 w 83"/>
                  <a:gd name="T3" fmla="*/ 119 h 173"/>
                  <a:gd name="T4" fmla="*/ 83 w 83"/>
                  <a:gd name="T5" fmla="*/ 148 h 173"/>
                  <a:gd name="T6" fmla="*/ 83 w 83"/>
                  <a:gd name="T7" fmla="*/ 173 h 173"/>
                </a:gdLst>
                <a:ahLst/>
                <a:cxnLst>
                  <a:cxn ang="0">
                    <a:pos x="T0" y="T1"/>
                  </a:cxn>
                  <a:cxn ang="0">
                    <a:pos x="T2" y="T3"/>
                  </a:cxn>
                  <a:cxn ang="0">
                    <a:pos x="T4" y="T5"/>
                  </a:cxn>
                  <a:cxn ang="0">
                    <a:pos x="T6" y="T7"/>
                  </a:cxn>
                </a:cxnLst>
                <a:rect l="0" t="0" r="r" b="b"/>
                <a:pathLst>
                  <a:path w="83" h="173">
                    <a:moveTo>
                      <a:pt x="0" y="0"/>
                    </a:moveTo>
                    <a:cubicBezTo>
                      <a:pt x="74" y="119"/>
                      <a:pt x="74" y="119"/>
                      <a:pt x="74" y="119"/>
                    </a:cubicBezTo>
                    <a:cubicBezTo>
                      <a:pt x="79" y="126"/>
                      <a:pt x="83" y="139"/>
                      <a:pt x="83" y="148"/>
                    </a:cubicBezTo>
                    <a:cubicBezTo>
                      <a:pt x="83" y="173"/>
                      <a:pt x="83" y="173"/>
                      <a:pt x="83" y="173"/>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3" name="Freeform 859"/>
              <p:cNvSpPr>
                <a:spLocks noEditPoints="1"/>
              </p:cNvSpPr>
              <p:nvPr/>
            </p:nvSpPr>
            <p:spPr bwMode="auto">
              <a:xfrm>
                <a:off x="7211010" y="3178654"/>
                <a:ext cx="59608" cy="53297"/>
              </a:xfrm>
              <a:custGeom>
                <a:avLst/>
                <a:gdLst>
                  <a:gd name="T0" fmla="*/ 5 w 36"/>
                  <a:gd name="T1" fmla="*/ 24 h 32"/>
                  <a:gd name="T2" fmla="*/ 16 w 36"/>
                  <a:gd name="T3" fmla="*/ 32 h 32"/>
                  <a:gd name="T4" fmla="*/ 21 w 36"/>
                  <a:gd name="T5" fmla="*/ 32 h 32"/>
                  <a:gd name="T6" fmla="*/ 27 w 36"/>
                  <a:gd name="T7" fmla="*/ 29 h 32"/>
                  <a:gd name="T8" fmla="*/ 32 w 36"/>
                  <a:gd name="T9" fmla="*/ 8 h 32"/>
                  <a:gd name="T10" fmla="*/ 21 w 36"/>
                  <a:gd name="T11" fmla="*/ 0 h 32"/>
                  <a:gd name="T12" fmla="*/ 16 w 36"/>
                  <a:gd name="T13" fmla="*/ 0 h 32"/>
                  <a:gd name="T14" fmla="*/ 10 w 36"/>
                  <a:gd name="T15" fmla="*/ 2 h 32"/>
                  <a:gd name="T16" fmla="*/ 5 w 36"/>
                  <a:gd name="T17" fmla="*/ 24 h 32"/>
                  <a:gd name="T18" fmla="*/ 12 w 36"/>
                  <a:gd name="T19" fmla="*/ 6 h 32"/>
                  <a:gd name="T20" fmla="*/ 16 w 36"/>
                  <a:gd name="T21" fmla="*/ 4 h 32"/>
                  <a:gd name="T22" fmla="*/ 21 w 36"/>
                  <a:gd name="T23" fmla="*/ 4 h 32"/>
                  <a:gd name="T24" fmla="*/ 28 w 36"/>
                  <a:gd name="T25" fmla="*/ 10 h 32"/>
                  <a:gd name="T26" fmla="*/ 24 w 36"/>
                  <a:gd name="T27" fmla="*/ 26 h 32"/>
                  <a:gd name="T28" fmla="*/ 21 w 36"/>
                  <a:gd name="T29" fmla="*/ 27 h 32"/>
                  <a:gd name="T30" fmla="*/ 16 w 36"/>
                  <a:gd name="T31" fmla="*/ 28 h 32"/>
                  <a:gd name="T32" fmla="*/ 8 w 36"/>
                  <a:gd name="T33" fmla="*/ 22 h 32"/>
                  <a:gd name="T34" fmla="*/ 12 w 36"/>
                  <a:gd name="T3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2">
                    <a:moveTo>
                      <a:pt x="5" y="24"/>
                    </a:moveTo>
                    <a:cubicBezTo>
                      <a:pt x="7" y="29"/>
                      <a:pt x="12" y="31"/>
                      <a:pt x="16" y="32"/>
                    </a:cubicBezTo>
                    <a:cubicBezTo>
                      <a:pt x="18" y="32"/>
                      <a:pt x="19" y="32"/>
                      <a:pt x="21" y="32"/>
                    </a:cubicBezTo>
                    <a:cubicBezTo>
                      <a:pt x="23" y="31"/>
                      <a:pt x="25" y="31"/>
                      <a:pt x="27" y="29"/>
                    </a:cubicBezTo>
                    <a:cubicBezTo>
                      <a:pt x="34" y="25"/>
                      <a:pt x="36" y="15"/>
                      <a:pt x="32" y="8"/>
                    </a:cubicBezTo>
                    <a:cubicBezTo>
                      <a:pt x="29" y="3"/>
                      <a:pt x="25" y="1"/>
                      <a:pt x="21" y="0"/>
                    </a:cubicBezTo>
                    <a:cubicBezTo>
                      <a:pt x="19" y="0"/>
                      <a:pt x="18" y="0"/>
                      <a:pt x="16" y="0"/>
                    </a:cubicBezTo>
                    <a:cubicBezTo>
                      <a:pt x="14" y="0"/>
                      <a:pt x="12" y="1"/>
                      <a:pt x="10" y="2"/>
                    </a:cubicBezTo>
                    <a:cubicBezTo>
                      <a:pt x="2" y="7"/>
                      <a:pt x="0" y="17"/>
                      <a:pt x="5" y="24"/>
                    </a:cubicBezTo>
                    <a:close/>
                    <a:moveTo>
                      <a:pt x="12" y="6"/>
                    </a:moveTo>
                    <a:cubicBezTo>
                      <a:pt x="13" y="5"/>
                      <a:pt x="15" y="5"/>
                      <a:pt x="16" y="4"/>
                    </a:cubicBezTo>
                    <a:cubicBezTo>
                      <a:pt x="18" y="4"/>
                      <a:pt x="19" y="4"/>
                      <a:pt x="21" y="4"/>
                    </a:cubicBezTo>
                    <a:cubicBezTo>
                      <a:pt x="24" y="5"/>
                      <a:pt x="26" y="7"/>
                      <a:pt x="28" y="10"/>
                    </a:cubicBezTo>
                    <a:cubicBezTo>
                      <a:pt x="32" y="15"/>
                      <a:pt x="30" y="23"/>
                      <a:pt x="24" y="26"/>
                    </a:cubicBezTo>
                    <a:cubicBezTo>
                      <a:pt x="23" y="27"/>
                      <a:pt x="22" y="27"/>
                      <a:pt x="21" y="27"/>
                    </a:cubicBezTo>
                    <a:cubicBezTo>
                      <a:pt x="19" y="28"/>
                      <a:pt x="18" y="28"/>
                      <a:pt x="16" y="28"/>
                    </a:cubicBezTo>
                    <a:cubicBezTo>
                      <a:pt x="13" y="27"/>
                      <a:pt x="10" y="25"/>
                      <a:pt x="8" y="22"/>
                    </a:cubicBezTo>
                    <a:cubicBezTo>
                      <a:pt x="5" y="17"/>
                      <a:pt x="7" y="9"/>
                      <a:pt x="12"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4" name="Freeform 860"/>
              <p:cNvSpPr>
                <a:spLocks noEditPoints="1"/>
              </p:cNvSpPr>
              <p:nvPr/>
            </p:nvSpPr>
            <p:spPr bwMode="auto">
              <a:xfrm>
                <a:off x="7363186" y="3506850"/>
                <a:ext cx="59608" cy="61712"/>
              </a:xfrm>
              <a:custGeom>
                <a:avLst/>
                <a:gdLst>
                  <a:gd name="T0" fmla="*/ 10 w 36"/>
                  <a:gd name="T1" fmla="*/ 5 h 37"/>
                  <a:gd name="T2" fmla="*/ 31 w 36"/>
                  <a:gd name="T3" fmla="*/ 10 h 37"/>
                  <a:gd name="T4" fmla="*/ 26 w 36"/>
                  <a:gd name="T5" fmla="*/ 32 h 37"/>
                  <a:gd name="T6" fmla="*/ 4 w 36"/>
                  <a:gd name="T7" fmla="*/ 27 h 37"/>
                  <a:gd name="T8" fmla="*/ 10 w 36"/>
                  <a:gd name="T9" fmla="*/ 5 h 37"/>
                  <a:gd name="T10" fmla="*/ 24 w 36"/>
                  <a:gd name="T11" fmla="*/ 29 h 37"/>
                  <a:gd name="T12" fmla="*/ 28 w 36"/>
                  <a:gd name="T13" fmla="*/ 12 h 37"/>
                  <a:gd name="T14" fmla="*/ 12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1" y="10"/>
                    </a:cubicBezTo>
                    <a:cubicBezTo>
                      <a:pt x="36" y="18"/>
                      <a:pt x="34" y="28"/>
                      <a:pt x="26" y="32"/>
                    </a:cubicBezTo>
                    <a:cubicBezTo>
                      <a:pt x="19" y="37"/>
                      <a:pt x="9" y="34"/>
                      <a:pt x="4" y="27"/>
                    </a:cubicBezTo>
                    <a:cubicBezTo>
                      <a:pt x="0" y="19"/>
                      <a:pt x="2" y="10"/>
                      <a:pt x="10" y="5"/>
                    </a:cubicBezTo>
                    <a:close/>
                    <a:moveTo>
                      <a:pt x="24" y="29"/>
                    </a:moveTo>
                    <a:cubicBezTo>
                      <a:pt x="30" y="25"/>
                      <a:pt x="31" y="18"/>
                      <a:pt x="28" y="12"/>
                    </a:cubicBezTo>
                    <a:cubicBezTo>
                      <a:pt x="25" y="7"/>
                      <a:pt x="17" y="5"/>
                      <a:pt x="12" y="9"/>
                    </a:cubicBezTo>
                    <a:cubicBezTo>
                      <a:pt x="6" y="12"/>
                      <a:pt x="5" y="19"/>
                      <a:pt x="8" y="25"/>
                    </a:cubicBezTo>
                    <a:cubicBezTo>
                      <a:pt x="11" y="30"/>
                      <a:pt x="19"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5" name="Freeform 861"/>
              <p:cNvSpPr>
                <a:spLocks/>
              </p:cNvSpPr>
              <p:nvPr/>
            </p:nvSpPr>
            <p:spPr bwMode="auto">
              <a:xfrm>
                <a:off x="7255190" y="3227042"/>
                <a:ext cx="138151" cy="286821"/>
              </a:xfrm>
              <a:custGeom>
                <a:avLst/>
                <a:gdLst>
                  <a:gd name="T0" fmla="*/ 0 w 83"/>
                  <a:gd name="T1" fmla="*/ 0 h 173"/>
                  <a:gd name="T2" fmla="*/ 74 w 83"/>
                  <a:gd name="T3" fmla="*/ 119 h 173"/>
                  <a:gd name="T4" fmla="*/ 83 w 83"/>
                  <a:gd name="T5" fmla="*/ 149 h 173"/>
                  <a:gd name="T6" fmla="*/ 83 w 83"/>
                  <a:gd name="T7" fmla="*/ 173 h 173"/>
                </a:gdLst>
                <a:ahLst/>
                <a:cxnLst>
                  <a:cxn ang="0">
                    <a:pos x="T0" y="T1"/>
                  </a:cxn>
                  <a:cxn ang="0">
                    <a:pos x="T2" y="T3"/>
                  </a:cxn>
                  <a:cxn ang="0">
                    <a:pos x="T4" y="T5"/>
                  </a:cxn>
                  <a:cxn ang="0">
                    <a:pos x="T6" y="T7"/>
                  </a:cxn>
                </a:cxnLst>
                <a:rect l="0" t="0" r="r" b="b"/>
                <a:pathLst>
                  <a:path w="83" h="173">
                    <a:moveTo>
                      <a:pt x="0" y="0"/>
                    </a:moveTo>
                    <a:cubicBezTo>
                      <a:pt x="74" y="119"/>
                      <a:pt x="74" y="119"/>
                      <a:pt x="74" y="119"/>
                    </a:cubicBezTo>
                    <a:cubicBezTo>
                      <a:pt x="79" y="127"/>
                      <a:pt x="83" y="140"/>
                      <a:pt x="83" y="149"/>
                    </a:cubicBezTo>
                    <a:cubicBezTo>
                      <a:pt x="83" y="173"/>
                      <a:pt x="83" y="173"/>
                      <a:pt x="83" y="173"/>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6" name="Freeform 862"/>
              <p:cNvSpPr>
                <a:spLocks noEditPoints="1"/>
              </p:cNvSpPr>
              <p:nvPr/>
            </p:nvSpPr>
            <p:spPr bwMode="auto">
              <a:xfrm>
                <a:off x="7359680" y="3576977"/>
                <a:ext cx="60310" cy="53297"/>
              </a:xfrm>
              <a:custGeom>
                <a:avLst/>
                <a:gdLst>
                  <a:gd name="T0" fmla="*/ 5 w 36"/>
                  <a:gd name="T1" fmla="*/ 24 h 32"/>
                  <a:gd name="T2" fmla="*/ 16 w 36"/>
                  <a:gd name="T3" fmla="*/ 32 h 32"/>
                  <a:gd name="T4" fmla="*/ 20 w 36"/>
                  <a:gd name="T5" fmla="*/ 32 h 32"/>
                  <a:gd name="T6" fmla="*/ 26 w 36"/>
                  <a:gd name="T7" fmla="*/ 30 h 32"/>
                  <a:gd name="T8" fmla="*/ 32 w 36"/>
                  <a:gd name="T9" fmla="*/ 8 h 32"/>
                  <a:gd name="T10" fmla="*/ 20 w 36"/>
                  <a:gd name="T11" fmla="*/ 0 h 32"/>
                  <a:gd name="T12" fmla="*/ 16 w 36"/>
                  <a:gd name="T13" fmla="*/ 0 h 32"/>
                  <a:gd name="T14" fmla="*/ 10 w 36"/>
                  <a:gd name="T15" fmla="*/ 2 h 32"/>
                  <a:gd name="T16" fmla="*/ 5 w 36"/>
                  <a:gd name="T17" fmla="*/ 24 h 32"/>
                  <a:gd name="T18" fmla="*/ 12 w 36"/>
                  <a:gd name="T19" fmla="*/ 6 h 32"/>
                  <a:gd name="T20" fmla="*/ 16 w 36"/>
                  <a:gd name="T21" fmla="*/ 4 h 32"/>
                  <a:gd name="T22" fmla="*/ 20 w 36"/>
                  <a:gd name="T23" fmla="*/ 5 h 32"/>
                  <a:gd name="T24" fmla="*/ 28 w 36"/>
                  <a:gd name="T25" fmla="*/ 10 h 32"/>
                  <a:gd name="T26" fmla="*/ 24 w 36"/>
                  <a:gd name="T27" fmla="*/ 26 h 32"/>
                  <a:gd name="T28" fmla="*/ 20 w 36"/>
                  <a:gd name="T29" fmla="*/ 27 h 32"/>
                  <a:gd name="T30" fmla="*/ 16 w 36"/>
                  <a:gd name="T31" fmla="*/ 28 h 32"/>
                  <a:gd name="T32" fmla="*/ 8 w 36"/>
                  <a:gd name="T33" fmla="*/ 22 h 32"/>
                  <a:gd name="T34" fmla="*/ 12 w 36"/>
                  <a:gd name="T3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2">
                    <a:moveTo>
                      <a:pt x="5" y="24"/>
                    </a:moveTo>
                    <a:cubicBezTo>
                      <a:pt x="7" y="29"/>
                      <a:pt x="12" y="31"/>
                      <a:pt x="16" y="32"/>
                    </a:cubicBezTo>
                    <a:cubicBezTo>
                      <a:pt x="18" y="32"/>
                      <a:pt x="19" y="32"/>
                      <a:pt x="20" y="32"/>
                    </a:cubicBezTo>
                    <a:cubicBezTo>
                      <a:pt x="22" y="31"/>
                      <a:pt x="24" y="31"/>
                      <a:pt x="26" y="30"/>
                    </a:cubicBezTo>
                    <a:cubicBezTo>
                      <a:pt x="34" y="25"/>
                      <a:pt x="36" y="15"/>
                      <a:pt x="32" y="8"/>
                    </a:cubicBezTo>
                    <a:cubicBezTo>
                      <a:pt x="29" y="4"/>
                      <a:pt x="25" y="1"/>
                      <a:pt x="20" y="0"/>
                    </a:cubicBezTo>
                    <a:cubicBezTo>
                      <a:pt x="19" y="0"/>
                      <a:pt x="18" y="0"/>
                      <a:pt x="16" y="0"/>
                    </a:cubicBezTo>
                    <a:cubicBezTo>
                      <a:pt x="14" y="1"/>
                      <a:pt x="12" y="1"/>
                      <a:pt x="10" y="2"/>
                    </a:cubicBezTo>
                    <a:cubicBezTo>
                      <a:pt x="2" y="7"/>
                      <a:pt x="0" y="17"/>
                      <a:pt x="5" y="24"/>
                    </a:cubicBezTo>
                    <a:close/>
                    <a:moveTo>
                      <a:pt x="12" y="6"/>
                    </a:moveTo>
                    <a:cubicBezTo>
                      <a:pt x="13" y="5"/>
                      <a:pt x="15" y="5"/>
                      <a:pt x="16" y="4"/>
                    </a:cubicBezTo>
                    <a:cubicBezTo>
                      <a:pt x="18" y="4"/>
                      <a:pt x="19" y="4"/>
                      <a:pt x="20" y="5"/>
                    </a:cubicBezTo>
                    <a:cubicBezTo>
                      <a:pt x="23" y="5"/>
                      <a:pt x="26" y="7"/>
                      <a:pt x="28" y="10"/>
                    </a:cubicBezTo>
                    <a:cubicBezTo>
                      <a:pt x="31" y="15"/>
                      <a:pt x="30" y="23"/>
                      <a:pt x="24" y="26"/>
                    </a:cubicBezTo>
                    <a:cubicBezTo>
                      <a:pt x="23" y="27"/>
                      <a:pt x="22" y="27"/>
                      <a:pt x="20" y="27"/>
                    </a:cubicBezTo>
                    <a:cubicBezTo>
                      <a:pt x="19" y="28"/>
                      <a:pt x="18" y="28"/>
                      <a:pt x="16" y="28"/>
                    </a:cubicBezTo>
                    <a:cubicBezTo>
                      <a:pt x="13" y="27"/>
                      <a:pt x="10" y="25"/>
                      <a:pt x="8" y="22"/>
                    </a:cubicBezTo>
                    <a:cubicBezTo>
                      <a:pt x="5" y="17"/>
                      <a:pt x="6" y="9"/>
                      <a:pt x="12"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7" name="Freeform 863"/>
              <p:cNvSpPr>
                <a:spLocks noEditPoints="1"/>
              </p:cNvSpPr>
              <p:nvPr/>
            </p:nvSpPr>
            <p:spPr bwMode="auto">
              <a:xfrm>
                <a:off x="7572165" y="3980210"/>
                <a:ext cx="59608" cy="59608"/>
              </a:xfrm>
              <a:custGeom>
                <a:avLst/>
                <a:gdLst>
                  <a:gd name="T0" fmla="*/ 9 w 36"/>
                  <a:gd name="T1" fmla="*/ 4 h 36"/>
                  <a:gd name="T2" fmla="*/ 31 w 36"/>
                  <a:gd name="T3" fmla="*/ 9 h 36"/>
                  <a:gd name="T4" fmla="*/ 26 w 36"/>
                  <a:gd name="T5" fmla="*/ 31 h 36"/>
                  <a:gd name="T6" fmla="*/ 4 w 36"/>
                  <a:gd name="T7" fmla="*/ 26 h 36"/>
                  <a:gd name="T8" fmla="*/ 9 w 36"/>
                  <a:gd name="T9" fmla="*/ 4 h 36"/>
                  <a:gd name="T10" fmla="*/ 24 w 36"/>
                  <a:gd name="T11" fmla="*/ 28 h 36"/>
                  <a:gd name="T12" fmla="*/ 28 w 36"/>
                  <a:gd name="T13" fmla="*/ 11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4"/>
                    </a:moveTo>
                    <a:cubicBezTo>
                      <a:pt x="17" y="0"/>
                      <a:pt x="27" y="2"/>
                      <a:pt x="31" y="9"/>
                    </a:cubicBezTo>
                    <a:cubicBezTo>
                      <a:pt x="36" y="17"/>
                      <a:pt x="34" y="27"/>
                      <a:pt x="26" y="31"/>
                    </a:cubicBezTo>
                    <a:cubicBezTo>
                      <a:pt x="19" y="36"/>
                      <a:pt x="9" y="33"/>
                      <a:pt x="4" y="26"/>
                    </a:cubicBezTo>
                    <a:cubicBezTo>
                      <a:pt x="0" y="18"/>
                      <a:pt x="2" y="9"/>
                      <a:pt x="9" y="4"/>
                    </a:cubicBezTo>
                    <a:close/>
                    <a:moveTo>
                      <a:pt x="24" y="28"/>
                    </a:moveTo>
                    <a:cubicBezTo>
                      <a:pt x="29" y="24"/>
                      <a:pt x="31" y="17"/>
                      <a:pt x="28" y="11"/>
                    </a:cubicBezTo>
                    <a:cubicBezTo>
                      <a:pt x="24" y="6"/>
                      <a:pt x="17" y="4"/>
                      <a:pt x="12" y="8"/>
                    </a:cubicBezTo>
                    <a:cubicBezTo>
                      <a:pt x="6" y="11"/>
                      <a:pt x="4" y="18"/>
                      <a:pt x="8" y="24"/>
                    </a:cubicBezTo>
                    <a:cubicBezTo>
                      <a:pt x="11" y="29"/>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8" name="Freeform 864"/>
              <p:cNvSpPr>
                <a:spLocks/>
              </p:cNvSpPr>
              <p:nvPr/>
            </p:nvSpPr>
            <p:spPr bwMode="auto">
              <a:xfrm>
                <a:off x="7403159" y="3626768"/>
                <a:ext cx="199162" cy="359753"/>
              </a:xfrm>
              <a:custGeom>
                <a:avLst/>
                <a:gdLst>
                  <a:gd name="T0" fmla="*/ 0 w 120"/>
                  <a:gd name="T1" fmla="*/ 0 h 217"/>
                  <a:gd name="T2" fmla="*/ 111 w 120"/>
                  <a:gd name="T3" fmla="*/ 162 h 217"/>
                  <a:gd name="T4" fmla="*/ 120 w 120"/>
                  <a:gd name="T5" fmla="*/ 188 h 217"/>
                  <a:gd name="T6" fmla="*/ 120 w 120"/>
                  <a:gd name="T7" fmla="*/ 217 h 217"/>
                </a:gdLst>
                <a:ahLst/>
                <a:cxnLst>
                  <a:cxn ang="0">
                    <a:pos x="T0" y="T1"/>
                  </a:cxn>
                  <a:cxn ang="0">
                    <a:pos x="T2" y="T3"/>
                  </a:cxn>
                  <a:cxn ang="0">
                    <a:pos x="T4" y="T5"/>
                  </a:cxn>
                  <a:cxn ang="0">
                    <a:pos x="T6" y="T7"/>
                  </a:cxn>
                </a:cxnLst>
                <a:rect l="0" t="0" r="r" b="b"/>
                <a:pathLst>
                  <a:path w="120" h="217">
                    <a:moveTo>
                      <a:pt x="0" y="0"/>
                    </a:moveTo>
                    <a:cubicBezTo>
                      <a:pt x="111" y="162"/>
                      <a:pt x="111" y="162"/>
                      <a:pt x="111" y="162"/>
                    </a:cubicBezTo>
                    <a:cubicBezTo>
                      <a:pt x="116" y="170"/>
                      <a:pt x="120" y="179"/>
                      <a:pt x="120" y="188"/>
                    </a:cubicBezTo>
                    <a:cubicBezTo>
                      <a:pt x="120" y="217"/>
                      <a:pt x="120" y="217"/>
                      <a:pt x="120" y="21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9" name="Freeform 865"/>
              <p:cNvSpPr>
                <a:spLocks/>
              </p:cNvSpPr>
              <p:nvPr/>
            </p:nvSpPr>
            <p:spPr bwMode="auto">
              <a:xfrm>
                <a:off x="7549023" y="3623261"/>
                <a:ext cx="106594" cy="654990"/>
              </a:xfrm>
              <a:custGeom>
                <a:avLst/>
                <a:gdLst>
                  <a:gd name="T0" fmla="*/ 0 w 64"/>
                  <a:gd name="T1" fmla="*/ 0 h 395"/>
                  <a:gd name="T2" fmla="*/ 0 w 64"/>
                  <a:gd name="T3" fmla="*/ 60 h 395"/>
                  <a:gd name="T4" fmla="*/ 10 w 64"/>
                  <a:gd name="T5" fmla="*/ 89 h 395"/>
                  <a:gd name="T6" fmla="*/ 54 w 64"/>
                  <a:gd name="T7" fmla="*/ 147 h 395"/>
                  <a:gd name="T8" fmla="*/ 64 w 64"/>
                  <a:gd name="T9" fmla="*/ 176 h 395"/>
                  <a:gd name="T10" fmla="*/ 64 w 64"/>
                  <a:gd name="T11" fmla="*/ 395 h 395"/>
                </a:gdLst>
                <a:ahLst/>
                <a:cxnLst>
                  <a:cxn ang="0">
                    <a:pos x="T0" y="T1"/>
                  </a:cxn>
                  <a:cxn ang="0">
                    <a:pos x="T2" y="T3"/>
                  </a:cxn>
                  <a:cxn ang="0">
                    <a:pos x="T4" y="T5"/>
                  </a:cxn>
                  <a:cxn ang="0">
                    <a:pos x="T6" y="T7"/>
                  </a:cxn>
                  <a:cxn ang="0">
                    <a:pos x="T8" y="T9"/>
                  </a:cxn>
                  <a:cxn ang="0">
                    <a:pos x="T10" y="T11"/>
                  </a:cxn>
                </a:cxnLst>
                <a:rect l="0" t="0" r="r" b="b"/>
                <a:pathLst>
                  <a:path w="64" h="395">
                    <a:moveTo>
                      <a:pt x="0" y="0"/>
                    </a:moveTo>
                    <a:cubicBezTo>
                      <a:pt x="0" y="60"/>
                      <a:pt x="0" y="60"/>
                      <a:pt x="0" y="60"/>
                    </a:cubicBezTo>
                    <a:cubicBezTo>
                      <a:pt x="0" y="69"/>
                      <a:pt x="4" y="81"/>
                      <a:pt x="10" y="89"/>
                    </a:cubicBezTo>
                    <a:cubicBezTo>
                      <a:pt x="54" y="147"/>
                      <a:pt x="54" y="147"/>
                      <a:pt x="54" y="147"/>
                    </a:cubicBezTo>
                    <a:cubicBezTo>
                      <a:pt x="59" y="154"/>
                      <a:pt x="64" y="167"/>
                      <a:pt x="64" y="176"/>
                    </a:cubicBezTo>
                    <a:cubicBezTo>
                      <a:pt x="64" y="395"/>
                      <a:pt x="64" y="395"/>
                      <a:pt x="64" y="395"/>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0" name="Freeform 866"/>
              <p:cNvSpPr>
                <a:spLocks/>
              </p:cNvSpPr>
              <p:nvPr/>
            </p:nvSpPr>
            <p:spPr bwMode="auto">
              <a:xfrm>
                <a:off x="7291656" y="4788077"/>
                <a:ext cx="270692" cy="381493"/>
              </a:xfrm>
              <a:custGeom>
                <a:avLst/>
                <a:gdLst>
                  <a:gd name="T0" fmla="*/ 163 w 163"/>
                  <a:gd name="T1" fmla="*/ 0 h 230"/>
                  <a:gd name="T2" fmla="*/ 55 w 163"/>
                  <a:gd name="T3" fmla="*/ 216 h 230"/>
                  <a:gd name="T4" fmla="*/ 32 w 163"/>
                  <a:gd name="T5" fmla="*/ 230 h 230"/>
                  <a:gd name="T6" fmla="*/ 0 w 163"/>
                  <a:gd name="T7" fmla="*/ 230 h 230"/>
                </a:gdLst>
                <a:ahLst/>
                <a:cxnLst>
                  <a:cxn ang="0">
                    <a:pos x="T0" y="T1"/>
                  </a:cxn>
                  <a:cxn ang="0">
                    <a:pos x="T2" y="T3"/>
                  </a:cxn>
                  <a:cxn ang="0">
                    <a:pos x="T4" y="T5"/>
                  </a:cxn>
                  <a:cxn ang="0">
                    <a:pos x="T6" y="T7"/>
                  </a:cxn>
                </a:cxnLst>
                <a:rect l="0" t="0" r="r" b="b"/>
                <a:pathLst>
                  <a:path w="163" h="230">
                    <a:moveTo>
                      <a:pt x="163" y="0"/>
                    </a:moveTo>
                    <a:cubicBezTo>
                      <a:pt x="55" y="216"/>
                      <a:pt x="55" y="216"/>
                      <a:pt x="55" y="216"/>
                    </a:cubicBezTo>
                    <a:cubicBezTo>
                      <a:pt x="51" y="224"/>
                      <a:pt x="40" y="230"/>
                      <a:pt x="32" y="230"/>
                    </a:cubicBezTo>
                    <a:cubicBezTo>
                      <a:pt x="0" y="230"/>
                      <a:pt x="0" y="230"/>
                      <a:pt x="0" y="23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1" name="Freeform 867"/>
              <p:cNvSpPr>
                <a:spLocks/>
              </p:cNvSpPr>
              <p:nvPr/>
            </p:nvSpPr>
            <p:spPr bwMode="auto">
              <a:xfrm>
                <a:off x="7093196" y="5252320"/>
                <a:ext cx="178825" cy="272094"/>
              </a:xfrm>
              <a:custGeom>
                <a:avLst/>
                <a:gdLst>
                  <a:gd name="T0" fmla="*/ 108 w 108"/>
                  <a:gd name="T1" fmla="*/ 0 h 164"/>
                  <a:gd name="T2" fmla="*/ 108 w 108"/>
                  <a:gd name="T3" fmla="*/ 40 h 164"/>
                  <a:gd name="T4" fmla="*/ 97 w 108"/>
                  <a:gd name="T5" fmla="*/ 67 h 164"/>
                  <a:gd name="T6" fmla="*/ 0 w 108"/>
                  <a:gd name="T7" fmla="*/ 164 h 164"/>
                </a:gdLst>
                <a:ahLst/>
                <a:cxnLst>
                  <a:cxn ang="0">
                    <a:pos x="T0" y="T1"/>
                  </a:cxn>
                  <a:cxn ang="0">
                    <a:pos x="T2" y="T3"/>
                  </a:cxn>
                  <a:cxn ang="0">
                    <a:pos x="T4" y="T5"/>
                  </a:cxn>
                  <a:cxn ang="0">
                    <a:pos x="T6" y="T7"/>
                  </a:cxn>
                </a:cxnLst>
                <a:rect l="0" t="0" r="r" b="b"/>
                <a:pathLst>
                  <a:path w="108" h="164">
                    <a:moveTo>
                      <a:pt x="108" y="0"/>
                    </a:moveTo>
                    <a:cubicBezTo>
                      <a:pt x="108" y="40"/>
                      <a:pt x="108" y="40"/>
                      <a:pt x="108" y="40"/>
                    </a:cubicBezTo>
                    <a:cubicBezTo>
                      <a:pt x="108" y="49"/>
                      <a:pt x="103" y="61"/>
                      <a:pt x="97" y="67"/>
                    </a:cubicBezTo>
                    <a:cubicBezTo>
                      <a:pt x="0" y="164"/>
                      <a:pt x="0" y="164"/>
                      <a:pt x="0" y="164"/>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2" name="Freeform 868"/>
              <p:cNvSpPr>
                <a:spLocks/>
              </p:cNvSpPr>
              <p:nvPr/>
            </p:nvSpPr>
            <p:spPr bwMode="auto">
              <a:xfrm>
                <a:off x="6138762" y="2143574"/>
                <a:ext cx="280509" cy="384999"/>
              </a:xfrm>
              <a:custGeom>
                <a:avLst/>
                <a:gdLst>
                  <a:gd name="T0" fmla="*/ 169 w 169"/>
                  <a:gd name="T1" fmla="*/ 0 h 232"/>
                  <a:gd name="T2" fmla="*/ 66 w 169"/>
                  <a:gd name="T3" fmla="*/ 114 h 232"/>
                  <a:gd name="T4" fmla="*/ 56 w 169"/>
                  <a:gd name="T5" fmla="*/ 142 h 232"/>
                  <a:gd name="T6" fmla="*/ 56 w 169"/>
                  <a:gd name="T7" fmla="*/ 153 h 232"/>
                  <a:gd name="T8" fmla="*/ 45 w 169"/>
                  <a:gd name="T9" fmla="*/ 181 h 232"/>
                  <a:gd name="T10" fmla="*/ 0 w 169"/>
                  <a:gd name="T11" fmla="*/ 232 h 232"/>
                </a:gdLst>
                <a:ahLst/>
                <a:cxnLst>
                  <a:cxn ang="0">
                    <a:pos x="T0" y="T1"/>
                  </a:cxn>
                  <a:cxn ang="0">
                    <a:pos x="T2" y="T3"/>
                  </a:cxn>
                  <a:cxn ang="0">
                    <a:pos x="T4" y="T5"/>
                  </a:cxn>
                  <a:cxn ang="0">
                    <a:pos x="T6" y="T7"/>
                  </a:cxn>
                  <a:cxn ang="0">
                    <a:pos x="T8" y="T9"/>
                  </a:cxn>
                  <a:cxn ang="0">
                    <a:pos x="T10" y="T11"/>
                  </a:cxn>
                </a:cxnLst>
                <a:rect l="0" t="0" r="r" b="b"/>
                <a:pathLst>
                  <a:path w="169" h="232">
                    <a:moveTo>
                      <a:pt x="169" y="0"/>
                    </a:moveTo>
                    <a:cubicBezTo>
                      <a:pt x="66" y="114"/>
                      <a:pt x="66" y="114"/>
                      <a:pt x="66" y="114"/>
                    </a:cubicBezTo>
                    <a:cubicBezTo>
                      <a:pt x="60" y="121"/>
                      <a:pt x="56" y="133"/>
                      <a:pt x="56" y="142"/>
                    </a:cubicBezTo>
                    <a:cubicBezTo>
                      <a:pt x="56" y="153"/>
                      <a:pt x="56" y="153"/>
                      <a:pt x="56" y="153"/>
                    </a:cubicBezTo>
                    <a:cubicBezTo>
                      <a:pt x="56" y="162"/>
                      <a:pt x="51" y="174"/>
                      <a:pt x="45" y="181"/>
                    </a:cubicBezTo>
                    <a:cubicBezTo>
                      <a:pt x="0" y="232"/>
                      <a:pt x="0" y="232"/>
                      <a:pt x="0" y="232"/>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3" name="Freeform 869"/>
              <p:cNvSpPr>
                <a:spLocks noEditPoints="1"/>
              </p:cNvSpPr>
              <p:nvPr/>
            </p:nvSpPr>
            <p:spPr bwMode="auto">
              <a:xfrm>
                <a:off x="6092478" y="2574857"/>
                <a:ext cx="59608" cy="61712"/>
              </a:xfrm>
              <a:custGeom>
                <a:avLst/>
                <a:gdLst>
                  <a:gd name="T0" fmla="*/ 10 w 36"/>
                  <a:gd name="T1" fmla="*/ 5 h 37"/>
                  <a:gd name="T2" fmla="*/ 32 w 36"/>
                  <a:gd name="T3" fmla="*/ 10 h 37"/>
                  <a:gd name="T4" fmla="*/ 27 w 36"/>
                  <a:gd name="T5" fmla="*/ 32 h 37"/>
                  <a:gd name="T6" fmla="*/ 5 w 36"/>
                  <a:gd name="T7" fmla="*/ 27 h 37"/>
                  <a:gd name="T8" fmla="*/ 10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2" y="10"/>
                    </a:cubicBezTo>
                    <a:cubicBezTo>
                      <a:pt x="36" y="18"/>
                      <a:pt x="34" y="27"/>
                      <a:pt x="27" y="32"/>
                    </a:cubicBezTo>
                    <a:cubicBezTo>
                      <a:pt x="19" y="37"/>
                      <a:pt x="9" y="34"/>
                      <a:pt x="5" y="27"/>
                    </a:cubicBezTo>
                    <a:cubicBezTo>
                      <a:pt x="0" y="19"/>
                      <a:pt x="2" y="9"/>
                      <a:pt x="10" y="5"/>
                    </a:cubicBezTo>
                    <a:close/>
                    <a:moveTo>
                      <a:pt x="24" y="28"/>
                    </a:moveTo>
                    <a:cubicBezTo>
                      <a:pt x="30" y="25"/>
                      <a:pt x="32" y="18"/>
                      <a:pt x="28" y="12"/>
                    </a:cubicBezTo>
                    <a:cubicBezTo>
                      <a:pt x="25" y="7"/>
                      <a:pt x="18" y="5"/>
                      <a:pt x="12" y="8"/>
                    </a:cubicBezTo>
                    <a:cubicBezTo>
                      <a:pt x="7" y="12"/>
                      <a:pt x="5" y="19"/>
                      <a:pt x="8" y="25"/>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4" name="Freeform 870"/>
              <p:cNvSpPr>
                <a:spLocks noEditPoints="1"/>
              </p:cNvSpPr>
              <p:nvPr/>
            </p:nvSpPr>
            <p:spPr bwMode="auto">
              <a:xfrm>
                <a:off x="6135957" y="3002634"/>
                <a:ext cx="61011" cy="60310"/>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9"/>
                    </a:cubicBezTo>
                    <a:cubicBezTo>
                      <a:pt x="37" y="17"/>
                      <a:pt x="34" y="27"/>
                      <a:pt x="27" y="31"/>
                    </a:cubicBezTo>
                    <a:cubicBezTo>
                      <a:pt x="19" y="36"/>
                      <a:pt x="10" y="33"/>
                      <a:pt x="5" y="26"/>
                    </a:cubicBezTo>
                    <a:cubicBezTo>
                      <a:pt x="0" y="18"/>
                      <a:pt x="3" y="9"/>
                      <a:pt x="10" y="4"/>
                    </a:cubicBezTo>
                    <a:close/>
                    <a:moveTo>
                      <a:pt x="25" y="28"/>
                    </a:moveTo>
                    <a:cubicBezTo>
                      <a:pt x="30" y="24"/>
                      <a:pt x="32" y="17"/>
                      <a:pt x="29" y="12"/>
                    </a:cubicBezTo>
                    <a:cubicBezTo>
                      <a:pt x="25" y="6"/>
                      <a:pt x="18" y="4"/>
                      <a:pt x="12" y="8"/>
                    </a:cubicBezTo>
                    <a:cubicBezTo>
                      <a:pt x="7" y="11"/>
                      <a:pt x="5" y="18"/>
                      <a:pt x="9"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5" name="Freeform 871"/>
              <p:cNvSpPr>
                <a:spLocks/>
              </p:cNvSpPr>
              <p:nvPr/>
            </p:nvSpPr>
            <p:spPr bwMode="auto">
              <a:xfrm>
                <a:off x="6122633" y="2630959"/>
                <a:ext cx="44882" cy="375181"/>
              </a:xfrm>
              <a:custGeom>
                <a:avLst/>
                <a:gdLst>
                  <a:gd name="T0" fmla="*/ 0 w 27"/>
                  <a:gd name="T1" fmla="*/ 0 h 226"/>
                  <a:gd name="T2" fmla="*/ 0 w 27"/>
                  <a:gd name="T3" fmla="*/ 117 h 226"/>
                  <a:gd name="T4" fmla="*/ 9 w 27"/>
                  <a:gd name="T5" fmla="*/ 146 h 226"/>
                  <a:gd name="T6" fmla="*/ 18 w 27"/>
                  <a:gd name="T7" fmla="*/ 158 h 226"/>
                  <a:gd name="T8" fmla="*/ 27 w 27"/>
                  <a:gd name="T9" fmla="*/ 188 h 226"/>
                  <a:gd name="T10" fmla="*/ 27 w 27"/>
                  <a:gd name="T11" fmla="*/ 226 h 226"/>
                </a:gdLst>
                <a:ahLst/>
                <a:cxnLst>
                  <a:cxn ang="0">
                    <a:pos x="T0" y="T1"/>
                  </a:cxn>
                  <a:cxn ang="0">
                    <a:pos x="T2" y="T3"/>
                  </a:cxn>
                  <a:cxn ang="0">
                    <a:pos x="T4" y="T5"/>
                  </a:cxn>
                  <a:cxn ang="0">
                    <a:pos x="T6" y="T7"/>
                  </a:cxn>
                  <a:cxn ang="0">
                    <a:pos x="T8" y="T9"/>
                  </a:cxn>
                  <a:cxn ang="0">
                    <a:pos x="T10" y="T11"/>
                  </a:cxn>
                </a:cxnLst>
                <a:rect l="0" t="0" r="r" b="b"/>
                <a:pathLst>
                  <a:path w="27" h="226">
                    <a:moveTo>
                      <a:pt x="0" y="0"/>
                    </a:moveTo>
                    <a:cubicBezTo>
                      <a:pt x="0" y="117"/>
                      <a:pt x="0" y="117"/>
                      <a:pt x="0" y="117"/>
                    </a:cubicBezTo>
                    <a:cubicBezTo>
                      <a:pt x="0" y="126"/>
                      <a:pt x="4" y="139"/>
                      <a:pt x="9" y="146"/>
                    </a:cubicBezTo>
                    <a:cubicBezTo>
                      <a:pt x="18" y="158"/>
                      <a:pt x="18" y="158"/>
                      <a:pt x="18" y="158"/>
                    </a:cubicBezTo>
                    <a:cubicBezTo>
                      <a:pt x="23" y="166"/>
                      <a:pt x="27" y="179"/>
                      <a:pt x="27" y="188"/>
                    </a:cubicBezTo>
                    <a:cubicBezTo>
                      <a:pt x="27" y="226"/>
                      <a:pt x="27" y="226"/>
                      <a:pt x="27" y="22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6" name="Freeform 872"/>
              <p:cNvSpPr>
                <a:spLocks/>
              </p:cNvSpPr>
              <p:nvPr/>
            </p:nvSpPr>
            <p:spPr bwMode="auto">
              <a:xfrm>
                <a:off x="6122633" y="3119046"/>
                <a:ext cx="44882" cy="380090"/>
              </a:xfrm>
              <a:custGeom>
                <a:avLst/>
                <a:gdLst>
                  <a:gd name="T0" fmla="*/ 0 w 27"/>
                  <a:gd name="T1" fmla="*/ 229 h 229"/>
                  <a:gd name="T2" fmla="*/ 0 w 27"/>
                  <a:gd name="T3" fmla="*/ 109 h 229"/>
                  <a:gd name="T4" fmla="*/ 9 w 27"/>
                  <a:gd name="T5" fmla="*/ 80 h 229"/>
                  <a:gd name="T6" fmla="*/ 18 w 27"/>
                  <a:gd name="T7" fmla="*/ 67 h 229"/>
                  <a:gd name="T8" fmla="*/ 27 w 27"/>
                  <a:gd name="T9" fmla="*/ 38 h 229"/>
                  <a:gd name="T10" fmla="*/ 27 w 27"/>
                  <a:gd name="T11" fmla="*/ 0 h 229"/>
                </a:gdLst>
                <a:ahLst/>
                <a:cxnLst>
                  <a:cxn ang="0">
                    <a:pos x="T0" y="T1"/>
                  </a:cxn>
                  <a:cxn ang="0">
                    <a:pos x="T2" y="T3"/>
                  </a:cxn>
                  <a:cxn ang="0">
                    <a:pos x="T4" y="T5"/>
                  </a:cxn>
                  <a:cxn ang="0">
                    <a:pos x="T6" y="T7"/>
                  </a:cxn>
                  <a:cxn ang="0">
                    <a:pos x="T8" y="T9"/>
                  </a:cxn>
                  <a:cxn ang="0">
                    <a:pos x="T10" y="T11"/>
                  </a:cxn>
                </a:cxnLst>
                <a:rect l="0" t="0" r="r" b="b"/>
                <a:pathLst>
                  <a:path w="27" h="229">
                    <a:moveTo>
                      <a:pt x="0" y="229"/>
                    </a:moveTo>
                    <a:cubicBezTo>
                      <a:pt x="0" y="109"/>
                      <a:pt x="0" y="109"/>
                      <a:pt x="0" y="109"/>
                    </a:cubicBezTo>
                    <a:cubicBezTo>
                      <a:pt x="0" y="100"/>
                      <a:pt x="4" y="87"/>
                      <a:pt x="9" y="80"/>
                    </a:cubicBezTo>
                    <a:cubicBezTo>
                      <a:pt x="18" y="67"/>
                      <a:pt x="18" y="67"/>
                      <a:pt x="18" y="67"/>
                    </a:cubicBezTo>
                    <a:cubicBezTo>
                      <a:pt x="23" y="60"/>
                      <a:pt x="27" y="47"/>
                      <a:pt x="27" y="38"/>
                    </a:cubicBezTo>
                    <a:cubicBezTo>
                      <a:pt x="27" y="0"/>
                      <a:pt x="27" y="0"/>
                      <a:pt x="27"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7" name="Freeform 873"/>
              <p:cNvSpPr>
                <a:spLocks/>
              </p:cNvSpPr>
              <p:nvPr/>
            </p:nvSpPr>
            <p:spPr bwMode="auto">
              <a:xfrm>
                <a:off x="6079154" y="3609937"/>
                <a:ext cx="43479" cy="698469"/>
              </a:xfrm>
              <a:custGeom>
                <a:avLst/>
                <a:gdLst>
                  <a:gd name="T0" fmla="*/ 0 w 26"/>
                  <a:gd name="T1" fmla="*/ 421 h 421"/>
                  <a:gd name="T2" fmla="*/ 0 w 26"/>
                  <a:gd name="T3" fmla="*/ 305 h 421"/>
                  <a:gd name="T4" fmla="*/ 9 w 26"/>
                  <a:gd name="T5" fmla="*/ 276 h 421"/>
                  <a:gd name="T6" fmla="*/ 17 w 26"/>
                  <a:gd name="T7" fmla="*/ 263 h 421"/>
                  <a:gd name="T8" fmla="*/ 26 w 26"/>
                  <a:gd name="T9" fmla="*/ 234 h 421"/>
                  <a:gd name="T10" fmla="*/ 26 w 26"/>
                  <a:gd name="T11" fmla="*/ 0 h 421"/>
                </a:gdLst>
                <a:ahLst/>
                <a:cxnLst>
                  <a:cxn ang="0">
                    <a:pos x="T0" y="T1"/>
                  </a:cxn>
                  <a:cxn ang="0">
                    <a:pos x="T2" y="T3"/>
                  </a:cxn>
                  <a:cxn ang="0">
                    <a:pos x="T4" y="T5"/>
                  </a:cxn>
                  <a:cxn ang="0">
                    <a:pos x="T6" y="T7"/>
                  </a:cxn>
                  <a:cxn ang="0">
                    <a:pos x="T8" y="T9"/>
                  </a:cxn>
                  <a:cxn ang="0">
                    <a:pos x="T10" y="T11"/>
                  </a:cxn>
                </a:cxnLst>
                <a:rect l="0" t="0" r="r" b="b"/>
                <a:pathLst>
                  <a:path w="26" h="421">
                    <a:moveTo>
                      <a:pt x="0" y="421"/>
                    </a:moveTo>
                    <a:cubicBezTo>
                      <a:pt x="0" y="305"/>
                      <a:pt x="0" y="305"/>
                      <a:pt x="0" y="305"/>
                    </a:cubicBezTo>
                    <a:cubicBezTo>
                      <a:pt x="0" y="296"/>
                      <a:pt x="4" y="283"/>
                      <a:pt x="9" y="276"/>
                    </a:cubicBezTo>
                    <a:cubicBezTo>
                      <a:pt x="17" y="263"/>
                      <a:pt x="17" y="263"/>
                      <a:pt x="17" y="263"/>
                    </a:cubicBezTo>
                    <a:cubicBezTo>
                      <a:pt x="22" y="256"/>
                      <a:pt x="26" y="243"/>
                      <a:pt x="26" y="234"/>
                    </a:cubicBezTo>
                    <a:cubicBezTo>
                      <a:pt x="26" y="0"/>
                      <a:pt x="26" y="0"/>
                      <a:pt x="26"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8" name="Freeform 874"/>
              <p:cNvSpPr>
                <a:spLocks/>
              </p:cNvSpPr>
              <p:nvPr/>
            </p:nvSpPr>
            <p:spPr bwMode="auto">
              <a:xfrm>
                <a:off x="6079154" y="4945162"/>
                <a:ext cx="43479" cy="519644"/>
              </a:xfrm>
              <a:custGeom>
                <a:avLst/>
                <a:gdLst>
                  <a:gd name="T0" fmla="*/ 0 w 26"/>
                  <a:gd name="T1" fmla="*/ 0 h 313"/>
                  <a:gd name="T2" fmla="*/ 0 w 26"/>
                  <a:gd name="T3" fmla="*/ 117 h 313"/>
                  <a:gd name="T4" fmla="*/ 9 w 26"/>
                  <a:gd name="T5" fmla="*/ 146 h 313"/>
                  <a:gd name="T6" fmla="*/ 17 w 26"/>
                  <a:gd name="T7" fmla="*/ 158 h 313"/>
                  <a:gd name="T8" fmla="*/ 26 w 26"/>
                  <a:gd name="T9" fmla="*/ 188 h 313"/>
                  <a:gd name="T10" fmla="*/ 26 w 26"/>
                  <a:gd name="T11" fmla="*/ 313 h 313"/>
                </a:gdLst>
                <a:ahLst/>
                <a:cxnLst>
                  <a:cxn ang="0">
                    <a:pos x="T0" y="T1"/>
                  </a:cxn>
                  <a:cxn ang="0">
                    <a:pos x="T2" y="T3"/>
                  </a:cxn>
                  <a:cxn ang="0">
                    <a:pos x="T4" y="T5"/>
                  </a:cxn>
                  <a:cxn ang="0">
                    <a:pos x="T6" y="T7"/>
                  </a:cxn>
                  <a:cxn ang="0">
                    <a:pos x="T8" y="T9"/>
                  </a:cxn>
                  <a:cxn ang="0">
                    <a:pos x="T10" y="T11"/>
                  </a:cxn>
                </a:cxnLst>
                <a:rect l="0" t="0" r="r" b="b"/>
                <a:pathLst>
                  <a:path w="26" h="313">
                    <a:moveTo>
                      <a:pt x="0" y="0"/>
                    </a:moveTo>
                    <a:cubicBezTo>
                      <a:pt x="0" y="117"/>
                      <a:pt x="0" y="117"/>
                      <a:pt x="0" y="117"/>
                    </a:cubicBezTo>
                    <a:cubicBezTo>
                      <a:pt x="0" y="126"/>
                      <a:pt x="4" y="139"/>
                      <a:pt x="9" y="146"/>
                    </a:cubicBezTo>
                    <a:cubicBezTo>
                      <a:pt x="17" y="158"/>
                      <a:pt x="17" y="158"/>
                      <a:pt x="17" y="158"/>
                    </a:cubicBezTo>
                    <a:cubicBezTo>
                      <a:pt x="22" y="166"/>
                      <a:pt x="26" y="179"/>
                      <a:pt x="26" y="188"/>
                    </a:cubicBezTo>
                    <a:cubicBezTo>
                      <a:pt x="26" y="313"/>
                      <a:pt x="26" y="313"/>
                      <a:pt x="26" y="313"/>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9" name="Line 875"/>
              <p:cNvSpPr>
                <a:spLocks noChangeShapeType="1"/>
              </p:cNvSpPr>
              <p:nvPr/>
            </p:nvSpPr>
            <p:spPr bwMode="auto">
              <a:xfrm flipV="1">
                <a:off x="6079154" y="4417804"/>
                <a:ext cx="0" cy="421465"/>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0" name="Freeform 876"/>
              <p:cNvSpPr>
                <a:spLocks noEditPoints="1"/>
              </p:cNvSpPr>
              <p:nvPr/>
            </p:nvSpPr>
            <p:spPr bwMode="auto">
              <a:xfrm>
                <a:off x="6150684" y="5461299"/>
                <a:ext cx="59608" cy="59608"/>
              </a:xfrm>
              <a:custGeom>
                <a:avLst/>
                <a:gdLst>
                  <a:gd name="T0" fmla="*/ 9 w 36"/>
                  <a:gd name="T1" fmla="*/ 4 h 36"/>
                  <a:gd name="T2" fmla="*/ 31 w 36"/>
                  <a:gd name="T3" fmla="*/ 10 h 36"/>
                  <a:gd name="T4" fmla="*/ 26 w 36"/>
                  <a:gd name="T5" fmla="*/ 32 h 36"/>
                  <a:gd name="T6" fmla="*/ 4 w 36"/>
                  <a:gd name="T7" fmla="*/ 26 h 36"/>
                  <a:gd name="T8" fmla="*/ 9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4"/>
                    </a:moveTo>
                    <a:cubicBezTo>
                      <a:pt x="17" y="0"/>
                      <a:pt x="27" y="2"/>
                      <a:pt x="31" y="10"/>
                    </a:cubicBezTo>
                    <a:cubicBezTo>
                      <a:pt x="36" y="17"/>
                      <a:pt x="33" y="27"/>
                      <a:pt x="26" y="32"/>
                    </a:cubicBezTo>
                    <a:cubicBezTo>
                      <a:pt x="19" y="36"/>
                      <a:pt x="9" y="34"/>
                      <a:pt x="4" y="26"/>
                    </a:cubicBezTo>
                    <a:cubicBezTo>
                      <a:pt x="0" y="19"/>
                      <a:pt x="2" y="9"/>
                      <a:pt x="9" y="4"/>
                    </a:cubicBezTo>
                    <a:close/>
                    <a:moveTo>
                      <a:pt x="24" y="28"/>
                    </a:moveTo>
                    <a:cubicBezTo>
                      <a:pt x="29" y="25"/>
                      <a:pt x="31" y="17"/>
                      <a:pt x="28" y="12"/>
                    </a:cubicBezTo>
                    <a:cubicBezTo>
                      <a:pt x="24" y="6"/>
                      <a:pt x="17" y="5"/>
                      <a:pt x="12" y="8"/>
                    </a:cubicBezTo>
                    <a:cubicBezTo>
                      <a:pt x="6" y="11"/>
                      <a:pt x="4" y="19"/>
                      <a:pt x="8" y="24"/>
                    </a:cubicBezTo>
                    <a:cubicBezTo>
                      <a:pt x="11" y="30"/>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1" name="Freeform 877"/>
              <p:cNvSpPr>
                <a:spLocks noEditPoints="1"/>
              </p:cNvSpPr>
              <p:nvPr/>
            </p:nvSpPr>
            <p:spPr bwMode="auto">
              <a:xfrm>
                <a:off x="6333015" y="5598749"/>
                <a:ext cx="59608" cy="61712"/>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3" y="27"/>
                      <a:pt x="26" y="32"/>
                    </a:cubicBezTo>
                    <a:cubicBezTo>
                      <a:pt x="19" y="37"/>
                      <a:pt x="9" y="34"/>
                      <a:pt x="4" y="27"/>
                    </a:cubicBezTo>
                    <a:cubicBezTo>
                      <a:pt x="0" y="19"/>
                      <a:pt x="2" y="9"/>
                      <a:pt x="9" y="5"/>
                    </a:cubicBezTo>
                    <a:close/>
                    <a:moveTo>
                      <a:pt x="24" y="28"/>
                    </a:moveTo>
                    <a:cubicBezTo>
                      <a:pt x="29" y="25"/>
                      <a:pt x="31" y="18"/>
                      <a:pt x="28" y="12"/>
                    </a:cubicBezTo>
                    <a:cubicBezTo>
                      <a:pt x="24" y="7"/>
                      <a:pt x="17" y="5"/>
                      <a:pt x="12" y="8"/>
                    </a:cubicBezTo>
                    <a:cubicBezTo>
                      <a:pt x="6" y="12"/>
                      <a:pt x="4" y="19"/>
                      <a:pt x="8" y="25"/>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2" name="Freeform 878"/>
              <p:cNvSpPr>
                <a:spLocks/>
              </p:cNvSpPr>
              <p:nvPr/>
            </p:nvSpPr>
            <p:spPr bwMode="auto">
              <a:xfrm>
                <a:off x="6193462" y="5514596"/>
                <a:ext cx="147969" cy="114308"/>
              </a:xfrm>
              <a:custGeom>
                <a:avLst/>
                <a:gdLst>
                  <a:gd name="T0" fmla="*/ 0 w 89"/>
                  <a:gd name="T1" fmla="*/ 0 h 69"/>
                  <a:gd name="T2" fmla="*/ 52 w 89"/>
                  <a:gd name="T3" fmla="*/ 58 h 69"/>
                  <a:gd name="T4" fmla="*/ 76 w 89"/>
                  <a:gd name="T5" fmla="*/ 69 h 69"/>
                  <a:gd name="T6" fmla="*/ 89 w 89"/>
                  <a:gd name="T7" fmla="*/ 69 h 69"/>
                </a:gdLst>
                <a:ahLst/>
                <a:cxnLst>
                  <a:cxn ang="0">
                    <a:pos x="T0" y="T1"/>
                  </a:cxn>
                  <a:cxn ang="0">
                    <a:pos x="T2" y="T3"/>
                  </a:cxn>
                  <a:cxn ang="0">
                    <a:pos x="T4" y="T5"/>
                  </a:cxn>
                  <a:cxn ang="0">
                    <a:pos x="T6" y="T7"/>
                  </a:cxn>
                </a:cxnLst>
                <a:rect l="0" t="0" r="r" b="b"/>
                <a:pathLst>
                  <a:path w="89" h="69">
                    <a:moveTo>
                      <a:pt x="0" y="0"/>
                    </a:moveTo>
                    <a:cubicBezTo>
                      <a:pt x="52" y="58"/>
                      <a:pt x="52" y="58"/>
                      <a:pt x="52" y="58"/>
                    </a:cubicBezTo>
                    <a:cubicBezTo>
                      <a:pt x="58" y="64"/>
                      <a:pt x="69" y="69"/>
                      <a:pt x="76" y="69"/>
                    </a:cubicBezTo>
                    <a:cubicBezTo>
                      <a:pt x="89" y="69"/>
                      <a:pt x="89" y="69"/>
                      <a:pt x="89" y="69"/>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3" name="Freeform 879"/>
              <p:cNvSpPr>
                <a:spLocks noEditPoints="1"/>
              </p:cNvSpPr>
              <p:nvPr/>
            </p:nvSpPr>
            <p:spPr bwMode="auto">
              <a:xfrm>
                <a:off x="6288134" y="5210945"/>
                <a:ext cx="59608" cy="59608"/>
              </a:xfrm>
              <a:custGeom>
                <a:avLst/>
                <a:gdLst>
                  <a:gd name="T0" fmla="*/ 32 w 36"/>
                  <a:gd name="T1" fmla="*/ 9 h 36"/>
                  <a:gd name="T2" fmla="*/ 26 w 36"/>
                  <a:gd name="T3" fmla="*/ 31 h 36"/>
                  <a:gd name="T4" fmla="*/ 5 w 36"/>
                  <a:gd name="T5" fmla="*/ 26 h 36"/>
                  <a:gd name="T6" fmla="*/ 10 w 36"/>
                  <a:gd name="T7" fmla="*/ 4 h 36"/>
                  <a:gd name="T8" fmla="*/ 32 w 36"/>
                  <a:gd name="T9" fmla="*/ 9 h 36"/>
                  <a:gd name="T10" fmla="*/ 8 w 36"/>
                  <a:gd name="T11" fmla="*/ 24 h 36"/>
                  <a:gd name="T12" fmla="*/ 24 w 36"/>
                  <a:gd name="T13" fmla="*/ 28 h 36"/>
                  <a:gd name="T14" fmla="*/ 28 w 36"/>
                  <a:gd name="T15" fmla="*/ 12 h 36"/>
                  <a:gd name="T16" fmla="*/ 12 w 36"/>
                  <a:gd name="T17" fmla="*/ 8 h 36"/>
                  <a:gd name="T18" fmla="*/ 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9"/>
                    </a:moveTo>
                    <a:cubicBezTo>
                      <a:pt x="36" y="17"/>
                      <a:pt x="34" y="27"/>
                      <a:pt x="26" y="31"/>
                    </a:cubicBezTo>
                    <a:cubicBezTo>
                      <a:pt x="19" y="36"/>
                      <a:pt x="9" y="33"/>
                      <a:pt x="5" y="26"/>
                    </a:cubicBezTo>
                    <a:cubicBezTo>
                      <a:pt x="0" y="19"/>
                      <a:pt x="2" y="9"/>
                      <a:pt x="10" y="4"/>
                    </a:cubicBezTo>
                    <a:cubicBezTo>
                      <a:pt x="17" y="0"/>
                      <a:pt x="27" y="2"/>
                      <a:pt x="32" y="9"/>
                    </a:cubicBezTo>
                    <a:close/>
                    <a:moveTo>
                      <a:pt x="8" y="24"/>
                    </a:moveTo>
                    <a:cubicBezTo>
                      <a:pt x="12" y="29"/>
                      <a:pt x="19" y="31"/>
                      <a:pt x="24" y="28"/>
                    </a:cubicBezTo>
                    <a:cubicBezTo>
                      <a:pt x="30" y="24"/>
                      <a:pt x="32" y="17"/>
                      <a:pt x="28" y="12"/>
                    </a:cubicBezTo>
                    <a:cubicBezTo>
                      <a:pt x="25" y="6"/>
                      <a:pt x="18" y="4"/>
                      <a:pt x="12" y="8"/>
                    </a:cubicBezTo>
                    <a:cubicBezTo>
                      <a:pt x="7" y="11"/>
                      <a:pt x="5" y="18"/>
                      <a:pt x="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4" name="Freeform 880"/>
              <p:cNvSpPr>
                <a:spLocks noEditPoints="1"/>
              </p:cNvSpPr>
              <p:nvPr/>
            </p:nvSpPr>
            <p:spPr bwMode="auto">
              <a:xfrm>
                <a:off x="6150684" y="5393276"/>
                <a:ext cx="59608" cy="59608"/>
              </a:xfrm>
              <a:custGeom>
                <a:avLst/>
                <a:gdLst>
                  <a:gd name="T0" fmla="*/ 31 w 36"/>
                  <a:gd name="T1" fmla="*/ 9 h 36"/>
                  <a:gd name="T2" fmla="*/ 26 w 36"/>
                  <a:gd name="T3" fmla="*/ 31 h 36"/>
                  <a:gd name="T4" fmla="*/ 4 w 36"/>
                  <a:gd name="T5" fmla="*/ 26 h 36"/>
                  <a:gd name="T6" fmla="*/ 9 w 36"/>
                  <a:gd name="T7" fmla="*/ 4 h 36"/>
                  <a:gd name="T8" fmla="*/ 31 w 36"/>
                  <a:gd name="T9" fmla="*/ 9 h 36"/>
                  <a:gd name="T10" fmla="*/ 8 w 36"/>
                  <a:gd name="T11" fmla="*/ 24 h 36"/>
                  <a:gd name="T12" fmla="*/ 24 w 36"/>
                  <a:gd name="T13" fmla="*/ 28 h 36"/>
                  <a:gd name="T14" fmla="*/ 28 w 36"/>
                  <a:gd name="T15" fmla="*/ 12 h 36"/>
                  <a:gd name="T16" fmla="*/ 12 w 36"/>
                  <a:gd name="T17" fmla="*/ 8 h 36"/>
                  <a:gd name="T18" fmla="*/ 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9"/>
                    </a:moveTo>
                    <a:cubicBezTo>
                      <a:pt x="36" y="17"/>
                      <a:pt x="33" y="27"/>
                      <a:pt x="26" y="31"/>
                    </a:cubicBezTo>
                    <a:cubicBezTo>
                      <a:pt x="19" y="36"/>
                      <a:pt x="9" y="33"/>
                      <a:pt x="4" y="26"/>
                    </a:cubicBezTo>
                    <a:cubicBezTo>
                      <a:pt x="0" y="19"/>
                      <a:pt x="2" y="9"/>
                      <a:pt x="9" y="4"/>
                    </a:cubicBezTo>
                    <a:cubicBezTo>
                      <a:pt x="17" y="0"/>
                      <a:pt x="27" y="2"/>
                      <a:pt x="31" y="9"/>
                    </a:cubicBezTo>
                    <a:close/>
                    <a:moveTo>
                      <a:pt x="8" y="24"/>
                    </a:moveTo>
                    <a:cubicBezTo>
                      <a:pt x="11" y="29"/>
                      <a:pt x="18" y="31"/>
                      <a:pt x="24" y="28"/>
                    </a:cubicBezTo>
                    <a:cubicBezTo>
                      <a:pt x="29" y="24"/>
                      <a:pt x="31" y="17"/>
                      <a:pt x="28" y="12"/>
                    </a:cubicBezTo>
                    <a:cubicBezTo>
                      <a:pt x="24" y="6"/>
                      <a:pt x="17" y="4"/>
                      <a:pt x="12" y="8"/>
                    </a:cubicBezTo>
                    <a:cubicBezTo>
                      <a:pt x="6" y="11"/>
                      <a:pt x="4" y="18"/>
                      <a:pt x="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5" name="Freeform 881"/>
              <p:cNvSpPr>
                <a:spLocks/>
              </p:cNvSpPr>
              <p:nvPr/>
            </p:nvSpPr>
            <p:spPr bwMode="auto">
              <a:xfrm>
                <a:off x="6180137" y="5253722"/>
                <a:ext cx="116411" cy="147969"/>
              </a:xfrm>
              <a:custGeom>
                <a:avLst/>
                <a:gdLst>
                  <a:gd name="T0" fmla="*/ 70 w 70"/>
                  <a:gd name="T1" fmla="*/ 0 h 89"/>
                  <a:gd name="T2" fmla="*/ 12 w 70"/>
                  <a:gd name="T3" fmla="*/ 52 h 89"/>
                  <a:gd name="T4" fmla="*/ 0 w 70"/>
                  <a:gd name="T5" fmla="*/ 76 h 89"/>
                  <a:gd name="T6" fmla="*/ 0 w 70"/>
                  <a:gd name="T7" fmla="*/ 89 h 89"/>
                </a:gdLst>
                <a:ahLst/>
                <a:cxnLst>
                  <a:cxn ang="0">
                    <a:pos x="T0" y="T1"/>
                  </a:cxn>
                  <a:cxn ang="0">
                    <a:pos x="T2" y="T3"/>
                  </a:cxn>
                  <a:cxn ang="0">
                    <a:pos x="T4" y="T5"/>
                  </a:cxn>
                  <a:cxn ang="0">
                    <a:pos x="T6" y="T7"/>
                  </a:cxn>
                </a:cxnLst>
                <a:rect l="0" t="0" r="r" b="b"/>
                <a:pathLst>
                  <a:path w="70" h="89">
                    <a:moveTo>
                      <a:pt x="70" y="0"/>
                    </a:moveTo>
                    <a:cubicBezTo>
                      <a:pt x="12" y="52"/>
                      <a:pt x="12" y="52"/>
                      <a:pt x="12" y="52"/>
                    </a:cubicBezTo>
                    <a:cubicBezTo>
                      <a:pt x="5" y="58"/>
                      <a:pt x="0" y="69"/>
                      <a:pt x="0" y="76"/>
                    </a:cubicBezTo>
                    <a:cubicBezTo>
                      <a:pt x="0" y="89"/>
                      <a:pt x="0" y="89"/>
                      <a:pt x="0" y="89"/>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6" name="Freeform 882"/>
              <p:cNvSpPr>
                <a:spLocks/>
              </p:cNvSpPr>
              <p:nvPr/>
            </p:nvSpPr>
            <p:spPr bwMode="auto">
              <a:xfrm>
                <a:off x="6696275" y="5595944"/>
                <a:ext cx="315573" cy="115710"/>
              </a:xfrm>
              <a:custGeom>
                <a:avLst/>
                <a:gdLst>
                  <a:gd name="T0" fmla="*/ 190 w 190"/>
                  <a:gd name="T1" fmla="*/ 0 h 70"/>
                  <a:gd name="T2" fmla="*/ 131 w 190"/>
                  <a:gd name="T3" fmla="*/ 59 h 70"/>
                  <a:gd name="T4" fmla="*/ 104 w 190"/>
                  <a:gd name="T5" fmla="*/ 70 h 70"/>
                  <a:gd name="T6" fmla="*/ 53 w 190"/>
                  <a:gd name="T7" fmla="*/ 70 h 70"/>
                  <a:gd name="T8" fmla="*/ 23 w 190"/>
                  <a:gd name="T9" fmla="*/ 62 h 70"/>
                  <a:gd name="T10" fmla="*/ 0 w 190"/>
                  <a:gd name="T11" fmla="*/ 50 h 70"/>
                </a:gdLst>
                <a:ahLst/>
                <a:cxnLst>
                  <a:cxn ang="0">
                    <a:pos x="T0" y="T1"/>
                  </a:cxn>
                  <a:cxn ang="0">
                    <a:pos x="T2" y="T3"/>
                  </a:cxn>
                  <a:cxn ang="0">
                    <a:pos x="T4" y="T5"/>
                  </a:cxn>
                  <a:cxn ang="0">
                    <a:pos x="T6" y="T7"/>
                  </a:cxn>
                  <a:cxn ang="0">
                    <a:pos x="T8" y="T9"/>
                  </a:cxn>
                  <a:cxn ang="0">
                    <a:pos x="T10" y="T11"/>
                  </a:cxn>
                </a:cxnLst>
                <a:rect l="0" t="0" r="r" b="b"/>
                <a:pathLst>
                  <a:path w="190" h="70">
                    <a:moveTo>
                      <a:pt x="190" y="0"/>
                    </a:moveTo>
                    <a:cubicBezTo>
                      <a:pt x="131" y="59"/>
                      <a:pt x="131" y="59"/>
                      <a:pt x="131" y="59"/>
                    </a:cubicBezTo>
                    <a:cubicBezTo>
                      <a:pt x="125" y="65"/>
                      <a:pt x="113" y="70"/>
                      <a:pt x="104" y="70"/>
                    </a:cubicBezTo>
                    <a:cubicBezTo>
                      <a:pt x="53" y="70"/>
                      <a:pt x="53" y="70"/>
                      <a:pt x="53" y="70"/>
                    </a:cubicBezTo>
                    <a:cubicBezTo>
                      <a:pt x="44" y="70"/>
                      <a:pt x="31" y="67"/>
                      <a:pt x="23" y="62"/>
                    </a:cubicBezTo>
                    <a:cubicBezTo>
                      <a:pt x="0" y="50"/>
                      <a:pt x="0" y="50"/>
                      <a:pt x="0" y="5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7" name="Freeform 883"/>
              <p:cNvSpPr>
                <a:spLocks/>
              </p:cNvSpPr>
              <p:nvPr/>
            </p:nvSpPr>
            <p:spPr bwMode="auto">
              <a:xfrm>
                <a:off x="6415765" y="5693421"/>
                <a:ext cx="185837" cy="46284"/>
              </a:xfrm>
              <a:custGeom>
                <a:avLst/>
                <a:gdLst>
                  <a:gd name="T0" fmla="*/ 112 w 112"/>
                  <a:gd name="T1" fmla="*/ 2 h 28"/>
                  <a:gd name="T2" fmla="*/ 97 w 112"/>
                  <a:gd name="T3" fmla="*/ 17 h 28"/>
                  <a:gd name="T4" fmla="*/ 69 w 112"/>
                  <a:gd name="T5" fmla="*/ 28 h 28"/>
                  <a:gd name="T6" fmla="*/ 39 w 112"/>
                  <a:gd name="T7" fmla="*/ 28 h 28"/>
                  <a:gd name="T8" fmla="*/ 13 w 112"/>
                  <a:gd name="T9" fmla="*/ 16 h 28"/>
                  <a:gd name="T10" fmla="*/ 0 w 112"/>
                  <a:gd name="T11" fmla="*/ 0 h 28"/>
                </a:gdLst>
                <a:ahLst/>
                <a:cxnLst>
                  <a:cxn ang="0">
                    <a:pos x="T0" y="T1"/>
                  </a:cxn>
                  <a:cxn ang="0">
                    <a:pos x="T2" y="T3"/>
                  </a:cxn>
                  <a:cxn ang="0">
                    <a:pos x="T4" y="T5"/>
                  </a:cxn>
                  <a:cxn ang="0">
                    <a:pos x="T6" y="T7"/>
                  </a:cxn>
                  <a:cxn ang="0">
                    <a:pos x="T8" y="T9"/>
                  </a:cxn>
                  <a:cxn ang="0">
                    <a:pos x="T10" y="T11"/>
                  </a:cxn>
                </a:cxnLst>
                <a:rect l="0" t="0" r="r" b="b"/>
                <a:pathLst>
                  <a:path w="112" h="28">
                    <a:moveTo>
                      <a:pt x="112" y="2"/>
                    </a:moveTo>
                    <a:cubicBezTo>
                      <a:pt x="97" y="17"/>
                      <a:pt x="97" y="17"/>
                      <a:pt x="97" y="17"/>
                    </a:cubicBezTo>
                    <a:cubicBezTo>
                      <a:pt x="90" y="23"/>
                      <a:pt x="78" y="28"/>
                      <a:pt x="69" y="28"/>
                    </a:cubicBezTo>
                    <a:cubicBezTo>
                      <a:pt x="39" y="28"/>
                      <a:pt x="39" y="28"/>
                      <a:pt x="39" y="28"/>
                    </a:cubicBezTo>
                    <a:cubicBezTo>
                      <a:pt x="30" y="28"/>
                      <a:pt x="19" y="23"/>
                      <a:pt x="13" y="16"/>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8" name="Freeform 884"/>
              <p:cNvSpPr>
                <a:spLocks noEditPoints="1"/>
              </p:cNvSpPr>
              <p:nvPr/>
            </p:nvSpPr>
            <p:spPr bwMode="auto">
              <a:xfrm>
                <a:off x="6546903" y="2165313"/>
                <a:ext cx="61712" cy="59608"/>
              </a:xfrm>
              <a:custGeom>
                <a:avLst/>
                <a:gdLst>
                  <a:gd name="T0" fmla="*/ 10 w 37"/>
                  <a:gd name="T1" fmla="*/ 5 h 36"/>
                  <a:gd name="T2" fmla="*/ 32 w 37"/>
                  <a:gd name="T3" fmla="*/ 10 h 36"/>
                  <a:gd name="T4" fmla="*/ 27 w 37"/>
                  <a:gd name="T5" fmla="*/ 32 h 36"/>
                  <a:gd name="T6" fmla="*/ 5 w 37"/>
                  <a:gd name="T7" fmla="*/ 26 h 36"/>
                  <a:gd name="T8" fmla="*/ 10 w 37"/>
                  <a:gd name="T9" fmla="*/ 5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5"/>
                    </a:moveTo>
                    <a:cubicBezTo>
                      <a:pt x="18" y="0"/>
                      <a:pt x="27" y="2"/>
                      <a:pt x="32" y="10"/>
                    </a:cubicBezTo>
                    <a:cubicBezTo>
                      <a:pt x="37" y="17"/>
                      <a:pt x="34" y="27"/>
                      <a:pt x="27" y="32"/>
                    </a:cubicBezTo>
                    <a:cubicBezTo>
                      <a:pt x="19" y="36"/>
                      <a:pt x="10" y="34"/>
                      <a:pt x="5" y="26"/>
                    </a:cubicBezTo>
                    <a:cubicBezTo>
                      <a:pt x="0" y="19"/>
                      <a:pt x="3" y="9"/>
                      <a:pt x="10" y="5"/>
                    </a:cubicBezTo>
                    <a:close/>
                    <a:moveTo>
                      <a:pt x="25" y="28"/>
                    </a:moveTo>
                    <a:cubicBezTo>
                      <a:pt x="30" y="25"/>
                      <a:pt x="32" y="17"/>
                      <a:pt x="29" y="12"/>
                    </a:cubicBezTo>
                    <a:cubicBezTo>
                      <a:pt x="25" y="6"/>
                      <a:pt x="18" y="5"/>
                      <a:pt x="12" y="8"/>
                    </a:cubicBezTo>
                    <a:cubicBezTo>
                      <a:pt x="7" y="11"/>
                      <a:pt x="5" y="19"/>
                      <a:pt x="9" y="24"/>
                    </a:cubicBezTo>
                    <a:cubicBezTo>
                      <a:pt x="12" y="30"/>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9" name="Freeform 885"/>
              <p:cNvSpPr>
                <a:spLocks noEditPoints="1"/>
              </p:cNvSpPr>
              <p:nvPr/>
            </p:nvSpPr>
            <p:spPr bwMode="auto">
              <a:xfrm>
                <a:off x="6274809" y="2344138"/>
                <a:ext cx="59608" cy="59608"/>
              </a:xfrm>
              <a:custGeom>
                <a:avLst/>
                <a:gdLst>
                  <a:gd name="T0" fmla="*/ 10 w 36"/>
                  <a:gd name="T1" fmla="*/ 5 h 36"/>
                  <a:gd name="T2" fmla="*/ 32 w 36"/>
                  <a:gd name="T3" fmla="*/ 10 h 36"/>
                  <a:gd name="T4" fmla="*/ 26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6" y="32"/>
                    </a:cubicBezTo>
                    <a:cubicBezTo>
                      <a:pt x="19" y="36"/>
                      <a:pt x="9" y="34"/>
                      <a:pt x="5" y="26"/>
                    </a:cubicBezTo>
                    <a:cubicBezTo>
                      <a:pt x="0" y="19"/>
                      <a:pt x="2" y="9"/>
                      <a:pt x="10" y="5"/>
                    </a:cubicBezTo>
                    <a:close/>
                    <a:moveTo>
                      <a:pt x="24" y="28"/>
                    </a:moveTo>
                    <a:cubicBezTo>
                      <a:pt x="30" y="25"/>
                      <a:pt x="32" y="17"/>
                      <a:pt x="28" y="12"/>
                    </a:cubicBezTo>
                    <a:cubicBezTo>
                      <a:pt x="25" y="6"/>
                      <a:pt x="17" y="5"/>
                      <a:pt x="12" y="8"/>
                    </a:cubicBezTo>
                    <a:cubicBezTo>
                      <a:pt x="6"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0" name="Freeform 886"/>
              <p:cNvSpPr>
                <a:spLocks/>
              </p:cNvSpPr>
              <p:nvPr/>
            </p:nvSpPr>
            <p:spPr bwMode="auto">
              <a:xfrm>
                <a:off x="6321795" y="2196871"/>
                <a:ext cx="233524" cy="159189"/>
              </a:xfrm>
              <a:custGeom>
                <a:avLst/>
                <a:gdLst>
                  <a:gd name="T0" fmla="*/ 141 w 141"/>
                  <a:gd name="T1" fmla="*/ 0 h 96"/>
                  <a:gd name="T2" fmla="*/ 102 w 141"/>
                  <a:gd name="T3" fmla="*/ 0 h 96"/>
                  <a:gd name="T4" fmla="*/ 75 w 141"/>
                  <a:gd name="T5" fmla="*/ 12 h 96"/>
                  <a:gd name="T6" fmla="*/ 0 w 141"/>
                  <a:gd name="T7" fmla="*/ 96 h 96"/>
                </a:gdLst>
                <a:ahLst/>
                <a:cxnLst>
                  <a:cxn ang="0">
                    <a:pos x="T0" y="T1"/>
                  </a:cxn>
                  <a:cxn ang="0">
                    <a:pos x="T2" y="T3"/>
                  </a:cxn>
                  <a:cxn ang="0">
                    <a:pos x="T4" y="T5"/>
                  </a:cxn>
                  <a:cxn ang="0">
                    <a:pos x="T6" y="T7"/>
                  </a:cxn>
                </a:cxnLst>
                <a:rect l="0" t="0" r="r" b="b"/>
                <a:pathLst>
                  <a:path w="141" h="96">
                    <a:moveTo>
                      <a:pt x="141" y="0"/>
                    </a:moveTo>
                    <a:cubicBezTo>
                      <a:pt x="102" y="0"/>
                      <a:pt x="102" y="0"/>
                      <a:pt x="102" y="0"/>
                    </a:cubicBezTo>
                    <a:cubicBezTo>
                      <a:pt x="93" y="0"/>
                      <a:pt x="81" y="5"/>
                      <a:pt x="75" y="12"/>
                    </a:cubicBezTo>
                    <a:cubicBezTo>
                      <a:pt x="0" y="96"/>
                      <a:pt x="0" y="96"/>
                      <a:pt x="0" y="9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1" name="Freeform 887"/>
              <p:cNvSpPr>
                <a:spLocks noEditPoints="1"/>
              </p:cNvSpPr>
              <p:nvPr/>
            </p:nvSpPr>
            <p:spPr bwMode="auto">
              <a:xfrm>
                <a:off x="6953642" y="2596597"/>
                <a:ext cx="59608" cy="59608"/>
              </a:xfrm>
              <a:custGeom>
                <a:avLst/>
                <a:gdLst>
                  <a:gd name="T0" fmla="*/ 9 w 36"/>
                  <a:gd name="T1" fmla="*/ 5 h 36"/>
                  <a:gd name="T2" fmla="*/ 31 w 36"/>
                  <a:gd name="T3" fmla="*/ 10 h 36"/>
                  <a:gd name="T4" fmla="*/ 26 w 36"/>
                  <a:gd name="T5" fmla="*/ 32 h 36"/>
                  <a:gd name="T6" fmla="*/ 4 w 36"/>
                  <a:gd name="T7" fmla="*/ 27 h 36"/>
                  <a:gd name="T8" fmla="*/ 9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5"/>
                    </a:moveTo>
                    <a:cubicBezTo>
                      <a:pt x="17" y="0"/>
                      <a:pt x="27" y="3"/>
                      <a:pt x="31" y="10"/>
                    </a:cubicBezTo>
                    <a:cubicBezTo>
                      <a:pt x="36" y="17"/>
                      <a:pt x="34" y="27"/>
                      <a:pt x="26" y="32"/>
                    </a:cubicBezTo>
                    <a:cubicBezTo>
                      <a:pt x="19" y="36"/>
                      <a:pt x="9" y="34"/>
                      <a:pt x="4" y="27"/>
                    </a:cubicBezTo>
                    <a:cubicBezTo>
                      <a:pt x="0" y="19"/>
                      <a:pt x="2" y="9"/>
                      <a:pt x="9" y="5"/>
                    </a:cubicBezTo>
                    <a:close/>
                    <a:moveTo>
                      <a:pt x="24" y="28"/>
                    </a:moveTo>
                    <a:cubicBezTo>
                      <a:pt x="29" y="25"/>
                      <a:pt x="31" y="18"/>
                      <a:pt x="28" y="12"/>
                    </a:cubicBezTo>
                    <a:cubicBezTo>
                      <a:pt x="24" y="7"/>
                      <a:pt x="17" y="5"/>
                      <a:pt x="12" y="8"/>
                    </a:cubicBezTo>
                    <a:cubicBezTo>
                      <a:pt x="6" y="12"/>
                      <a:pt x="4" y="19"/>
                      <a:pt x="8" y="24"/>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2" name="Freeform 888"/>
              <p:cNvSpPr>
                <a:spLocks noEditPoints="1"/>
              </p:cNvSpPr>
              <p:nvPr/>
            </p:nvSpPr>
            <p:spPr bwMode="auto">
              <a:xfrm>
                <a:off x="6680145" y="2775422"/>
                <a:ext cx="61011" cy="59608"/>
              </a:xfrm>
              <a:custGeom>
                <a:avLst/>
                <a:gdLst>
                  <a:gd name="T0" fmla="*/ 10 w 37"/>
                  <a:gd name="T1" fmla="*/ 5 h 36"/>
                  <a:gd name="T2" fmla="*/ 32 w 37"/>
                  <a:gd name="T3" fmla="*/ 10 h 36"/>
                  <a:gd name="T4" fmla="*/ 27 w 37"/>
                  <a:gd name="T5" fmla="*/ 32 h 36"/>
                  <a:gd name="T6" fmla="*/ 5 w 37"/>
                  <a:gd name="T7" fmla="*/ 27 h 36"/>
                  <a:gd name="T8" fmla="*/ 10 w 37"/>
                  <a:gd name="T9" fmla="*/ 5 h 36"/>
                  <a:gd name="T10" fmla="*/ 25 w 37"/>
                  <a:gd name="T11" fmla="*/ 28 h 36"/>
                  <a:gd name="T12" fmla="*/ 28 w 37"/>
                  <a:gd name="T13" fmla="*/ 12 h 36"/>
                  <a:gd name="T14" fmla="*/ 12 w 37"/>
                  <a:gd name="T15" fmla="*/ 8 h 36"/>
                  <a:gd name="T16" fmla="*/ 8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5"/>
                    </a:moveTo>
                    <a:cubicBezTo>
                      <a:pt x="18" y="0"/>
                      <a:pt x="27" y="3"/>
                      <a:pt x="32" y="10"/>
                    </a:cubicBezTo>
                    <a:cubicBezTo>
                      <a:pt x="37" y="17"/>
                      <a:pt x="34" y="27"/>
                      <a:pt x="27" y="32"/>
                    </a:cubicBezTo>
                    <a:cubicBezTo>
                      <a:pt x="19" y="36"/>
                      <a:pt x="9" y="34"/>
                      <a:pt x="5" y="27"/>
                    </a:cubicBezTo>
                    <a:cubicBezTo>
                      <a:pt x="0" y="19"/>
                      <a:pt x="3" y="9"/>
                      <a:pt x="10" y="5"/>
                    </a:cubicBezTo>
                    <a:close/>
                    <a:moveTo>
                      <a:pt x="25" y="28"/>
                    </a:moveTo>
                    <a:cubicBezTo>
                      <a:pt x="30" y="25"/>
                      <a:pt x="32" y="18"/>
                      <a:pt x="28" y="12"/>
                    </a:cubicBezTo>
                    <a:cubicBezTo>
                      <a:pt x="25" y="7"/>
                      <a:pt x="18" y="5"/>
                      <a:pt x="12" y="8"/>
                    </a:cubicBezTo>
                    <a:cubicBezTo>
                      <a:pt x="7" y="12"/>
                      <a:pt x="5" y="19"/>
                      <a:pt x="8" y="24"/>
                    </a:cubicBezTo>
                    <a:cubicBezTo>
                      <a:pt x="12" y="30"/>
                      <a:pt x="19" y="32"/>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3" name="Freeform 889"/>
              <p:cNvSpPr>
                <a:spLocks/>
              </p:cNvSpPr>
              <p:nvPr/>
            </p:nvSpPr>
            <p:spPr bwMode="auto">
              <a:xfrm>
                <a:off x="6726430" y="2628154"/>
                <a:ext cx="233524" cy="160592"/>
              </a:xfrm>
              <a:custGeom>
                <a:avLst/>
                <a:gdLst>
                  <a:gd name="T0" fmla="*/ 141 w 141"/>
                  <a:gd name="T1" fmla="*/ 0 h 97"/>
                  <a:gd name="T2" fmla="*/ 102 w 141"/>
                  <a:gd name="T3" fmla="*/ 0 h 97"/>
                  <a:gd name="T4" fmla="*/ 75 w 141"/>
                  <a:gd name="T5" fmla="*/ 12 h 97"/>
                  <a:gd name="T6" fmla="*/ 0 w 141"/>
                  <a:gd name="T7" fmla="*/ 97 h 97"/>
                </a:gdLst>
                <a:ahLst/>
                <a:cxnLst>
                  <a:cxn ang="0">
                    <a:pos x="T0" y="T1"/>
                  </a:cxn>
                  <a:cxn ang="0">
                    <a:pos x="T2" y="T3"/>
                  </a:cxn>
                  <a:cxn ang="0">
                    <a:pos x="T4" y="T5"/>
                  </a:cxn>
                  <a:cxn ang="0">
                    <a:pos x="T6" y="T7"/>
                  </a:cxn>
                </a:cxnLst>
                <a:rect l="0" t="0" r="r" b="b"/>
                <a:pathLst>
                  <a:path w="141" h="97">
                    <a:moveTo>
                      <a:pt x="141" y="0"/>
                    </a:moveTo>
                    <a:cubicBezTo>
                      <a:pt x="102" y="0"/>
                      <a:pt x="102" y="0"/>
                      <a:pt x="102" y="0"/>
                    </a:cubicBezTo>
                    <a:cubicBezTo>
                      <a:pt x="93" y="0"/>
                      <a:pt x="81" y="5"/>
                      <a:pt x="75" y="12"/>
                    </a:cubicBezTo>
                    <a:cubicBezTo>
                      <a:pt x="0" y="97"/>
                      <a:pt x="0" y="97"/>
                      <a:pt x="0" y="9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4" name="Freeform 890"/>
              <p:cNvSpPr>
                <a:spLocks noEditPoints="1"/>
              </p:cNvSpPr>
              <p:nvPr/>
            </p:nvSpPr>
            <p:spPr bwMode="auto">
              <a:xfrm>
                <a:off x="6784635" y="3316103"/>
                <a:ext cx="59608" cy="60310"/>
              </a:xfrm>
              <a:custGeom>
                <a:avLst/>
                <a:gdLst>
                  <a:gd name="T0" fmla="*/ 10 w 36"/>
                  <a:gd name="T1" fmla="*/ 4 h 36"/>
                  <a:gd name="T2" fmla="*/ 32 w 36"/>
                  <a:gd name="T3" fmla="*/ 9 h 36"/>
                  <a:gd name="T4" fmla="*/ 27 w 36"/>
                  <a:gd name="T5" fmla="*/ 31 h 36"/>
                  <a:gd name="T6" fmla="*/ 5 w 36"/>
                  <a:gd name="T7" fmla="*/ 26 h 36"/>
                  <a:gd name="T8" fmla="*/ 10 w 36"/>
                  <a:gd name="T9" fmla="*/ 4 h 36"/>
                  <a:gd name="T10" fmla="*/ 25 w 36"/>
                  <a:gd name="T11" fmla="*/ 28 h 36"/>
                  <a:gd name="T12" fmla="*/ 28 w 36"/>
                  <a:gd name="T13" fmla="*/ 12 h 36"/>
                  <a:gd name="T14" fmla="*/ 12 w 36"/>
                  <a:gd name="T15" fmla="*/ 8 h 36"/>
                  <a:gd name="T16" fmla="*/ 8 w 36"/>
                  <a:gd name="T17" fmla="*/ 24 h 36"/>
                  <a:gd name="T18" fmla="*/ 25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8" y="0"/>
                      <a:pt x="27" y="2"/>
                      <a:pt x="32" y="9"/>
                    </a:cubicBezTo>
                    <a:cubicBezTo>
                      <a:pt x="36" y="17"/>
                      <a:pt x="34" y="27"/>
                      <a:pt x="27" y="31"/>
                    </a:cubicBezTo>
                    <a:cubicBezTo>
                      <a:pt x="19" y="36"/>
                      <a:pt x="9" y="33"/>
                      <a:pt x="5" y="26"/>
                    </a:cubicBezTo>
                    <a:cubicBezTo>
                      <a:pt x="0" y="18"/>
                      <a:pt x="3" y="9"/>
                      <a:pt x="10" y="4"/>
                    </a:cubicBezTo>
                    <a:close/>
                    <a:moveTo>
                      <a:pt x="25" y="28"/>
                    </a:moveTo>
                    <a:cubicBezTo>
                      <a:pt x="30" y="24"/>
                      <a:pt x="32" y="17"/>
                      <a:pt x="28" y="12"/>
                    </a:cubicBezTo>
                    <a:cubicBezTo>
                      <a:pt x="25" y="6"/>
                      <a:pt x="18" y="4"/>
                      <a:pt x="12" y="8"/>
                    </a:cubicBezTo>
                    <a:cubicBezTo>
                      <a:pt x="7" y="11"/>
                      <a:pt x="5" y="18"/>
                      <a:pt x="8"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5" name="Freeform 891"/>
              <p:cNvSpPr>
                <a:spLocks noEditPoints="1"/>
              </p:cNvSpPr>
              <p:nvPr/>
            </p:nvSpPr>
            <p:spPr bwMode="auto">
              <a:xfrm>
                <a:off x="6432596" y="3495629"/>
                <a:ext cx="59608" cy="59608"/>
              </a:xfrm>
              <a:custGeom>
                <a:avLst/>
                <a:gdLst>
                  <a:gd name="T0" fmla="*/ 10 w 36"/>
                  <a:gd name="T1" fmla="*/ 4 h 36"/>
                  <a:gd name="T2" fmla="*/ 31 w 36"/>
                  <a:gd name="T3" fmla="*/ 9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9"/>
                    </a:cubicBezTo>
                    <a:cubicBezTo>
                      <a:pt x="36" y="17"/>
                      <a:pt x="34" y="27"/>
                      <a:pt x="26" y="31"/>
                    </a:cubicBezTo>
                    <a:cubicBezTo>
                      <a:pt x="19" y="36"/>
                      <a:pt x="9" y="33"/>
                      <a:pt x="4" y="26"/>
                    </a:cubicBezTo>
                    <a:cubicBezTo>
                      <a:pt x="0" y="18"/>
                      <a:pt x="2" y="9"/>
                      <a:pt x="10" y="4"/>
                    </a:cubicBezTo>
                    <a:close/>
                    <a:moveTo>
                      <a:pt x="24" y="28"/>
                    </a:moveTo>
                    <a:cubicBezTo>
                      <a:pt x="30" y="24"/>
                      <a:pt x="31" y="17"/>
                      <a:pt x="28" y="12"/>
                    </a:cubicBezTo>
                    <a:cubicBezTo>
                      <a:pt x="24" y="6"/>
                      <a:pt x="17" y="4"/>
                      <a:pt x="12" y="8"/>
                    </a:cubicBezTo>
                    <a:cubicBezTo>
                      <a:pt x="6" y="11"/>
                      <a:pt x="4" y="18"/>
                      <a:pt x="8" y="24"/>
                    </a:cubicBezTo>
                    <a:cubicBezTo>
                      <a:pt x="11" y="29"/>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6" name="Freeform 892"/>
              <p:cNvSpPr>
                <a:spLocks/>
              </p:cNvSpPr>
              <p:nvPr/>
            </p:nvSpPr>
            <p:spPr bwMode="auto">
              <a:xfrm>
                <a:off x="6477477" y="3346258"/>
                <a:ext cx="314872" cy="160592"/>
              </a:xfrm>
              <a:custGeom>
                <a:avLst/>
                <a:gdLst>
                  <a:gd name="T0" fmla="*/ 190 w 190"/>
                  <a:gd name="T1" fmla="*/ 0 h 97"/>
                  <a:gd name="T2" fmla="*/ 102 w 190"/>
                  <a:gd name="T3" fmla="*/ 0 h 97"/>
                  <a:gd name="T4" fmla="*/ 76 w 190"/>
                  <a:gd name="T5" fmla="*/ 12 h 97"/>
                  <a:gd name="T6" fmla="*/ 0 w 190"/>
                  <a:gd name="T7" fmla="*/ 97 h 97"/>
                </a:gdLst>
                <a:ahLst/>
                <a:cxnLst>
                  <a:cxn ang="0">
                    <a:pos x="T0" y="T1"/>
                  </a:cxn>
                  <a:cxn ang="0">
                    <a:pos x="T2" y="T3"/>
                  </a:cxn>
                  <a:cxn ang="0">
                    <a:pos x="T4" y="T5"/>
                  </a:cxn>
                  <a:cxn ang="0">
                    <a:pos x="T6" y="T7"/>
                  </a:cxn>
                </a:cxnLst>
                <a:rect l="0" t="0" r="r" b="b"/>
                <a:pathLst>
                  <a:path w="190" h="97">
                    <a:moveTo>
                      <a:pt x="190" y="0"/>
                    </a:moveTo>
                    <a:cubicBezTo>
                      <a:pt x="102" y="0"/>
                      <a:pt x="102" y="0"/>
                      <a:pt x="102" y="0"/>
                    </a:cubicBezTo>
                    <a:cubicBezTo>
                      <a:pt x="93" y="0"/>
                      <a:pt x="82" y="6"/>
                      <a:pt x="76" y="12"/>
                    </a:cubicBezTo>
                    <a:cubicBezTo>
                      <a:pt x="0" y="97"/>
                      <a:pt x="0" y="97"/>
                      <a:pt x="0" y="9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7" name="Freeform 893"/>
              <p:cNvSpPr>
                <a:spLocks noEditPoints="1"/>
              </p:cNvSpPr>
              <p:nvPr/>
            </p:nvSpPr>
            <p:spPr bwMode="auto">
              <a:xfrm>
                <a:off x="7016757" y="2594493"/>
                <a:ext cx="61011" cy="60310"/>
              </a:xfrm>
              <a:custGeom>
                <a:avLst/>
                <a:gdLst>
                  <a:gd name="T0" fmla="*/ 10 w 37"/>
                  <a:gd name="T1" fmla="*/ 5 h 36"/>
                  <a:gd name="T2" fmla="*/ 32 w 37"/>
                  <a:gd name="T3" fmla="*/ 10 h 36"/>
                  <a:gd name="T4" fmla="*/ 27 w 37"/>
                  <a:gd name="T5" fmla="*/ 32 h 36"/>
                  <a:gd name="T6" fmla="*/ 5 w 37"/>
                  <a:gd name="T7" fmla="*/ 27 h 36"/>
                  <a:gd name="T8" fmla="*/ 10 w 37"/>
                  <a:gd name="T9" fmla="*/ 5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5"/>
                    </a:moveTo>
                    <a:cubicBezTo>
                      <a:pt x="18" y="0"/>
                      <a:pt x="27" y="2"/>
                      <a:pt x="32" y="10"/>
                    </a:cubicBezTo>
                    <a:cubicBezTo>
                      <a:pt x="37" y="17"/>
                      <a:pt x="34" y="27"/>
                      <a:pt x="27" y="32"/>
                    </a:cubicBezTo>
                    <a:cubicBezTo>
                      <a:pt x="19" y="36"/>
                      <a:pt x="10" y="34"/>
                      <a:pt x="5" y="27"/>
                    </a:cubicBezTo>
                    <a:cubicBezTo>
                      <a:pt x="0" y="19"/>
                      <a:pt x="3" y="9"/>
                      <a:pt x="10" y="5"/>
                    </a:cubicBezTo>
                    <a:close/>
                    <a:moveTo>
                      <a:pt x="25" y="28"/>
                    </a:moveTo>
                    <a:cubicBezTo>
                      <a:pt x="30" y="25"/>
                      <a:pt x="32" y="18"/>
                      <a:pt x="29" y="12"/>
                    </a:cubicBezTo>
                    <a:cubicBezTo>
                      <a:pt x="25" y="7"/>
                      <a:pt x="18" y="5"/>
                      <a:pt x="12" y="8"/>
                    </a:cubicBezTo>
                    <a:cubicBezTo>
                      <a:pt x="7" y="12"/>
                      <a:pt x="5" y="19"/>
                      <a:pt x="9" y="24"/>
                    </a:cubicBezTo>
                    <a:cubicBezTo>
                      <a:pt x="12" y="30"/>
                      <a:pt x="19" y="32"/>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8" name="Freeform 894"/>
              <p:cNvSpPr>
                <a:spLocks noEditPoints="1"/>
              </p:cNvSpPr>
              <p:nvPr/>
            </p:nvSpPr>
            <p:spPr bwMode="auto">
              <a:xfrm>
                <a:off x="6889125" y="2211598"/>
                <a:ext cx="59608" cy="59608"/>
              </a:xfrm>
              <a:custGeom>
                <a:avLst/>
                <a:gdLst>
                  <a:gd name="T0" fmla="*/ 10 w 36"/>
                  <a:gd name="T1" fmla="*/ 5 h 36"/>
                  <a:gd name="T2" fmla="*/ 31 w 36"/>
                  <a:gd name="T3" fmla="*/ 10 h 36"/>
                  <a:gd name="T4" fmla="*/ 26 w 36"/>
                  <a:gd name="T5" fmla="*/ 32 h 36"/>
                  <a:gd name="T6" fmla="*/ 4 w 36"/>
                  <a:gd name="T7" fmla="*/ 27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1" y="10"/>
                    </a:cubicBezTo>
                    <a:cubicBezTo>
                      <a:pt x="36" y="17"/>
                      <a:pt x="34" y="27"/>
                      <a:pt x="26" y="32"/>
                    </a:cubicBezTo>
                    <a:cubicBezTo>
                      <a:pt x="19" y="36"/>
                      <a:pt x="9" y="34"/>
                      <a:pt x="4" y="27"/>
                    </a:cubicBezTo>
                    <a:cubicBezTo>
                      <a:pt x="0" y="19"/>
                      <a:pt x="2" y="9"/>
                      <a:pt x="10" y="5"/>
                    </a:cubicBezTo>
                    <a:close/>
                    <a:moveTo>
                      <a:pt x="24" y="28"/>
                    </a:moveTo>
                    <a:cubicBezTo>
                      <a:pt x="30" y="25"/>
                      <a:pt x="31" y="18"/>
                      <a:pt x="28" y="12"/>
                    </a:cubicBezTo>
                    <a:cubicBezTo>
                      <a:pt x="25" y="7"/>
                      <a:pt x="17" y="5"/>
                      <a:pt x="12" y="8"/>
                    </a:cubicBezTo>
                    <a:cubicBezTo>
                      <a:pt x="6" y="12"/>
                      <a:pt x="5" y="19"/>
                      <a:pt x="8" y="24"/>
                    </a:cubicBezTo>
                    <a:cubicBezTo>
                      <a:pt x="11"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9" name="Freeform 895"/>
              <p:cNvSpPr>
                <a:spLocks/>
              </p:cNvSpPr>
              <p:nvPr/>
            </p:nvSpPr>
            <p:spPr bwMode="auto">
              <a:xfrm>
                <a:off x="6930500" y="2259985"/>
                <a:ext cx="160592" cy="345027"/>
              </a:xfrm>
              <a:custGeom>
                <a:avLst/>
                <a:gdLst>
                  <a:gd name="T0" fmla="*/ 0 w 97"/>
                  <a:gd name="T1" fmla="*/ 0 h 208"/>
                  <a:gd name="T2" fmla="*/ 92 w 97"/>
                  <a:gd name="T3" fmla="*/ 152 h 208"/>
                  <a:gd name="T4" fmla="*/ 92 w 97"/>
                  <a:gd name="T5" fmla="*/ 180 h 208"/>
                  <a:gd name="T6" fmla="*/ 76 w 97"/>
                  <a:gd name="T7" fmla="*/ 208 h 208"/>
                </a:gdLst>
                <a:ahLst/>
                <a:cxnLst>
                  <a:cxn ang="0">
                    <a:pos x="T0" y="T1"/>
                  </a:cxn>
                  <a:cxn ang="0">
                    <a:pos x="T2" y="T3"/>
                  </a:cxn>
                  <a:cxn ang="0">
                    <a:pos x="T4" y="T5"/>
                  </a:cxn>
                  <a:cxn ang="0">
                    <a:pos x="T6" y="T7"/>
                  </a:cxn>
                </a:cxnLst>
                <a:rect l="0" t="0" r="r" b="b"/>
                <a:pathLst>
                  <a:path w="97" h="208">
                    <a:moveTo>
                      <a:pt x="0" y="0"/>
                    </a:moveTo>
                    <a:cubicBezTo>
                      <a:pt x="92" y="152"/>
                      <a:pt x="92" y="152"/>
                      <a:pt x="92" y="152"/>
                    </a:cubicBezTo>
                    <a:cubicBezTo>
                      <a:pt x="97" y="160"/>
                      <a:pt x="97" y="172"/>
                      <a:pt x="92" y="180"/>
                    </a:cubicBezTo>
                    <a:cubicBezTo>
                      <a:pt x="76" y="208"/>
                      <a:pt x="76" y="208"/>
                      <a:pt x="76" y="208"/>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0" name="Freeform 896"/>
              <p:cNvSpPr>
                <a:spLocks noEditPoints="1"/>
              </p:cNvSpPr>
              <p:nvPr/>
            </p:nvSpPr>
            <p:spPr bwMode="auto">
              <a:xfrm>
                <a:off x="6377897" y="2783837"/>
                <a:ext cx="53297" cy="53297"/>
              </a:xfrm>
              <a:custGeom>
                <a:avLst/>
                <a:gdLst>
                  <a:gd name="T0" fmla="*/ 32 w 32"/>
                  <a:gd name="T1" fmla="*/ 16 h 32"/>
                  <a:gd name="T2" fmla="*/ 16 w 32"/>
                  <a:gd name="T3" fmla="*/ 32 h 32"/>
                  <a:gd name="T4" fmla="*/ 0 w 32"/>
                  <a:gd name="T5" fmla="*/ 16 h 32"/>
                  <a:gd name="T6" fmla="*/ 16 w 32"/>
                  <a:gd name="T7" fmla="*/ 0 h 32"/>
                  <a:gd name="T8" fmla="*/ 32 w 32"/>
                  <a:gd name="T9" fmla="*/ 16 h 32"/>
                  <a:gd name="T10" fmla="*/ 27 w 32"/>
                  <a:gd name="T11" fmla="*/ 16 h 32"/>
                  <a:gd name="T12" fmla="*/ 16 w 32"/>
                  <a:gd name="T13" fmla="*/ 4 h 32"/>
                  <a:gd name="T14" fmla="*/ 4 w 32"/>
                  <a:gd name="T15" fmla="*/ 16 h 32"/>
                  <a:gd name="T16" fmla="*/ 16 w 32"/>
                  <a:gd name="T17" fmla="*/ 28 h 32"/>
                  <a:gd name="T18" fmla="*/ 27 w 32"/>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16"/>
                    </a:moveTo>
                    <a:cubicBezTo>
                      <a:pt x="32" y="25"/>
                      <a:pt x="24" y="32"/>
                      <a:pt x="16" y="32"/>
                    </a:cubicBezTo>
                    <a:cubicBezTo>
                      <a:pt x="7" y="32"/>
                      <a:pt x="0" y="25"/>
                      <a:pt x="0" y="16"/>
                    </a:cubicBezTo>
                    <a:cubicBezTo>
                      <a:pt x="0" y="7"/>
                      <a:pt x="7" y="0"/>
                      <a:pt x="16" y="0"/>
                    </a:cubicBezTo>
                    <a:cubicBezTo>
                      <a:pt x="25" y="0"/>
                      <a:pt x="32" y="8"/>
                      <a:pt x="32" y="16"/>
                    </a:cubicBezTo>
                    <a:close/>
                    <a:moveTo>
                      <a:pt x="27" y="16"/>
                    </a:moveTo>
                    <a:cubicBezTo>
                      <a:pt x="27" y="10"/>
                      <a:pt x="22" y="4"/>
                      <a:pt x="16" y="4"/>
                    </a:cubicBezTo>
                    <a:cubicBezTo>
                      <a:pt x="9" y="4"/>
                      <a:pt x="4" y="10"/>
                      <a:pt x="4" y="16"/>
                    </a:cubicBezTo>
                    <a:cubicBezTo>
                      <a:pt x="4" y="23"/>
                      <a:pt x="9" y="28"/>
                      <a:pt x="16" y="28"/>
                    </a:cubicBezTo>
                    <a:cubicBezTo>
                      <a:pt x="22" y="28"/>
                      <a:pt x="27" y="23"/>
                      <a:pt x="27" y="1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1" name="Freeform 897"/>
              <p:cNvSpPr>
                <a:spLocks noEditPoints="1"/>
              </p:cNvSpPr>
              <p:nvPr/>
            </p:nvSpPr>
            <p:spPr bwMode="auto">
              <a:xfrm>
                <a:off x="6279718" y="2407253"/>
                <a:ext cx="53297" cy="53297"/>
              </a:xfrm>
              <a:custGeom>
                <a:avLst/>
                <a:gdLst>
                  <a:gd name="T0" fmla="*/ 32 w 32"/>
                  <a:gd name="T1" fmla="*/ 16 h 32"/>
                  <a:gd name="T2" fmla="*/ 16 w 32"/>
                  <a:gd name="T3" fmla="*/ 32 h 32"/>
                  <a:gd name="T4" fmla="*/ 0 w 32"/>
                  <a:gd name="T5" fmla="*/ 16 h 32"/>
                  <a:gd name="T6" fmla="*/ 16 w 32"/>
                  <a:gd name="T7" fmla="*/ 1 h 32"/>
                  <a:gd name="T8" fmla="*/ 32 w 32"/>
                  <a:gd name="T9" fmla="*/ 16 h 32"/>
                  <a:gd name="T10" fmla="*/ 27 w 32"/>
                  <a:gd name="T11" fmla="*/ 16 h 32"/>
                  <a:gd name="T12" fmla="*/ 16 w 32"/>
                  <a:gd name="T13" fmla="*/ 5 h 32"/>
                  <a:gd name="T14" fmla="*/ 4 w 32"/>
                  <a:gd name="T15" fmla="*/ 16 h 32"/>
                  <a:gd name="T16" fmla="*/ 16 w 32"/>
                  <a:gd name="T17" fmla="*/ 28 h 32"/>
                  <a:gd name="T18" fmla="*/ 27 w 32"/>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16"/>
                    </a:moveTo>
                    <a:cubicBezTo>
                      <a:pt x="32" y="25"/>
                      <a:pt x="24" y="32"/>
                      <a:pt x="16" y="32"/>
                    </a:cubicBezTo>
                    <a:cubicBezTo>
                      <a:pt x="7" y="32"/>
                      <a:pt x="0" y="25"/>
                      <a:pt x="0" y="16"/>
                    </a:cubicBezTo>
                    <a:cubicBezTo>
                      <a:pt x="0" y="8"/>
                      <a:pt x="7" y="0"/>
                      <a:pt x="16" y="1"/>
                    </a:cubicBezTo>
                    <a:cubicBezTo>
                      <a:pt x="25" y="1"/>
                      <a:pt x="32" y="8"/>
                      <a:pt x="32" y="16"/>
                    </a:cubicBezTo>
                    <a:close/>
                    <a:moveTo>
                      <a:pt x="27" y="16"/>
                    </a:moveTo>
                    <a:cubicBezTo>
                      <a:pt x="28" y="10"/>
                      <a:pt x="22" y="5"/>
                      <a:pt x="16" y="5"/>
                    </a:cubicBezTo>
                    <a:cubicBezTo>
                      <a:pt x="9" y="5"/>
                      <a:pt x="4" y="10"/>
                      <a:pt x="4" y="16"/>
                    </a:cubicBezTo>
                    <a:cubicBezTo>
                      <a:pt x="4" y="23"/>
                      <a:pt x="9" y="28"/>
                      <a:pt x="16" y="28"/>
                    </a:cubicBezTo>
                    <a:cubicBezTo>
                      <a:pt x="22" y="28"/>
                      <a:pt x="27" y="23"/>
                      <a:pt x="27" y="1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2" name="Freeform 898"/>
              <p:cNvSpPr>
                <a:spLocks/>
              </p:cNvSpPr>
              <p:nvPr/>
            </p:nvSpPr>
            <p:spPr bwMode="auto">
              <a:xfrm>
                <a:off x="6304964" y="2457043"/>
                <a:ext cx="81348" cy="341520"/>
              </a:xfrm>
              <a:custGeom>
                <a:avLst/>
                <a:gdLst>
                  <a:gd name="T0" fmla="*/ 1 w 49"/>
                  <a:gd name="T1" fmla="*/ 0 h 206"/>
                  <a:gd name="T2" fmla="*/ 0 w 49"/>
                  <a:gd name="T3" fmla="*/ 163 h 206"/>
                  <a:gd name="T4" fmla="*/ 14 w 49"/>
                  <a:gd name="T5" fmla="*/ 187 h 206"/>
                  <a:gd name="T6" fmla="*/ 49 w 49"/>
                  <a:gd name="T7" fmla="*/ 206 h 206"/>
                </a:gdLst>
                <a:ahLst/>
                <a:cxnLst>
                  <a:cxn ang="0">
                    <a:pos x="T0" y="T1"/>
                  </a:cxn>
                  <a:cxn ang="0">
                    <a:pos x="T2" y="T3"/>
                  </a:cxn>
                  <a:cxn ang="0">
                    <a:pos x="T4" y="T5"/>
                  </a:cxn>
                  <a:cxn ang="0">
                    <a:pos x="T6" y="T7"/>
                  </a:cxn>
                </a:cxnLst>
                <a:rect l="0" t="0" r="r" b="b"/>
                <a:pathLst>
                  <a:path w="49" h="206">
                    <a:moveTo>
                      <a:pt x="1" y="0"/>
                    </a:moveTo>
                    <a:cubicBezTo>
                      <a:pt x="0" y="163"/>
                      <a:pt x="0" y="163"/>
                      <a:pt x="0" y="163"/>
                    </a:cubicBezTo>
                    <a:cubicBezTo>
                      <a:pt x="0" y="172"/>
                      <a:pt x="7" y="182"/>
                      <a:pt x="14" y="187"/>
                    </a:cubicBezTo>
                    <a:cubicBezTo>
                      <a:pt x="49" y="206"/>
                      <a:pt x="49" y="206"/>
                      <a:pt x="49" y="20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3" name="Freeform 899"/>
              <p:cNvSpPr>
                <a:spLocks noEditPoints="1"/>
              </p:cNvSpPr>
              <p:nvPr/>
            </p:nvSpPr>
            <p:spPr bwMode="auto">
              <a:xfrm>
                <a:off x="6301458" y="2908663"/>
                <a:ext cx="53297" cy="52596"/>
              </a:xfrm>
              <a:custGeom>
                <a:avLst/>
                <a:gdLst>
                  <a:gd name="T0" fmla="*/ 32 w 32"/>
                  <a:gd name="T1" fmla="*/ 16 h 32"/>
                  <a:gd name="T2" fmla="*/ 16 w 32"/>
                  <a:gd name="T3" fmla="*/ 32 h 32"/>
                  <a:gd name="T4" fmla="*/ 0 w 32"/>
                  <a:gd name="T5" fmla="*/ 16 h 32"/>
                  <a:gd name="T6" fmla="*/ 16 w 32"/>
                  <a:gd name="T7" fmla="*/ 0 h 32"/>
                  <a:gd name="T8" fmla="*/ 32 w 32"/>
                  <a:gd name="T9" fmla="*/ 16 h 32"/>
                  <a:gd name="T10" fmla="*/ 27 w 32"/>
                  <a:gd name="T11" fmla="*/ 16 h 32"/>
                  <a:gd name="T12" fmla="*/ 16 w 32"/>
                  <a:gd name="T13" fmla="*/ 5 h 32"/>
                  <a:gd name="T14" fmla="*/ 4 w 32"/>
                  <a:gd name="T15" fmla="*/ 16 h 32"/>
                  <a:gd name="T16" fmla="*/ 16 w 32"/>
                  <a:gd name="T17" fmla="*/ 28 h 32"/>
                  <a:gd name="T18" fmla="*/ 27 w 32"/>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16"/>
                    </a:moveTo>
                    <a:cubicBezTo>
                      <a:pt x="32" y="25"/>
                      <a:pt x="24" y="32"/>
                      <a:pt x="16" y="32"/>
                    </a:cubicBezTo>
                    <a:cubicBezTo>
                      <a:pt x="7" y="32"/>
                      <a:pt x="0" y="25"/>
                      <a:pt x="0" y="16"/>
                    </a:cubicBezTo>
                    <a:cubicBezTo>
                      <a:pt x="0" y="7"/>
                      <a:pt x="7" y="0"/>
                      <a:pt x="16" y="0"/>
                    </a:cubicBezTo>
                    <a:cubicBezTo>
                      <a:pt x="25" y="1"/>
                      <a:pt x="32" y="8"/>
                      <a:pt x="32" y="16"/>
                    </a:cubicBezTo>
                    <a:close/>
                    <a:moveTo>
                      <a:pt x="27" y="16"/>
                    </a:moveTo>
                    <a:cubicBezTo>
                      <a:pt x="28" y="10"/>
                      <a:pt x="22" y="5"/>
                      <a:pt x="16" y="5"/>
                    </a:cubicBezTo>
                    <a:cubicBezTo>
                      <a:pt x="9" y="5"/>
                      <a:pt x="4" y="10"/>
                      <a:pt x="4" y="16"/>
                    </a:cubicBezTo>
                    <a:cubicBezTo>
                      <a:pt x="4" y="23"/>
                      <a:pt x="9" y="28"/>
                      <a:pt x="16" y="28"/>
                    </a:cubicBezTo>
                    <a:cubicBezTo>
                      <a:pt x="22" y="28"/>
                      <a:pt x="27" y="23"/>
                      <a:pt x="27" y="1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4" name="Freeform 900"/>
              <p:cNvSpPr>
                <a:spLocks noEditPoints="1"/>
              </p:cNvSpPr>
              <p:nvPr/>
            </p:nvSpPr>
            <p:spPr bwMode="auto">
              <a:xfrm>
                <a:off x="6203981" y="2579766"/>
                <a:ext cx="52596" cy="51193"/>
              </a:xfrm>
              <a:custGeom>
                <a:avLst/>
                <a:gdLst>
                  <a:gd name="T0" fmla="*/ 32 w 32"/>
                  <a:gd name="T1" fmla="*/ 16 h 31"/>
                  <a:gd name="T2" fmla="*/ 16 w 32"/>
                  <a:gd name="T3" fmla="*/ 31 h 31"/>
                  <a:gd name="T4" fmla="*/ 0 w 32"/>
                  <a:gd name="T5" fmla="*/ 15 h 31"/>
                  <a:gd name="T6" fmla="*/ 16 w 32"/>
                  <a:gd name="T7" fmla="*/ 0 h 31"/>
                  <a:gd name="T8" fmla="*/ 32 w 32"/>
                  <a:gd name="T9" fmla="*/ 16 h 31"/>
                  <a:gd name="T10" fmla="*/ 28 w 32"/>
                  <a:gd name="T11" fmla="*/ 16 h 31"/>
                  <a:gd name="T12" fmla="*/ 16 w 32"/>
                  <a:gd name="T13" fmla="*/ 4 h 31"/>
                  <a:gd name="T14" fmla="*/ 4 w 32"/>
                  <a:gd name="T15" fmla="*/ 15 h 31"/>
                  <a:gd name="T16" fmla="*/ 16 w 32"/>
                  <a:gd name="T17" fmla="*/ 27 h 31"/>
                  <a:gd name="T18" fmla="*/ 28 w 32"/>
                  <a:gd name="T19"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32" y="16"/>
                    </a:moveTo>
                    <a:cubicBezTo>
                      <a:pt x="32" y="24"/>
                      <a:pt x="24" y="31"/>
                      <a:pt x="16" y="31"/>
                    </a:cubicBezTo>
                    <a:cubicBezTo>
                      <a:pt x="7" y="31"/>
                      <a:pt x="0" y="24"/>
                      <a:pt x="0" y="15"/>
                    </a:cubicBezTo>
                    <a:cubicBezTo>
                      <a:pt x="0" y="7"/>
                      <a:pt x="7" y="0"/>
                      <a:pt x="16" y="0"/>
                    </a:cubicBezTo>
                    <a:cubicBezTo>
                      <a:pt x="25" y="0"/>
                      <a:pt x="32" y="7"/>
                      <a:pt x="32" y="16"/>
                    </a:cubicBezTo>
                    <a:close/>
                    <a:moveTo>
                      <a:pt x="28" y="16"/>
                    </a:moveTo>
                    <a:cubicBezTo>
                      <a:pt x="28" y="9"/>
                      <a:pt x="22" y="4"/>
                      <a:pt x="16" y="4"/>
                    </a:cubicBezTo>
                    <a:cubicBezTo>
                      <a:pt x="9" y="4"/>
                      <a:pt x="4" y="9"/>
                      <a:pt x="4" y="15"/>
                    </a:cubicBezTo>
                    <a:cubicBezTo>
                      <a:pt x="4" y="22"/>
                      <a:pt x="9" y="27"/>
                      <a:pt x="16" y="27"/>
                    </a:cubicBezTo>
                    <a:cubicBezTo>
                      <a:pt x="22" y="27"/>
                      <a:pt x="27" y="22"/>
                      <a:pt x="28" y="1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5" name="Freeform 901"/>
              <p:cNvSpPr>
                <a:spLocks/>
              </p:cNvSpPr>
              <p:nvPr/>
            </p:nvSpPr>
            <p:spPr bwMode="auto">
              <a:xfrm>
                <a:off x="6228525" y="2628154"/>
                <a:ext cx="81348" cy="295236"/>
              </a:xfrm>
              <a:custGeom>
                <a:avLst/>
                <a:gdLst>
                  <a:gd name="T0" fmla="*/ 1 w 49"/>
                  <a:gd name="T1" fmla="*/ 0 h 178"/>
                  <a:gd name="T2" fmla="*/ 0 w 49"/>
                  <a:gd name="T3" fmla="*/ 135 h 178"/>
                  <a:gd name="T4" fmla="*/ 14 w 49"/>
                  <a:gd name="T5" fmla="*/ 159 h 178"/>
                  <a:gd name="T6" fmla="*/ 49 w 49"/>
                  <a:gd name="T7" fmla="*/ 178 h 178"/>
                </a:gdLst>
                <a:ahLst/>
                <a:cxnLst>
                  <a:cxn ang="0">
                    <a:pos x="T0" y="T1"/>
                  </a:cxn>
                  <a:cxn ang="0">
                    <a:pos x="T2" y="T3"/>
                  </a:cxn>
                  <a:cxn ang="0">
                    <a:pos x="T4" y="T5"/>
                  </a:cxn>
                  <a:cxn ang="0">
                    <a:pos x="T6" y="T7"/>
                  </a:cxn>
                </a:cxnLst>
                <a:rect l="0" t="0" r="r" b="b"/>
                <a:pathLst>
                  <a:path w="49" h="178">
                    <a:moveTo>
                      <a:pt x="1" y="0"/>
                    </a:moveTo>
                    <a:cubicBezTo>
                      <a:pt x="0" y="135"/>
                      <a:pt x="0" y="135"/>
                      <a:pt x="0" y="135"/>
                    </a:cubicBezTo>
                    <a:cubicBezTo>
                      <a:pt x="0" y="144"/>
                      <a:pt x="7" y="155"/>
                      <a:pt x="14" y="159"/>
                    </a:cubicBezTo>
                    <a:cubicBezTo>
                      <a:pt x="49" y="178"/>
                      <a:pt x="49" y="178"/>
                      <a:pt x="49" y="178"/>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6" name="Freeform 902"/>
              <p:cNvSpPr>
                <a:spLocks/>
              </p:cNvSpPr>
              <p:nvPr/>
            </p:nvSpPr>
            <p:spPr bwMode="auto">
              <a:xfrm>
                <a:off x="6429090" y="2689165"/>
                <a:ext cx="598888" cy="192850"/>
              </a:xfrm>
              <a:custGeom>
                <a:avLst/>
                <a:gdLst>
                  <a:gd name="T0" fmla="*/ 361 w 361"/>
                  <a:gd name="T1" fmla="*/ 0 h 116"/>
                  <a:gd name="T2" fmla="*/ 308 w 361"/>
                  <a:gd name="T3" fmla="*/ 0 h 116"/>
                  <a:gd name="T4" fmla="*/ 281 w 361"/>
                  <a:gd name="T5" fmla="*/ 12 h 116"/>
                  <a:gd name="T6" fmla="*/ 199 w 361"/>
                  <a:gd name="T7" fmla="*/ 104 h 116"/>
                  <a:gd name="T8" fmla="*/ 172 w 361"/>
                  <a:gd name="T9" fmla="*/ 116 h 116"/>
                  <a:gd name="T10" fmla="*/ 0 w 361"/>
                  <a:gd name="T11" fmla="*/ 116 h 116"/>
                </a:gdLst>
                <a:ahLst/>
                <a:cxnLst>
                  <a:cxn ang="0">
                    <a:pos x="T0" y="T1"/>
                  </a:cxn>
                  <a:cxn ang="0">
                    <a:pos x="T2" y="T3"/>
                  </a:cxn>
                  <a:cxn ang="0">
                    <a:pos x="T4" y="T5"/>
                  </a:cxn>
                  <a:cxn ang="0">
                    <a:pos x="T6" y="T7"/>
                  </a:cxn>
                  <a:cxn ang="0">
                    <a:pos x="T8" y="T9"/>
                  </a:cxn>
                  <a:cxn ang="0">
                    <a:pos x="T10" y="T11"/>
                  </a:cxn>
                </a:cxnLst>
                <a:rect l="0" t="0" r="r" b="b"/>
                <a:pathLst>
                  <a:path w="361" h="116">
                    <a:moveTo>
                      <a:pt x="361" y="0"/>
                    </a:moveTo>
                    <a:cubicBezTo>
                      <a:pt x="308" y="0"/>
                      <a:pt x="308" y="0"/>
                      <a:pt x="308" y="0"/>
                    </a:cubicBezTo>
                    <a:cubicBezTo>
                      <a:pt x="299" y="0"/>
                      <a:pt x="287" y="5"/>
                      <a:pt x="281" y="12"/>
                    </a:cubicBezTo>
                    <a:cubicBezTo>
                      <a:pt x="199" y="104"/>
                      <a:pt x="199" y="104"/>
                      <a:pt x="199" y="104"/>
                    </a:cubicBezTo>
                    <a:cubicBezTo>
                      <a:pt x="193" y="110"/>
                      <a:pt x="181" y="116"/>
                      <a:pt x="172" y="116"/>
                    </a:cubicBezTo>
                    <a:cubicBezTo>
                      <a:pt x="0" y="116"/>
                      <a:pt x="0" y="116"/>
                      <a:pt x="0" y="11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7" name="Freeform 903"/>
              <p:cNvSpPr>
                <a:spLocks/>
              </p:cNvSpPr>
              <p:nvPr/>
            </p:nvSpPr>
            <p:spPr bwMode="auto">
              <a:xfrm>
                <a:off x="7184361" y="2788746"/>
                <a:ext cx="6311" cy="7013"/>
              </a:xfrm>
              <a:custGeom>
                <a:avLst/>
                <a:gdLst>
                  <a:gd name="T0" fmla="*/ 0 w 4"/>
                  <a:gd name="T1" fmla="*/ 0 h 4"/>
                  <a:gd name="T2" fmla="*/ 0 w 4"/>
                  <a:gd name="T3" fmla="*/ 4 h 4"/>
                  <a:gd name="T4" fmla="*/ 4 w 4"/>
                  <a:gd name="T5" fmla="*/ 4 h 4"/>
                  <a:gd name="T6" fmla="*/ 4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cubicBezTo>
                      <a:pt x="0" y="1"/>
                      <a:pt x="0" y="3"/>
                      <a:pt x="0" y="4"/>
                    </a:cubicBezTo>
                    <a:cubicBezTo>
                      <a:pt x="4" y="4"/>
                      <a:pt x="4" y="4"/>
                      <a:pt x="4" y="4"/>
                    </a:cubicBezTo>
                    <a:cubicBezTo>
                      <a:pt x="4" y="3"/>
                      <a:pt x="4" y="1"/>
                      <a:pt x="4" y="0"/>
                    </a:cubicBezTo>
                    <a:lnTo>
                      <a:pt x="0" y="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8" name="Freeform 904"/>
              <p:cNvSpPr>
                <a:spLocks noEditPoints="1"/>
              </p:cNvSpPr>
              <p:nvPr/>
            </p:nvSpPr>
            <p:spPr bwMode="auto">
              <a:xfrm>
                <a:off x="7139480" y="2762097"/>
                <a:ext cx="51193" cy="60310"/>
              </a:xfrm>
              <a:custGeom>
                <a:avLst/>
                <a:gdLst>
                  <a:gd name="T0" fmla="*/ 0 w 31"/>
                  <a:gd name="T1" fmla="*/ 20 h 36"/>
                  <a:gd name="T2" fmla="*/ 2 w 31"/>
                  <a:gd name="T3" fmla="*/ 26 h 36"/>
                  <a:gd name="T4" fmla="*/ 24 w 31"/>
                  <a:gd name="T5" fmla="*/ 31 h 36"/>
                  <a:gd name="T6" fmla="*/ 31 w 31"/>
                  <a:gd name="T7" fmla="*/ 20 h 36"/>
                  <a:gd name="T8" fmla="*/ 31 w 31"/>
                  <a:gd name="T9" fmla="*/ 16 h 36"/>
                  <a:gd name="T10" fmla="*/ 29 w 31"/>
                  <a:gd name="T11" fmla="*/ 10 h 36"/>
                  <a:gd name="T12" fmla="*/ 7 w 31"/>
                  <a:gd name="T13" fmla="*/ 4 h 36"/>
                  <a:gd name="T14" fmla="*/ 0 w 31"/>
                  <a:gd name="T15" fmla="*/ 16 h 36"/>
                  <a:gd name="T16" fmla="*/ 0 w 31"/>
                  <a:gd name="T17" fmla="*/ 20 h 36"/>
                  <a:gd name="T18" fmla="*/ 4 w 31"/>
                  <a:gd name="T19" fmla="*/ 20 h 36"/>
                  <a:gd name="T20" fmla="*/ 4 w 31"/>
                  <a:gd name="T21" fmla="*/ 16 h 36"/>
                  <a:gd name="T22" fmla="*/ 9 w 31"/>
                  <a:gd name="T23" fmla="*/ 8 h 36"/>
                  <a:gd name="T24" fmla="*/ 26 w 31"/>
                  <a:gd name="T25" fmla="*/ 12 h 36"/>
                  <a:gd name="T26" fmla="*/ 27 w 31"/>
                  <a:gd name="T27" fmla="*/ 16 h 36"/>
                  <a:gd name="T28" fmla="*/ 27 w 31"/>
                  <a:gd name="T29" fmla="*/ 20 h 36"/>
                  <a:gd name="T30" fmla="*/ 22 w 31"/>
                  <a:gd name="T31" fmla="*/ 28 h 36"/>
                  <a:gd name="T32" fmla="*/ 6 w 31"/>
                  <a:gd name="T33" fmla="*/ 24 h 36"/>
                  <a:gd name="T34" fmla="*/ 4 w 31"/>
                  <a:gd name="T35"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6">
                    <a:moveTo>
                      <a:pt x="0" y="20"/>
                    </a:moveTo>
                    <a:cubicBezTo>
                      <a:pt x="0" y="22"/>
                      <a:pt x="1" y="24"/>
                      <a:pt x="2" y="26"/>
                    </a:cubicBezTo>
                    <a:cubicBezTo>
                      <a:pt x="7" y="34"/>
                      <a:pt x="16" y="36"/>
                      <a:pt x="24" y="31"/>
                    </a:cubicBezTo>
                    <a:cubicBezTo>
                      <a:pt x="28" y="29"/>
                      <a:pt x="31" y="24"/>
                      <a:pt x="31" y="20"/>
                    </a:cubicBezTo>
                    <a:cubicBezTo>
                      <a:pt x="31" y="19"/>
                      <a:pt x="31" y="17"/>
                      <a:pt x="31" y="16"/>
                    </a:cubicBezTo>
                    <a:cubicBezTo>
                      <a:pt x="31" y="14"/>
                      <a:pt x="30" y="12"/>
                      <a:pt x="29" y="10"/>
                    </a:cubicBezTo>
                    <a:cubicBezTo>
                      <a:pt x="25" y="2"/>
                      <a:pt x="15" y="0"/>
                      <a:pt x="7" y="4"/>
                    </a:cubicBezTo>
                    <a:cubicBezTo>
                      <a:pt x="3" y="7"/>
                      <a:pt x="0" y="11"/>
                      <a:pt x="0" y="16"/>
                    </a:cubicBezTo>
                    <a:cubicBezTo>
                      <a:pt x="0" y="17"/>
                      <a:pt x="0" y="19"/>
                      <a:pt x="0" y="20"/>
                    </a:cubicBezTo>
                    <a:close/>
                    <a:moveTo>
                      <a:pt x="4" y="20"/>
                    </a:moveTo>
                    <a:cubicBezTo>
                      <a:pt x="4" y="19"/>
                      <a:pt x="4" y="17"/>
                      <a:pt x="4" y="16"/>
                    </a:cubicBezTo>
                    <a:cubicBezTo>
                      <a:pt x="5" y="13"/>
                      <a:pt x="6" y="10"/>
                      <a:pt x="9" y="8"/>
                    </a:cubicBezTo>
                    <a:cubicBezTo>
                      <a:pt x="15" y="4"/>
                      <a:pt x="22" y="6"/>
                      <a:pt x="26" y="12"/>
                    </a:cubicBezTo>
                    <a:cubicBezTo>
                      <a:pt x="26" y="13"/>
                      <a:pt x="27" y="14"/>
                      <a:pt x="27" y="16"/>
                    </a:cubicBezTo>
                    <a:cubicBezTo>
                      <a:pt x="27" y="17"/>
                      <a:pt x="27" y="19"/>
                      <a:pt x="27" y="20"/>
                    </a:cubicBezTo>
                    <a:cubicBezTo>
                      <a:pt x="27" y="23"/>
                      <a:pt x="25" y="26"/>
                      <a:pt x="22" y="28"/>
                    </a:cubicBezTo>
                    <a:cubicBezTo>
                      <a:pt x="16" y="31"/>
                      <a:pt x="9" y="29"/>
                      <a:pt x="6" y="24"/>
                    </a:cubicBezTo>
                    <a:cubicBezTo>
                      <a:pt x="5" y="23"/>
                      <a:pt x="4" y="21"/>
                      <a:pt x="4" y="2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9" name="Freeform 905"/>
              <p:cNvSpPr>
                <a:spLocks noEditPoints="1"/>
              </p:cNvSpPr>
              <p:nvPr/>
            </p:nvSpPr>
            <p:spPr bwMode="auto">
              <a:xfrm>
                <a:off x="6374390" y="2906560"/>
                <a:ext cx="59608" cy="59608"/>
              </a:xfrm>
              <a:custGeom>
                <a:avLst/>
                <a:gdLst>
                  <a:gd name="T0" fmla="*/ 9 w 36"/>
                  <a:gd name="T1" fmla="*/ 4 h 36"/>
                  <a:gd name="T2" fmla="*/ 31 w 36"/>
                  <a:gd name="T3" fmla="*/ 9 h 36"/>
                  <a:gd name="T4" fmla="*/ 26 w 36"/>
                  <a:gd name="T5" fmla="*/ 31 h 36"/>
                  <a:gd name="T6" fmla="*/ 4 w 36"/>
                  <a:gd name="T7" fmla="*/ 26 h 36"/>
                  <a:gd name="T8" fmla="*/ 9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4"/>
                    </a:moveTo>
                    <a:cubicBezTo>
                      <a:pt x="17" y="0"/>
                      <a:pt x="27" y="2"/>
                      <a:pt x="31" y="9"/>
                    </a:cubicBezTo>
                    <a:cubicBezTo>
                      <a:pt x="36" y="17"/>
                      <a:pt x="33" y="27"/>
                      <a:pt x="26" y="31"/>
                    </a:cubicBezTo>
                    <a:cubicBezTo>
                      <a:pt x="19" y="36"/>
                      <a:pt x="9" y="34"/>
                      <a:pt x="4" y="26"/>
                    </a:cubicBezTo>
                    <a:cubicBezTo>
                      <a:pt x="0" y="19"/>
                      <a:pt x="2" y="9"/>
                      <a:pt x="9" y="4"/>
                    </a:cubicBezTo>
                    <a:close/>
                    <a:moveTo>
                      <a:pt x="24" y="28"/>
                    </a:moveTo>
                    <a:cubicBezTo>
                      <a:pt x="29" y="24"/>
                      <a:pt x="31" y="17"/>
                      <a:pt x="28" y="12"/>
                    </a:cubicBezTo>
                    <a:cubicBezTo>
                      <a:pt x="24" y="6"/>
                      <a:pt x="17" y="4"/>
                      <a:pt x="12" y="8"/>
                    </a:cubicBezTo>
                    <a:cubicBezTo>
                      <a:pt x="6" y="11"/>
                      <a:pt x="4" y="18"/>
                      <a:pt x="8" y="24"/>
                    </a:cubicBezTo>
                    <a:cubicBezTo>
                      <a:pt x="11" y="29"/>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0" name="Freeform 906"/>
              <p:cNvSpPr>
                <a:spLocks/>
              </p:cNvSpPr>
              <p:nvPr/>
            </p:nvSpPr>
            <p:spPr bwMode="auto">
              <a:xfrm>
                <a:off x="6426284" y="2788746"/>
                <a:ext cx="719507" cy="152878"/>
              </a:xfrm>
              <a:custGeom>
                <a:avLst/>
                <a:gdLst>
                  <a:gd name="T0" fmla="*/ 0 w 434"/>
                  <a:gd name="T1" fmla="*/ 88 h 92"/>
                  <a:gd name="T2" fmla="*/ 0 w 434"/>
                  <a:gd name="T3" fmla="*/ 92 h 92"/>
                  <a:gd name="T4" fmla="*/ 288 w 434"/>
                  <a:gd name="T5" fmla="*/ 92 h 92"/>
                  <a:gd name="T6" fmla="*/ 317 w 434"/>
                  <a:gd name="T7" fmla="*/ 79 h 92"/>
                  <a:gd name="T8" fmla="*/ 375 w 434"/>
                  <a:gd name="T9" fmla="*/ 15 h 92"/>
                  <a:gd name="T10" fmla="*/ 400 w 434"/>
                  <a:gd name="T11" fmla="*/ 4 h 92"/>
                  <a:gd name="T12" fmla="*/ 434 w 434"/>
                  <a:gd name="T13" fmla="*/ 4 h 92"/>
                  <a:gd name="T14" fmla="*/ 434 w 434"/>
                  <a:gd name="T15" fmla="*/ 0 h 92"/>
                  <a:gd name="T16" fmla="*/ 400 w 434"/>
                  <a:gd name="T17" fmla="*/ 0 h 92"/>
                  <a:gd name="T18" fmla="*/ 372 w 434"/>
                  <a:gd name="T19" fmla="*/ 12 h 92"/>
                  <a:gd name="T20" fmla="*/ 314 w 434"/>
                  <a:gd name="T21" fmla="*/ 76 h 92"/>
                  <a:gd name="T22" fmla="*/ 288 w 434"/>
                  <a:gd name="T23" fmla="*/ 88 h 92"/>
                  <a:gd name="T24" fmla="*/ 0 w 434"/>
                  <a:gd name="T25"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 h="92">
                    <a:moveTo>
                      <a:pt x="0" y="88"/>
                    </a:moveTo>
                    <a:cubicBezTo>
                      <a:pt x="0" y="92"/>
                      <a:pt x="0" y="92"/>
                      <a:pt x="0" y="92"/>
                    </a:cubicBezTo>
                    <a:cubicBezTo>
                      <a:pt x="288" y="92"/>
                      <a:pt x="288" y="92"/>
                      <a:pt x="288" y="92"/>
                    </a:cubicBezTo>
                    <a:cubicBezTo>
                      <a:pt x="298" y="92"/>
                      <a:pt x="310" y="86"/>
                      <a:pt x="317" y="79"/>
                    </a:cubicBezTo>
                    <a:cubicBezTo>
                      <a:pt x="375" y="15"/>
                      <a:pt x="375" y="15"/>
                      <a:pt x="375" y="15"/>
                    </a:cubicBezTo>
                    <a:cubicBezTo>
                      <a:pt x="380" y="9"/>
                      <a:pt x="392" y="4"/>
                      <a:pt x="400" y="4"/>
                    </a:cubicBezTo>
                    <a:cubicBezTo>
                      <a:pt x="434" y="4"/>
                      <a:pt x="434" y="4"/>
                      <a:pt x="434" y="4"/>
                    </a:cubicBezTo>
                    <a:cubicBezTo>
                      <a:pt x="434" y="3"/>
                      <a:pt x="434" y="1"/>
                      <a:pt x="434" y="0"/>
                    </a:cubicBezTo>
                    <a:cubicBezTo>
                      <a:pt x="400" y="0"/>
                      <a:pt x="400" y="0"/>
                      <a:pt x="400" y="0"/>
                    </a:cubicBezTo>
                    <a:cubicBezTo>
                      <a:pt x="391" y="0"/>
                      <a:pt x="378" y="5"/>
                      <a:pt x="372" y="12"/>
                    </a:cubicBezTo>
                    <a:cubicBezTo>
                      <a:pt x="314" y="76"/>
                      <a:pt x="314" y="76"/>
                      <a:pt x="314" y="76"/>
                    </a:cubicBezTo>
                    <a:cubicBezTo>
                      <a:pt x="308" y="83"/>
                      <a:pt x="297" y="88"/>
                      <a:pt x="288" y="88"/>
                    </a:cubicBezTo>
                    <a:lnTo>
                      <a:pt x="0" y="8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1" name="Freeform 907"/>
              <p:cNvSpPr>
                <a:spLocks noEditPoints="1"/>
              </p:cNvSpPr>
              <p:nvPr/>
            </p:nvSpPr>
            <p:spPr bwMode="auto">
              <a:xfrm>
                <a:off x="7139480" y="2820303"/>
                <a:ext cx="51193" cy="61712"/>
              </a:xfrm>
              <a:custGeom>
                <a:avLst/>
                <a:gdLst>
                  <a:gd name="T0" fmla="*/ 0 w 31"/>
                  <a:gd name="T1" fmla="*/ 21 h 37"/>
                  <a:gd name="T2" fmla="*/ 2 w 31"/>
                  <a:gd name="T3" fmla="*/ 27 h 37"/>
                  <a:gd name="T4" fmla="*/ 24 w 31"/>
                  <a:gd name="T5" fmla="*/ 32 h 37"/>
                  <a:gd name="T6" fmla="*/ 31 w 31"/>
                  <a:gd name="T7" fmla="*/ 21 h 37"/>
                  <a:gd name="T8" fmla="*/ 31 w 31"/>
                  <a:gd name="T9" fmla="*/ 17 h 37"/>
                  <a:gd name="T10" fmla="*/ 29 w 31"/>
                  <a:gd name="T11" fmla="*/ 10 h 37"/>
                  <a:gd name="T12" fmla="*/ 7 w 31"/>
                  <a:gd name="T13" fmla="*/ 5 h 37"/>
                  <a:gd name="T14" fmla="*/ 0 w 31"/>
                  <a:gd name="T15" fmla="*/ 17 h 37"/>
                  <a:gd name="T16" fmla="*/ 0 w 31"/>
                  <a:gd name="T17" fmla="*/ 21 h 37"/>
                  <a:gd name="T18" fmla="*/ 4 w 31"/>
                  <a:gd name="T19" fmla="*/ 21 h 37"/>
                  <a:gd name="T20" fmla="*/ 4 w 31"/>
                  <a:gd name="T21" fmla="*/ 17 h 37"/>
                  <a:gd name="T22" fmla="*/ 9 w 31"/>
                  <a:gd name="T23" fmla="*/ 9 h 37"/>
                  <a:gd name="T24" fmla="*/ 26 w 31"/>
                  <a:gd name="T25" fmla="*/ 12 h 37"/>
                  <a:gd name="T26" fmla="*/ 27 w 31"/>
                  <a:gd name="T27" fmla="*/ 17 h 37"/>
                  <a:gd name="T28" fmla="*/ 27 w 31"/>
                  <a:gd name="T29" fmla="*/ 21 h 37"/>
                  <a:gd name="T30" fmla="*/ 22 w 31"/>
                  <a:gd name="T31" fmla="*/ 29 h 37"/>
                  <a:gd name="T32" fmla="*/ 6 w 31"/>
                  <a:gd name="T33" fmla="*/ 25 h 37"/>
                  <a:gd name="T34" fmla="*/ 4 w 31"/>
                  <a:gd name="T35"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7">
                    <a:moveTo>
                      <a:pt x="0" y="21"/>
                    </a:moveTo>
                    <a:cubicBezTo>
                      <a:pt x="0" y="23"/>
                      <a:pt x="1" y="25"/>
                      <a:pt x="2" y="27"/>
                    </a:cubicBezTo>
                    <a:cubicBezTo>
                      <a:pt x="7" y="34"/>
                      <a:pt x="16" y="37"/>
                      <a:pt x="24" y="32"/>
                    </a:cubicBezTo>
                    <a:cubicBezTo>
                      <a:pt x="28" y="29"/>
                      <a:pt x="31" y="25"/>
                      <a:pt x="31" y="21"/>
                    </a:cubicBezTo>
                    <a:cubicBezTo>
                      <a:pt x="31" y="19"/>
                      <a:pt x="31" y="18"/>
                      <a:pt x="31" y="17"/>
                    </a:cubicBezTo>
                    <a:cubicBezTo>
                      <a:pt x="31" y="14"/>
                      <a:pt x="30" y="12"/>
                      <a:pt x="29" y="10"/>
                    </a:cubicBezTo>
                    <a:cubicBezTo>
                      <a:pt x="25" y="3"/>
                      <a:pt x="15" y="0"/>
                      <a:pt x="7" y="5"/>
                    </a:cubicBezTo>
                    <a:cubicBezTo>
                      <a:pt x="3" y="8"/>
                      <a:pt x="0" y="12"/>
                      <a:pt x="0" y="17"/>
                    </a:cubicBezTo>
                    <a:cubicBezTo>
                      <a:pt x="0" y="18"/>
                      <a:pt x="0" y="19"/>
                      <a:pt x="0" y="21"/>
                    </a:cubicBezTo>
                    <a:close/>
                    <a:moveTo>
                      <a:pt x="4" y="21"/>
                    </a:moveTo>
                    <a:cubicBezTo>
                      <a:pt x="4" y="19"/>
                      <a:pt x="4" y="18"/>
                      <a:pt x="4" y="17"/>
                    </a:cubicBezTo>
                    <a:cubicBezTo>
                      <a:pt x="5" y="13"/>
                      <a:pt x="6" y="10"/>
                      <a:pt x="9" y="9"/>
                    </a:cubicBezTo>
                    <a:cubicBezTo>
                      <a:pt x="15" y="5"/>
                      <a:pt x="22" y="7"/>
                      <a:pt x="26" y="12"/>
                    </a:cubicBezTo>
                    <a:cubicBezTo>
                      <a:pt x="26" y="14"/>
                      <a:pt x="27" y="15"/>
                      <a:pt x="27" y="17"/>
                    </a:cubicBezTo>
                    <a:cubicBezTo>
                      <a:pt x="27" y="18"/>
                      <a:pt x="27" y="19"/>
                      <a:pt x="27" y="21"/>
                    </a:cubicBezTo>
                    <a:cubicBezTo>
                      <a:pt x="27" y="24"/>
                      <a:pt x="25" y="27"/>
                      <a:pt x="22" y="29"/>
                    </a:cubicBezTo>
                    <a:cubicBezTo>
                      <a:pt x="16" y="32"/>
                      <a:pt x="9" y="30"/>
                      <a:pt x="6" y="25"/>
                    </a:cubicBezTo>
                    <a:cubicBezTo>
                      <a:pt x="5" y="23"/>
                      <a:pt x="4" y="22"/>
                      <a:pt x="4" y="21"/>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2" name="Freeform 908"/>
              <p:cNvSpPr>
                <a:spLocks noEditPoints="1"/>
              </p:cNvSpPr>
              <p:nvPr/>
            </p:nvSpPr>
            <p:spPr bwMode="auto">
              <a:xfrm>
                <a:off x="6374390" y="2964765"/>
                <a:ext cx="59608" cy="61011"/>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3" y="27"/>
                      <a:pt x="26" y="32"/>
                    </a:cubicBezTo>
                    <a:cubicBezTo>
                      <a:pt x="19" y="37"/>
                      <a:pt x="9" y="34"/>
                      <a:pt x="4" y="27"/>
                    </a:cubicBezTo>
                    <a:cubicBezTo>
                      <a:pt x="0" y="19"/>
                      <a:pt x="2" y="10"/>
                      <a:pt x="9" y="5"/>
                    </a:cubicBezTo>
                    <a:close/>
                    <a:moveTo>
                      <a:pt x="24" y="28"/>
                    </a:moveTo>
                    <a:cubicBezTo>
                      <a:pt x="29" y="25"/>
                      <a:pt x="31" y="18"/>
                      <a:pt x="28" y="12"/>
                    </a:cubicBezTo>
                    <a:cubicBezTo>
                      <a:pt x="24" y="7"/>
                      <a:pt x="17" y="5"/>
                      <a:pt x="12" y="8"/>
                    </a:cubicBezTo>
                    <a:cubicBezTo>
                      <a:pt x="6" y="12"/>
                      <a:pt x="4" y="19"/>
                      <a:pt x="8" y="25"/>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3" name="Freeform 909"/>
              <p:cNvSpPr>
                <a:spLocks/>
              </p:cNvSpPr>
              <p:nvPr/>
            </p:nvSpPr>
            <p:spPr bwMode="auto">
              <a:xfrm>
                <a:off x="6426284" y="2848354"/>
                <a:ext cx="719507" cy="152878"/>
              </a:xfrm>
              <a:custGeom>
                <a:avLst/>
                <a:gdLst>
                  <a:gd name="T0" fmla="*/ 0 w 434"/>
                  <a:gd name="T1" fmla="*/ 88 h 92"/>
                  <a:gd name="T2" fmla="*/ 0 w 434"/>
                  <a:gd name="T3" fmla="*/ 92 h 92"/>
                  <a:gd name="T4" fmla="*/ 288 w 434"/>
                  <a:gd name="T5" fmla="*/ 91 h 92"/>
                  <a:gd name="T6" fmla="*/ 317 w 434"/>
                  <a:gd name="T7" fmla="*/ 79 h 92"/>
                  <a:gd name="T8" fmla="*/ 375 w 434"/>
                  <a:gd name="T9" fmla="*/ 15 h 92"/>
                  <a:gd name="T10" fmla="*/ 400 w 434"/>
                  <a:gd name="T11" fmla="*/ 4 h 92"/>
                  <a:gd name="T12" fmla="*/ 434 w 434"/>
                  <a:gd name="T13" fmla="*/ 4 h 92"/>
                  <a:gd name="T14" fmla="*/ 434 w 434"/>
                  <a:gd name="T15" fmla="*/ 0 h 92"/>
                  <a:gd name="T16" fmla="*/ 400 w 434"/>
                  <a:gd name="T17" fmla="*/ 0 h 92"/>
                  <a:gd name="T18" fmla="*/ 372 w 434"/>
                  <a:gd name="T19" fmla="*/ 12 h 92"/>
                  <a:gd name="T20" fmla="*/ 314 w 434"/>
                  <a:gd name="T21" fmla="*/ 76 h 92"/>
                  <a:gd name="T22" fmla="*/ 288 w 434"/>
                  <a:gd name="T23" fmla="*/ 87 h 92"/>
                  <a:gd name="T24" fmla="*/ 0 w 434"/>
                  <a:gd name="T25"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 h="92">
                    <a:moveTo>
                      <a:pt x="0" y="88"/>
                    </a:moveTo>
                    <a:cubicBezTo>
                      <a:pt x="0" y="92"/>
                      <a:pt x="0" y="92"/>
                      <a:pt x="0" y="92"/>
                    </a:cubicBezTo>
                    <a:cubicBezTo>
                      <a:pt x="288" y="91"/>
                      <a:pt x="288" y="91"/>
                      <a:pt x="288" y="91"/>
                    </a:cubicBezTo>
                    <a:cubicBezTo>
                      <a:pt x="298" y="91"/>
                      <a:pt x="310" y="86"/>
                      <a:pt x="317" y="79"/>
                    </a:cubicBezTo>
                    <a:cubicBezTo>
                      <a:pt x="375" y="15"/>
                      <a:pt x="375" y="15"/>
                      <a:pt x="375" y="15"/>
                    </a:cubicBezTo>
                    <a:cubicBezTo>
                      <a:pt x="380" y="9"/>
                      <a:pt x="392" y="4"/>
                      <a:pt x="400" y="4"/>
                    </a:cubicBezTo>
                    <a:cubicBezTo>
                      <a:pt x="434" y="4"/>
                      <a:pt x="434" y="4"/>
                      <a:pt x="434" y="4"/>
                    </a:cubicBezTo>
                    <a:cubicBezTo>
                      <a:pt x="434" y="2"/>
                      <a:pt x="434" y="1"/>
                      <a:pt x="434" y="0"/>
                    </a:cubicBezTo>
                    <a:cubicBezTo>
                      <a:pt x="400" y="0"/>
                      <a:pt x="400" y="0"/>
                      <a:pt x="400" y="0"/>
                    </a:cubicBezTo>
                    <a:cubicBezTo>
                      <a:pt x="391" y="0"/>
                      <a:pt x="378" y="5"/>
                      <a:pt x="372" y="12"/>
                    </a:cubicBezTo>
                    <a:cubicBezTo>
                      <a:pt x="314" y="76"/>
                      <a:pt x="314" y="76"/>
                      <a:pt x="314" y="76"/>
                    </a:cubicBezTo>
                    <a:cubicBezTo>
                      <a:pt x="308" y="82"/>
                      <a:pt x="297" y="87"/>
                      <a:pt x="288" y="87"/>
                    </a:cubicBezTo>
                    <a:lnTo>
                      <a:pt x="0" y="88"/>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4" name="Freeform 910"/>
              <p:cNvSpPr>
                <a:spLocks noEditPoints="1"/>
              </p:cNvSpPr>
              <p:nvPr/>
            </p:nvSpPr>
            <p:spPr bwMode="auto">
              <a:xfrm>
                <a:off x="6215201" y="4003352"/>
                <a:ext cx="61712" cy="52596"/>
              </a:xfrm>
              <a:custGeom>
                <a:avLst/>
                <a:gdLst>
                  <a:gd name="T0" fmla="*/ 20 w 37"/>
                  <a:gd name="T1" fmla="*/ 32 h 32"/>
                  <a:gd name="T2" fmla="*/ 27 w 37"/>
                  <a:gd name="T3" fmla="*/ 30 h 32"/>
                  <a:gd name="T4" fmla="*/ 32 w 37"/>
                  <a:gd name="T5" fmla="*/ 8 h 32"/>
                  <a:gd name="T6" fmla="*/ 20 w 37"/>
                  <a:gd name="T7" fmla="*/ 1 h 32"/>
                  <a:gd name="T8" fmla="*/ 16 w 37"/>
                  <a:gd name="T9" fmla="*/ 1 h 32"/>
                  <a:gd name="T10" fmla="*/ 10 w 37"/>
                  <a:gd name="T11" fmla="*/ 3 h 32"/>
                  <a:gd name="T12" fmla="*/ 5 w 37"/>
                  <a:gd name="T13" fmla="*/ 25 h 32"/>
                  <a:gd name="T14" fmla="*/ 16 w 37"/>
                  <a:gd name="T15" fmla="*/ 32 h 32"/>
                  <a:gd name="T16" fmla="*/ 20 w 37"/>
                  <a:gd name="T17" fmla="*/ 32 h 32"/>
                  <a:gd name="T18" fmla="*/ 20 w 37"/>
                  <a:gd name="T19" fmla="*/ 28 h 32"/>
                  <a:gd name="T20" fmla="*/ 16 w 37"/>
                  <a:gd name="T21" fmla="*/ 28 h 32"/>
                  <a:gd name="T22" fmla="*/ 8 w 37"/>
                  <a:gd name="T23" fmla="*/ 23 h 32"/>
                  <a:gd name="T24" fmla="*/ 12 w 37"/>
                  <a:gd name="T25" fmla="*/ 6 h 32"/>
                  <a:gd name="T26" fmla="*/ 16 w 37"/>
                  <a:gd name="T27" fmla="*/ 5 h 32"/>
                  <a:gd name="T28" fmla="*/ 20 w 37"/>
                  <a:gd name="T29" fmla="*/ 5 h 32"/>
                  <a:gd name="T30" fmla="*/ 28 w 37"/>
                  <a:gd name="T31" fmla="*/ 10 h 32"/>
                  <a:gd name="T32" fmla="*/ 25 w 37"/>
                  <a:gd name="T33" fmla="*/ 26 h 32"/>
                  <a:gd name="T34" fmla="*/ 20 w 37"/>
                  <a:gd name="T35"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20" y="32"/>
                    </a:moveTo>
                    <a:cubicBezTo>
                      <a:pt x="23" y="32"/>
                      <a:pt x="25" y="31"/>
                      <a:pt x="27" y="30"/>
                    </a:cubicBezTo>
                    <a:cubicBezTo>
                      <a:pt x="34" y="25"/>
                      <a:pt x="37" y="16"/>
                      <a:pt x="32" y="8"/>
                    </a:cubicBezTo>
                    <a:cubicBezTo>
                      <a:pt x="29" y="4"/>
                      <a:pt x="25" y="1"/>
                      <a:pt x="20" y="1"/>
                    </a:cubicBezTo>
                    <a:cubicBezTo>
                      <a:pt x="19" y="0"/>
                      <a:pt x="18" y="0"/>
                      <a:pt x="16" y="1"/>
                    </a:cubicBezTo>
                    <a:cubicBezTo>
                      <a:pt x="14" y="1"/>
                      <a:pt x="12" y="2"/>
                      <a:pt x="10" y="3"/>
                    </a:cubicBezTo>
                    <a:cubicBezTo>
                      <a:pt x="3" y="7"/>
                      <a:pt x="0" y="17"/>
                      <a:pt x="5" y="25"/>
                    </a:cubicBezTo>
                    <a:cubicBezTo>
                      <a:pt x="8" y="29"/>
                      <a:pt x="12" y="32"/>
                      <a:pt x="16" y="32"/>
                    </a:cubicBezTo>
                    <a:cubicBezTo>
                      <a:pt x="18" y="32"/>
                      <a:pt x="19" y="32"/>
                      <a:pt x="20" y="32"/>
                    </a:cubicBezTo>
                    <a:close/>
                    <a:moveTo>
                      <a:pt x="20" y="28"/>
                    </a:moveTo>
                    <a:cubicBezTo>
                      <a:pt x="19" y="28"/>
                      <a:pt x="18" y="28"/>
                      <a:pt x="16" y="28"/>
                    </a:cubicBezTo>
                    <a:cubicBezTo>
                      <a:pt x="13" y="27"/>
                      <a:pt x="10" y="26"/>
                      <a:pt x="8" y="23"/>
                    </a:cubicBezTo>
                    <a:cubicBezTo>
                      <a:pt x="5" y="17"/>
                      <a:pt x="7" y="10"/>
                      <a:pt x="12" y="6"/>
                    </a:cubicBezTo>
                    <a:cubicBezTo>
                      <a:pt x="14" y="6"/>
                      <a:pt x="15" y="5"/>
                      <a:pt x="16" y="5"/>
                    </a:cubicBezTo>
                    <a:cubicBezTo>
                      <a:pt x="18" y="5"/>
                      <a:pt x="19" y="5"/>
                      <a:pt x="20" y="5"/>
                    </a:cubicBezTo>
                    <a:cubicBezTo>
                      <a:pt x="24" y="5"/>
                      <a:pt x="27" y="7"/>
                      <a:pt x="28" y="10"/>
                    </a:cubicBezTo>
                    <a:cubicBezTo>
                      <a:pt x="32" y="16"/>
                      <a:pt x="30" y="23"/>
                      <a:pt x="25" y="26"/>
                    </a:cubicBezTo>
                    <a:cubicBezTo>
                      <a:pt x="23" y="27"/>
                      <a:pt x="22" y="28"/>
                      <a:pt x="20"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5" name="Freeform 911"/>
              <p:cNvSpPr>
                <a:spLocks noEditPoints="1"/>
              </p:cNvSpPr>
              <p:nvPr/>
            </p:nvSpPr>
            <p:spPr bwMode="auto">
              <a:xfrm>
                <a:off x="6359663" y="4721456"/>
                <a:ext cx="61011" cy="59608"/>
              </a:xfrm>
              <a:custGeom>
                <a:avLst/>
                <a:gdLst>
                  <a:gd name="T0" fmla="*/ 5 w 37"/>
                  <a:gd name="T1" fmla="*/ 27 h 36"/>
                  <a:gd name="T2" fmla="*/ 10 w 37"/>
                  <a:gd name="T3" fmla="*/ 5 h 36"/>
                  <a:gd name="T4" fmla="*/ 32 w 37"/>
                  <a:gd name="T5" fmla="*/ 10 h 36"/>
                  <a:gd name="T6" fmla="*/ 27 w 37"/>
                  <a:gd name="T7" fmla="*/ 32 h 36"/>
                  <a:gd name="T8" fmla="*/ 5 w 37"/>
                  <a:gd name="T9" fmla="*/ 27 h 36"/>
                  <a:gd name="T10" fmla="*/ 28 w 37"/>
                  <a:gd name="T11" fmla="*/ 12 h 36"/>
                  <a:gd name="T12" fmla="*/ 12 w 37"/>
                  <a:gd name="T13" fmla="*/ 8 h 36"/>
                  <a:gd name="T14" fmla="*/ 8 w 37"/>
                  <a:gd name="T15" fmla="*/ 24 h 36"/>
                  <a:gd name="T16" fmla="*/ 25 w 37"/>
                  <a:gd name="T17" fmla="*/ 28 h 36"/>
                  <a:gd name="T18" fmla="*/ 28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7"/>
                    </a:moveTo>
                    <a:cubicBezTo>
                      <a:pt x="0" y="19"/>
                      <a:pt x="3" y="9"/>
                      <a:pt x="10" y="5"/>
                    </a:cubicBezTo>
                    <a:cubicBezTo>
                      <a:pt x="18" y="0"/>
                      <a:pt x="27" y="2"/>
                      <a:pt x="32" y="10"/>
                    </a:cubicBezTo>
                    <a:cubicBezTo>
                      <a:pt x="37" y="17"/>
                      <a:pt x="34" y="27"/>
                      <a:pt x="27" y="32"/>
                    </a:cubicBezTo>
                    <a:cubicBezTo>
                      <a:pt x="19" y="36"/>
                      <a:pt x="9" y="34"/>
                      <a:pt x="5" y="27"/>
                    </a:cubicBezTo>
                    <a:close/>
                    <a:moveTo>
                      <a:pt x="28" y="12"/>
                    </a:moveTo>
                    <a:cubicBezTo>
                      <a:pt x="25" y="7"/>
                      <a:pt x="18" y="5"/>
                      <a:pt x="12" y="8"/>
                    </a:cubicBezTo>
                    <a:cubicBezTo>
                      <a:pt x="7" y="12"/>
                      <a:pt x="5" y="19"/>
                      <a:pt x="8" y="24"/>
                    </a:cubicBezTo>
                    <a:cubicBezTo>
                      <a:pt x="12" y="30"/>
                      <a:pt x="19" y="32"/>
                      <a:pt x="25" y="28"/>
                    </a:cubicBezTo>
                    <a:cubicBezTo>
                      <a:pt x="30" y="25"/>
                      <a:pt x="32"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6" name="Freeform 912"/>
              <p:cNvSpPr>
                <a:spLocks/>
              </p:cNvSpPr>
              <p:nvPr/>
            </p:nvSpPr>
            <p:spPr bwMode="auto">
              <a:xfrm>
                <a:off x="6241849" y="4049636"/>
                <a:ext cx="154280" cy="678833"/>
              </a:xfrm>
              <a:custGeom>
                <a:avLst/>
                <a:gdLst>
                  <a:gd name="T0" fmla="*/ 89 w 93"/>
                  <a:gd name="T1" fmla="*/ 409 h 409"/>
                  <a:gd name="T2" fmla="*/ 93 w 93"/>
                  <a:gd name="T3" fmla="*/ 409 h 409"/>
                  <a:gd name="T4" fmla="*/ 92 w 93"/>
                  <a:gd name="T5" fmla="*/ 150 h 409"/>
                  <a:gd name="T6" fmla="*/ 80 w 93"/>
                  <a:gd name="T7" fmla="*/ 121 h 409"/>
                  <a:gd name="T8" fmla="*/ 16 w 93"/>
                  <a:gd name="T9" fmla="*/ 63 h 409"/>
                  <a:gd name="T10" fmla="*/ 4 w 93"/>
                  <a:gd name="T11" fmla="*/ 38 h 409"/>
                  <a:gd name="T12" fmla="*/ 4 w 93"/>
                  <a:gd name="T13" fmla="*/ 0 h 409"/>
                  <a:gd name="T14" fmla="*/ 0 w 93"/>
                  <a:gd name="T15" fmla="*/ 0 h 409"/>
                  <a:gd name="T16" fmla="*/ 0 w 93"/>
                  <a:gd name="T17" fmla="*/ 38 h 409"/>
                  <a:gd name="T18" fmla="*/ 13 w 93"/>
                  <a:gd name="T19" fmla="*/ 66 h 409"/>
                  <a:gd name="T20" fmla="*/ 77 w 93"/>
                  <a:gd name="T21" fmla="*/ 124 h 409"/>
                  <a:gd name="T22" fmla="*/ 88 w 93"/>
                  <a:gd name="T23" fmla="*/ 150 h 409"/>
                  <a:gd name="T24" fmla="*/ 89 w 93"/>
                  <a:gd name="T25"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409">
                    <a:moveTo>
                      <a:pt x="89" y="409"/>
                    </a:moveTo>
                    <a:cubicBezTo>
                      <a:pt x="93" y="409"/>
                      <a:pt x="93" y="409"/>
                      <a:pt x="93" y="409"/>
                    </a:cubicBezTo>
                    <a:cubicBezTo>
                      <a:pt x="92" y="150"/>
                      <a:pt x="92" y="150"/>
                      <a:pt x="92" y="150"/>
                    </a:cubicBezTo>
                    <a:cubicBezTo>
                      <a:pt x="92" y="140"/>
                      <a:pt x="87" y="128"/>
                      <a:pt x="80" y="121"/>
                    </a:cubicBezTo>
                    <a:cubicBezTo>
                      <a:pt x="16" y="63"/>
                      <a:pt x="16" y="63"/>
                      <a:pt x="16" y="63"/>
                    </a:cubicBezTo>
                    <a:cubicBezTo>
                      <a:pt x="10" y="57"/>
                      <a:pt x="4" y="46"/>
                      <a:pt x="4" y="38"/>
                    </a:cubicBezTo>
                    <a:cubicBezTo>
                      <a:pt x="4" y="0"/>
                      <a:pt x="4" y="0"/>
                      <a:pt x="4" y="0"/>
                    </a:cubicBezTo>
                    <a:cubicBezTo>
                      <a:pt x="3" y="0"/>
                      <a:pt x="2" y="0"/>
                      <a:pt x="0" y="0"/>
                    </a:cubicBezTo>
                    <a:cubicBezTo>
                      <a:pt x="0" y="38"/>
                      <a:pt x="0" y="38"/>
                      <a:pt x="0" y="38"/>
                    </a:cubicBezTo>
                    <a:cubicBezTo>
                      <a:pt x="0" y="47"/>
                      <a:pt x="6" y="60"/>
                      <a:pt x="13" y="66"/>
                    </a:cubicBezTo>
                    <a:cubicBezTo>
                      <a:pt x="77" y="124"/>
                      <a:pt x="77" y="124"/>
                      <a:pt x="77" y="124"/>
                    </a:cubicBezTo>
                    <a:cubicBezTo>
                      <a:pt x="83" y="130"/>
                      <a:pt x="88" y="141"/>
                      <a:pt x="88" y="150"/>
                    </a:cubicBezTo>
                    <a:lnTo>
                      <a:pt x="89" y="409"/>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7" name="Freeform 913"/>
              <p:cNvSpPr>
                <a:spLocks noEditPoints="1"/>
              </p:cNvSpPr>
              <p:nvPr/>
            </p:nvSpPr>
            <p:spPr bwMode="auto">
              <a:xfrm>
                <a:off x="6297951" y="4001248"/>
                <a:ext cx="61712" cy="53297"/>
              </a:xfrm>
              <a:custGeom>
                <a:avLst/>
                <a:gdLst>
                  <a:gd name="T0" fmla="*/ 21 w 37"/>
                  <a:gd name="T1" fmla="*/ 32 h 32"/>
                  <a:gd name="T2" fmla="*/ 27 w 37"/>
                  <a:gd name="T3" fmla="*/ 30 h 32"/>
                  <a:gd name="T4" fmla="*/ 32 w 37"/>
                  <a:gd name="T5" fmla="*/ 8 h 32"/>
                  <a:gd name="T6" fmla="*/ 21 w 37"/>
                  <a:gd name="T7" fmla="*/ 0 h 32"/>
                  <a:gd name="T8" fmla="*/ 17 w 37"/>
                  <a:gd name="T9" fmla="*/ 1 h 32"/>
                  <a:gd name="T10" fmla="*/ 10 w 37"/>
                  <a:gd name="T11" fmla="*/ 3 h 32"/>
                  <a:gd name="T12" fmla="*/ 5 w 37"/>
                  <a:gd name="T13" fmla="*/ 25 h 32"/>
                  <a:gd name="T14" fmla="*/ 17 w 37"/>
                  <a:gd name="T15" fmla="*/ 32 h 32"/>
                  <a:gd name="T16" fmla="*/ 21 w 37"/>
                  <a:gd name="T17" fmla="*/ 32 h 32"/>
                  <a:gd name="T18" fmla="*/ 21 w 37"/>
                  <a:gd name="T19" fmla="*/ 28 h 32"/>
                  <a:gd name="T20" fmla="*/ 17 w 37"/>
                  <a:gd name="T21" fmla="*/ 28 h 32"/>
                  <a:gd name="T22" fmla="*/ 9 w 37"/>
                  <a:gd name="T23" fmla="*/ 22 h 32"/>
                  <a:gd name="T24" fmla="*/ 12 w 37"/>
                  <a:gd name="T25" fmla="*/ 6 h 32"/>
                  <a:gd name="T26" fmla="*/ 17 w 37"/>
                  <a:gd name="T27" fmla="*/ 5 h 32"/>
                  <a:gd name="T28" fmla="*/ 21 w 37"/>
                  <a:gd name="T29" fmla="*/ 5 h 32"/>
                  <a:gd name="T30" fmla="*/ 29 w 37"/>
                  <a:gd name="T31" fmla="*/ 10 h 32"/>
                  <a:gd name="T32" fmla="*/ 25 w 37"/>
                  <a:gd name="T33" fmla="*/ 26 h 32"/>
                  <a:gd name="T34" fmla="*/ 21 w 37"/>
                  <a:gd name="T35"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21" y="32"/>
                    </a:moveTo>
                    <a:cubicBezTo>
                      <a:pt x="23" y="32"/>
                      <a:pt x="25" y="31"/>
                      <a:pt x="27" y="30"/>
                    </a:cubicBezTo>
                    <a:cubicBezTo>
                      <a:pt x="34" y="25"/>
                      <a:pt x="37" y="15"/>
                      <a:pt x="32" y="8"/>
                    </a:cubicBezTo>
                    <a:cubicBezTo>
                      <a:pt x="30" y="4"/>
                      <a:pt x="25" y="1"/>
                      <a:pt x="21" y="0"/>
                    </a:cubicBezTo>
                    <a:cubicBezTo>
                      <a:pt x="19" y="0"/>
                      <a:pt x="18" y="0"/>
                      <a:pt x="17" y="1"/>
                    </a:cubicBezTo>
                    <a:cubicBezTo>
                      <a:pt x="14" y="1"/>
                      <a:pt x="12" y="1"/>
                      <a:pt x="10" y="3"/>
                    </a:cubicBezTo>
                    <a:cubicBezTo>
                      <a:pt x="3" y="7"/>
                      <a:pt x="0" y="17"/>
                      <a:pt x="5" y="25"/>
                    </a:cubicBezTo>
                    <a:cubicBezTo>
                      <a:pt x="8" y="29"/>
                      <a:pt x="12" y="31"/>
                      <a:pt x="17" y="32"/>
                    </a:cubicBezTo>
                    <a:cubicBezTo>
                      <a:pt x="18" y="32"/>
                      <a:pt x="19" y="32"/>
                      <a:pt x="21" y="32"/>
                    </a:cubicBezTo>
                    <a:close/>
                    <a:moveTo>
                      <a:pt x="21" y="28"/>
                    </a:moveTo>
                    <a:cubicBezTo>
                      <a:pt x="19" y="28"/>
                      <a:pt x="18" y="28"/>
                      <a:pt x="17" y="28"/>
                    </a:cubicBezTo>
                    <a:cubicBezTo>
                      <a:pt x="13" y="27"/>
                      <a:pt x="10" y="25"/>
                      <a:pt x="9" y="22"/>
                    </a:cubicBezTo>
                    <a:cubicBezTo>
                      <a:pt x="5" y="17"/>
                      <a:pt x="7" y="10"/>
                      <a:pt x="12" y="6"/>
                    </a:cubicBezTo>
                    <a:cubicBezTo>
                      <a:pt x="14" y="5"/>
                      <a:pt x="15" y="5"/>
                      <a:pt x="17" y="5"/>
                    </a:cubicBezTo>
                    <a:cubicBezTo>
                      <a:pt x="18" y="4"/>
                      <a:pt x="19" y="4"/>
                      <a:pt x="21" y="5"/>
                    </a:cubicBezTo>
                    <a:cubicBezTo>
                      <a:pt x="24" y="5"/>
                      <a:pt x="27" y="7"/>
                      <a:pt x="29" y="10"/>
                    </a:cubicBezTo>
                    <a:cubicBezTo>
                      <a:pt x="32" y="16"/>
                      <a:pt x="30" y="23"/>
                      <a:pt x="25" y="26"/>
                    </a:cubicBezTo>
                    <a:cubicBezTo>
                      <a:pt x="23" y="27"/>
                      <a:pt x="22" y="28"/>
                      <a:pt x="21"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8" name="Freeform 914"/>
              <p:cNvSpPr>
                <a:spLocks noEditPoints="1"/>
              </p:cNvSpPr>
              <p:nvPr/>
            </p:nvSpPr>
            <p:spPr bwMode="auto">
              <a:xfrm>
                <a:off x="6442414" y="4720053"/>
                <a:ext cx="61712" cy="59608"/>
              </a:xfrm>
              <a:custGeom>
                <a:avLst/>
                <a:gdLst>
                  <a:gd name="T0" fmla="*/ 5 w 37"/>
                  <a:gd name="T1" fmla="*/ 26 h 36"/>
                  <a:gd name="T2" fmla="*/ 10 w 37"/>
                  <a:gd name="T3" fmla="*/ 5 h 36"/>
                  <a:gd name="T4" fmla="*/ 32 w 37"/>
                  <a:gd name="T5" fmla="*/ 10 h 36"/>
                  <a:gd name="T6" fmla="*/ 27 w 37"/>
                  <a:gd name="T7" fmla="*/ 32 h 36"/>
                  <a:gd name="T8" fmla="*/ 5 w 37"/>
                  <a:gd name="T9" fmla="*/ 26 h 36"/>
                  <a:gd name="T10" fmla="*/ 29 w 37"/>
                  <a:gd name="T11" fmla="*/ 12 h 36"/>
                  <a:gd name="T12" fmla="*/ 12 w 37"/>
                  <a:gd name="T13" fmla="*/ 8 h 36"/>
                  <a:gd name="T14" fmla="*/ 9 w 37"/>
                  <a:gd name="T15" fmla="*/ 24 h 36"/>
                  <a:gd name="T16" fmla="*/ 25 w 37"/>
                  <a:gd name="T17" fmla="*/ 28 h 36"/>
                  <a:gd name="T18" fmla="*/ 29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6"/>
                    </a:moveTo>
                    <a:cubicBezTo>
                      <a:pt x="0" y="19"/>
                      <a:pt x="3" y="9"/>
                      <a:pt x="10" y="5"/>
                    </a:cubicBezTo>
                    <a:cubicBezTo>
                      <a:pt x="18" y="0"/>
                      <a:pt x="27" y="2"/>
                      <a:pt x="32" y="10"/>
                    </a:cubicBezTo>
                    <a:cubicBezTo>
                      <a:pt x="37" y="17"/>
                      <a:pt x="34" y="27"/>
                      <a:pt x="27" y="32"/>
                    </a:cubicBezTo>
                    <a:cubicBezTo>
                      <a:pt x="19" y="36"/>
                      <a:pt x="10" y="34"/>
                      <a:pt x="5" y="26"/>
                    </a:cubicBezTo>
                    <a:close/>
                    <a:moveTo>
                      <a:pt x="29" y="12"/>
                    </a:moveTo>
                    <a:cubicBezTo>
                      <a:pt x="25" y="6"/>
                      <a:pt x="18" y="5"/>
                      <a:pt x="12" y="8"/>
                    </a:cubicBezTo>
                    <a:cubicBezTo>
                      <a:pt x="7" y="11"/>
                      <a:pt x="5" y="19"/>
                      <a:pt x="9" y="24"/>
                    </a:cubicBezTo>
                    <a:cubicBezTo>
                      <a:pt x="12" y="30"/>
                      <a:pt x="19" y="31"/>
                      <a:pt x="25" y="28"/>
                    </a:cubicBezTo>
                    <a:cubicBezTo>
                      <a:pt x="30" y="25"/>
                      <a:pt x="32" y="17"/>
                      <a:pt x="29"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9" name="Freeform 915"/>
              <p:cNvSpPr>
                <a:spLocks/>
              </p:cNvSpPr>
              <p:nvPr/>
            </p:nvSpPr>
            <p:spPr bwMode="auto">
              <a:xfrm>
                <a:off x="6326704" y="4048233"/>
                <a:ext cx="152176" cy="678132"/>
              </a:xfrm>
              <a:custGeom>
                <a:avLst/>
                <a:gdLst>
                  <a:gd name="T0" fmla="*/ 88 w 92"/>
                  <a:gd name="T1" fmla="*/ 409 h 409"/>
                  <a:gd name="T2" fmla="*/ 92 w 92"/>
                  <a:gd name="T3" fmla="*/ 409 h 409"/>
                  <a:gd name="T4" fmla="*/ 92 w 92"/>
                  <a:gd name="T5" fmla="*/ 149 h 409"/>
                  <a:gd name="T6" fmla="*/ 79 w 92"/>
                  <a:gd name="T7" fmla="*/ 121 h 409"/>
                  <a:gd name="T8" fmla="*/ 15 w 92"/>
                  <a:gd name="T9" fmla="*/ 63 h 409"/>
                  <a:gd name="T10" fmla="*/ 4 w 92"/>
                  <a:gd name="T11" fmla="*/ 38 h 409"/>
                  <a:gd name="T12" fmla="*/ 4 w 92"/>
                  <a:gd name="T13" fmla="*/ 0 h 409"/>
                  <a:gd name="T14" fmla="*/ 0 w 92"/>
                  <a:gd name="T15" fmla="*/ 0 h 409"/>
                  <a:gd name="T16" fmla="*/ 0 w 92"/>
                  <a:gd name="T17" fmla="*/ 38 h 409"/>
                  <a:gd name="T18" fmla="*/ 12 w 92"/>
                  <a:gd name="T19" fmla="*/ 66 h 409"/>
                  <a:gd name="T20" fmla="*/ 76 w 92"/>
                  <a:gd name="T21" fmla="*/ 124 h 409"/>
                  <a:gd name="T22" fmla="*/ 88 w 92"/>
                  <a:gd name="T23" fmla="*/ 149 h 409"/>
                  <a:gd name="T24" fmla="*/ 88 w 92"/>
                  <a:gd name="T25"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409">
                    <a:moveTo>
                      <a:pt x="88" y="409"/>
                    </a:moveTo>
                    <a:cubicBezTo>
                      <a:pt x="92" y="409"/>
                      <a:pt x="92" y="409"/>
                      <a:pt x="92" y="409"/>
                    </a:cubicBezTo>
                    <a:cubicBezTo>
                      <a:pt x="92" y="149"/>
                      <a:pt x="92" y="149"/>
                      <a:pt x="92" y="149"/>
                    </a:cubicBezTo>
                    <a:cubicBezTo>
                      <a:pt x="92" y="140"/>
                      <a:pt x="86" y="128"/>
                      <a:pt x="79" y="121"/>
                    </a:cubicBezTo>
                    <a:cubicBezTo>
                      <a:pt x="15" y="63"/>
                      <a:pt x="15" y="63"/>
                      <a:pt x="15" y="63"/>
                    </a:cubicBezTo>
                    <a:cubicBezTo>
                      <a:pt x="9" y="57"/>
                      <a:pt x="4" y="46"/>
                      <a:pt x="4" y="38"/>
                    </a:cubicBezTo>
                    <a:cubicBezTo>
                      <a:pt x="4" y="0"/>
                      <a:pt x="4" y="0"/>
                      <a:pt x="4" y="0"/>
                    </a:cubicBezTo>
                    <a:cubicBezTo>
                      <a:pt x="2" y="0"/>
                      <a:pt x="1" y="0"/>
                      <a:pt x="0" y="0"/>
                    </a:cubicBezTo>
                    <a:cubicBezTo>
                      <a:pt x="0" y="38"/>
                      <a:pt x="0" y="38"/>
                      <a:pt x="0" y="38"/>
                    </a:cubicBezTo>
                    <a:cubicBezTo>
                      <a:pt x="0" y="47"/>
                      <a:pt x="5" y="60"/>
                      <a:pt x="12" y="66"/>
                    </a:cubicBezTo>
                    <a:cubicBezTo>
                      <a:pt x="76" y="124"/>
                      <a:pt x="76" y="124"/>
                      <a:pt x="76" y="124"/>
                    </a:cubicBezTo>
                    <a:cubicBezTo>
                      <a:pt x="82" y="130"/>
                      <a:pt x="88" y="141"/>
                      <a:pt x="88" y="149"/>
                    </a:cubicBezTo>
                    <a:lnTo>
                      <a:pt x="88" y="409"/>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0" name="Freeform 916"/>
              <p:cNvSpPr>
                <a:spLocks noEditPoints="1"/>
              </p:cNvSpPr>
              <p:nvPr/>
            </p:nvSpPr>
            <p:spPr bwMode="auto">
              <a:xfrm>
                <a:off x="6188553" y="4722858"/>
                <a:ext cx="59608" cy="53297"/>
              </a:xfrm>
              <a:custGeom>
                <a:avLst/>
                <a:gdLst>
                  <a:gd name="T0" fmla="*/ 20 w 36"/>
                  <a:gd name="T1" fmla="*/ 32 h 32"/>
                  <a:gd name="T2" fmla="*/ 26 w 36"/>
                  <a:gd name="T3" fmla="*/ 30 h 32"/>
                  <a:gd name="T4" fmla="*/ 31 w 36"/>
                  <a:gd name="T5" fmla="*/ 8 h 32"/>
                  <a:gd name="T6" fmla="*/ 20 w 36"/>
                  <a:gd name="T7" fmla="*/ 0 h 32"/>
                  <a:gd name="T8" fmla="*/ 16 w 36"/>
                  <a:gd name="T9" fmla="*/ 0 h 32"/>
                  <a:gd name="T10" fmla="*/ 9 w 36"/>
                  <a:gd name="T11" fmla="*/ 3 h 32"/>
                  <a:gd name="T12" fmla="*/ 4 w 36"/>
                  <a:gd name="T13" fmla="*/ 24 h 32"/>
                  <a:gd name="T14" fmla="*/ 16 w 36"/>
                  <a:gd name="T15" fmla="*/ 32 h 32"/>
                  <a:gd name="T16" fmla="*/ 20 w 36"/>
                  <a:gd name="T17" fmla="*/ 32 h 32"/>
                  <a:gd name="T18" fmla="*/ 20 w 36"/>
                  <a:gd name="T19" fmla="*/ 28 h 32"/>
                  <a:gd name="T20" fmla="*/ 16 w 36"/>
                  <a:gd name="T21" fmla="*/ 28 h 32"/>
                  <a:gd name="T22" fmla="*/ 8 w 36"/>
                  <a:gd name="T23" fmla="*/ 22 h 32"/>
                  <a:gd name="T24" fmla="*/ 12 w 36"/>
                  <a:gd name="T25" fmla="*/ 6 h 32"/>
                  <a:gd name="T26" fmla="*/ 16 w 36"/>
                  <a:gd name="T27" fmla="*/ 5 h 32"/>
                  <a:gd name="T28" fmla="*/ 20 w 36"/>
                  <a:gd name="T29" fmla="*/ 5 h 32"/>
                  <a:gd name="T30" fmla="*/ 28 w 36"/>
                  <a:gd name="T31" fmla="*/ 10 h 32"/>
                  <a:gd name="T32" fmla="*/ 24 w 36"/>
                  <a:gd name="T33" fmla="*/ 26 h 32"/>
                  <a:gd name="T34" fmla="*/ 20 w 36"/>
                  <a:gd name="T35"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2">
                    <a:moveTo>
                      <a:pt x="20" y="32"/>
                    </a:moveTo>
                    <a:cubicBezTo>
                      <a:pt x="22" y="32"/>
                      <a:pt x="24" y="31"/>
                      <a:pt x="26" y="30"/>
                    </a:cubicBezTo>
                    <a:cubicBezTo>
                      <a:pt x="34" y="25"/>
                      <a:pt x="36" y="15"/>
                      <a:pt x="31" y="8"/>
                    </a:cubicBezTo>
                    <a:cubicBezTo>
                      <a:pt x="29" y="4"/>
                      <a:pt x="24" y="1"/>
                      <a:pt x="20" y="0"/>
                    </a:cubicBezTo>
                    <a:cubicBezTo>
                      <a:pt x="18" y="0"/>
                      <a:pt x="17" y="0"/>
                      <a:pt x="16" y="0"/>
                    </a:cubicBezTo>
                    <a:cubicBezTo>
                      <a:pt x="14" y="1"/>
                      <a:pt x="11" y="1"/>
                      <a:pt x="9" y="3"/>
                    </a:cubicBezTo>
                    <a:cubicBezTo>
                      <a:pt x="2" y="7"/>
                      <a:pt x="0" y="17"/>
                      <a:pt x="4" y="24"/>
                    </a:cubicBezTo>
                    <a:cubicBezTo>
                      <a:pt x="7" y="29"/>
                      <a:pt x="11" y="31"/>
                      <a:pt x="16" y="32"/>
                    </a:cubicBezTo>
                    <a:cubicBezTo>
                      <a:pt x="17" y="32"/>
                      <a:pt x="18" y="32"/>
                      <a:pt x="20" y="32"/>
                    </a:cubicBezTo>
                    <a:close/>
                    <a:moveTo>
                      <a:pt x="20" y="28"/>
                    </a:moveTo>
                    <a:cubicBezTo>
                      <a:pt x="18" y="28"/>
                      <a:pt x="17" y="28"/>
                      <a:pt x="16" y="28"/>
                    </a:cubicBezTo>
                    <a:cubicBezTo>
                      <a:pt x="13" y="27"/>
                      <a:pt x="10" y="25"/>
                      <a:pt x="8" y="22"/>
                    </a:cubicBezTo>
                    <a:cubicBezTo>
                      <a:pt x="4" y="17"/>
                      <a:pt x="6" y="9"/>
                      <a:pt x="12" y="6"/>
                    </a:cubicBezTo>
                    <a:cubicBezTo>
                      <a:pt x="13" y="5"/>
                      <a:pt x="14" y="5"/>
                      <a:pt x="16" y="5"/>
                    </a:cubicBezTo>
                    <a:cubicBezTo>
                      <a:pt x="17" y="4"/>
                      <a:pt x="18" y="4"/>
                      <a:pt x="20" y="5"/>
                    </a:cubicBezTo>
                    <a:cubicBezTo>
                      <a:pt x="23" y="5"/>
                      <a:pt x="26" y="7"/>
                      <a:pt x="28" y="10"/>
                    </a:cubicBezTo>
                    <a:cubicBezTo>
                      <a:pt x="31" y="15"/>
                      <a:pt x="29" y="23"/>
                      <a:pt x="24" y="26"/>
                    </a:cubicBezTo>
                    <a:cubicBezTo>
                      <a:pt x="23" y="27"/>
                      <a:pt x="21" y="27"/>
                      <a:pt x="20"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1" name="Freeform 917"/>
              <p:cNvSpPr>
                <a:spLocks noEditPoints="1"/>
              </p:cNvSpPr>
              <p:nvPr/>
            </p:nvSpPr>
            <p:spPr bwMode="auto">
              <a:xfrm>
                <a:off x="6333015" y="5520908"/>
                <a:ext cx="59608" cy="59608"/>
              </a:xfrm>
              <a:custGeom>
                <a:avLst/>
                <a:gdLst>
                  <a:gd name="T0" fmla="*/ 4 w 36"/>
                  <a:gd name="T1" fmla="*/ 27 h 36"/>
                  <a:gd name="T2" fmla="*/ 9 w 36"/>
                  <a:gd name="T3" fmla="*/ 5 h 36"/>
                  <a:gd name="T4" fmla="*/ 31 w 36"/>
                  <a:gd name="T5" fmla="*/ 10 h 36"/>
                  <a:gd name="T6" fmla="*/ 26 w 36"/>
                  <a:gd name="T7" fmla="*/ 32 h 36"/>
                  <a:gd name="T8" fmla="*/ 4 w 36"/>
                  <a:gd name="T9" fmla="*/ 27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7"/>
                    </a:moveTo>
                    <a:cubicBezTo>
                      <a:pt x="0" y="19"/>
                      <a:pt x="2" y="9"/>
                      <a:pt x="9" y="5"/>
                    </a:cubicBezTo>
                    <a:cubicBezTo>
                      <a:pt x="17" y="0"/>
                      <a:pt x="27" y="2"/>
                      <a:pt x="31" y="10"/>
                    </a:cubicBezTo>
                    <a:cubicBezTo>
                      <a:pt x="36" y="17"/>
                      <a:pt x="33" y="27"/>
                      <a:pt x="26" y="32"/>
                    </a:cubicBezTo>
                    <a:cubicBezTo>
                      <a:pt x="19" y="36"/>
                      <a:pt x="9" y="34"/>
                      <a:pt x="4" y="27"/>
                    </a:cubicBezTo>
                    <a:close/>
                    <a:moveTo>
                      <a:pt x="28" y="12"/>
                    </a:moveTo>
                    <a:cubicBezTo>
                      <a:pt x="24" y="7"/>
                      <a:pt x="17" y="5"/>
                      <a:pt x="12" y="8"/>
                    </a:cubicBezTo>
                    <a:cubicBezTo>
                      <a:pt x="6" y="12"/>
                      <a:pt x="4" y="19"/>
                      <a:pt x="8" y="24"/>
                    </a:cubicBezTo>
                    <a:cubicBezTo>
                      <a:pt x="11" y="30"/>
                      <a:pt x="18" y="32"/>
                      <a:pt x="24" y="28"/>
                    </a:cubicBezTo>
                    <a:cubicBezTo>
                      <a:pt x="29" y="25"/>
                      <a:pt x="31"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2" name="Freeform 918"/>
              <p:cNvSpPr>
                <a:spLocks/>
              </p:cNvSpPr>
              <p:nvPr/>
            </p:nvSpPr>
            <p:spPr bwMode="auto">
              <a:xfrm>
                <a:off x="6215201" y="4769844"/>
                <a:ext cx="152878" cy="758077"/>
              </a:xfrm>
              <a:custGeom>
                <a:avLst/>
                <a:gdLst>
                  <a:gd name="T0" fmla="*/ 88 w 92"/>
                  <a:gd name="T1" fmla="*/ 457 h 457"/>
                  <a:gd name="T2" fmla="*/ 92 w 92"/>
                  <a:gd name="T3" fmla="*/ 457 h 457"/>
                  <a:gd name="T4" fmla="*/ 92 w 92"/>
                  <a:gd name="T5" fmla="*/ 148 h 457"/>
                  <a:gd name="T6" fmla="*/ 79 w 92"/>
                  <a:gd name="T7" fmla="*/ 120 h 457"/>
                  <a:gd name="T8" fmla="*/ 15 w 92"/>
                  <a:gd name="T9" fmla="*/ 62 h 457"/>
                  <a:gd name="T10" fmla="*/ 4 w 92"/>
                  <a:gd name="T11" fmla="*/ 37 h 457"/>
                  <a:gd name="T12" fmla="*/ 4 w 92"/>
                  <a:gd name="T13" fmla="*/ 0 h 457"/>
                  <a:gd name="T14" fmla="*/ 0 w 92"/>
                  <a:gd name="T15" fmla="*/ 0 h 457"/>
                  <a:gd name="T16" fmla="*/ 0 w 92"/>
                  <a:gd name="T17" fmla="*/ 37 h 457"/>
                  <a:gd name="T18" fmla="*/ 12 w 92"/>
                  <a:gd name="T19" fmla="*/ 65 h 457"/>
                  <a:gd name="T20" fmla="*/ 76 w 92"/>
                  <a:gd name="T21" fmla="*/ 123 h 457"/>
                  <a:gd name="T22" fmla="*/ 88 w 92"/>
                  <a:gd name="T23" fmla="*/ 148 h 457"/>
                  <a:gd name="T24" fmla="*/ 88 w 92"/>
                  <a:gd name="T25"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457">
                    <a:moveTo>
                      <a:pt x="88" y="457"/>
                    </a:moveTo>
                    <a:cubicBezTo>
                      <a:pt x="92" y="457"/>
                      <a:pt x="92" y="457"/>
                      <a:pt x="92" y="457"/>
                    </a:cubicBezTo>
                    <a:cubicBezTo>
                      <a:pt x="92" y="148"/>
                      <a:pt x="92" y="148"/>
                      <a:pt x="92" y="148"/>
                    </a:cubicBezTo>
                    <a:cubicBezTo>
                      <a:pt x="92" y="139"/>
                      <a:pt x="86" y="127"/>
                      <a:pt x="79" y="120"/>
                    </a:cubicBezTo>
                    <a:cubicBezTo>
                      <a:pt x="15" y="62"/>
                      <a:pt x="15" y="62"/>
                      <a:pt x="15" y="62"/>
                    </a:cubicBezTo>
                    <a:cubicBezTo>
                      <a:pt x="9" y="56"/>
                      <a:pt x="4" y="45"/>
                      <a:pt x="4" y="37"/>
                    </a:cubicBezTo>
                    <a:cubicBezTo>
                      <a:pt x="4" y="0"/>
                      <a:pt x="4" y="0"/>
                      <a:pt x="4" y="0"/>
                    </a:cubicBezTo>
                    <a:cubicBezTo>
                      <a:pt x="2" y="0"/>
                      <a:pt x="1" y="0"/>
                      <a:pt x="0" y="0"/>
                    </a:cubicBezTo>
                    <a:cubicBezTo>
                      <a:pt x="0" y="37"/>
                      <a:pt x="0" y="37"/>
                      <a:pt x="0" y="37"/>
                    </a:cubicBezTo>
                    <a:cubicBezTo>
                      <a:pt x="0" y="46"/>
                      <a:pt x="5" y="59"/>
                      <a:pt x="12" y="65"/>
                    </a:cubicBezTo>
                    <a:cubicBezTo>
                      <a:pt x="76" y="123"/>
                      <a:pt x="76" y="123"/>
                      <a:pt x="76" y="123"/>
                    </a:cubicBezTo>
                    <a:cubicBezTo>
                      <a:pt x="83" y="129"/>
                      <a:pt x="88" y="140"/>
                      <a:pt x="88" y="148"/>
                    </a:cubicBezTo>
                    <a:lnTo>
                      <a:pt x="88" y="457"/>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3" name="Freeform 919"/>
              <p:cNvSpPr>
                <a:spLocks noEditPoints="1"/>
              </p:cNvSpPr>
              <p:nvPr/>
            </p:nvSpPr>
            <p:spPr bwMode="auto">
              <a:xfrm>
                <a:off x="6361066" y="4792986"/>
                <a:ext cx="59608" cy="52596"/>
              </a:xfrm>
              <a:custGeom>
                <a:avLst/>
                <a:gdLst>
                  <a:gd name="T0" fmla="*/ 20 w 36"/>
                  <a:gd name="T1" fmla="*/ 31 h 32"/>
                  <a:gd name="T2" fmla="*/ 27 w 36"/>
                  <a:gd name="T3" fmla="*/ 29 h 32"/>
                  <a:gd name="T4" fmla="*/ 32 w 36"/>
                  <a:gd name="T5" fmla="*/ 7 h 32"/>
                  <a:gd name="T6" fmla="*/ 20 w 36"/>
                  <a:gd name="T7" fmla="*/ 0 h 32"/>
                  <a:gd name="T8" fmla="*/ 16 w 36"/>
                  <a:gd name="T9" fmla="*/ 0 h 32"/>
                  <a:gd name="T10" fmla="*/ 10 w 36"/>
                  <a:gd name="T11" fmla="*/ 2 h 32"/>
                  <a:gd name="T12" fmla="*/ 5 w 36"/>
                  <a:gd name="T13" fmla="*/ 24 h 32"/>
                  <a:gd name="T14" fmla="*/ 16 w 36"/>
                  <a:gd name="T15" fmla="*/ 31 h 32"/>
                  <a:gd name="T16" fmla="*/ 20 w 36"/>
                  <a:gd name="T17" fmla="*/ 31 h 32"/>
                  <a:gd name="T18" fmla="*/ 20 w 36"/>
                  <a:gd name="T19" fmla="*/ 27 h 32"/>
                  <a:gd name="T20" fmla="*/ 16 w 36"/>
                  <a:gd name="T21" fmla="*/ 27 h 32"/>
                  <a:gd name="T22" fmla="*/ 8 w 36"/>
                  <a:gd name="T23" fmla="*/ 22 h 32"/>
                  <a:gd name="T24" fmla="*/ 12 w 36"/>
                  <a:gd name="T25" fmla="*/ 6 h 32"/>
                  <a:gd name="T26" fmla="*/ 16 w 36"/>
                  <a:gd name="T27" fmla="*/ 4 h 32"/>
                  <a:gd name="T28" fmla="*/ 20 w 36"/>
                  <a:gd name="T29" fmla="*/ 4 h 32"/>
                  <a:gd name="T30" fmla="*/ 28 w 36"/>
                  <a:gd name="T31" fmla="*/ 10 h 32"/>
                  <a:gd name="T32" fmla="*/ 24 w 36"/>
                  <a:gd name="T33" fmla="*/ 26 h 32"/>
                  <a:gd name="T34" fmla="*/ 20 w 36"/>
                  <a:gd name="T3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2">
                    <a:moveTo>
                      <a:pt x="20" y="31"/>
                    </a:moveTo>
                    <a:cubicBezTo>
                      <a:pt x="22" y="31"/>
                      <a:pt x="25" y="30"/>
                      <a:pt x="27" y="29"/>
                    </a:cubicBezTo>
                    <a:cubicBezTo>
                      <a:pt x="34" y="25"/>
                      <a:pt x="36" y="15"/>
                      <a:pt x="32" y="7"/>
                    </a:cubicBezTo>
                    <a:cubicBezTo>
                      <a:pt x="29" y="3"/>
                      <a:pt x="25" y="1"/>
                      <a:pt x="20" y="0"/>
                    </a:cubicBezTo>
                    <a:cubicBezTo>
                      <a:pt x="19" y="0"/>
                      <a:pt x="18" y="0"/>
                      <a:pt x="16" y="0"/>
                    </a:cubicBezTo>
                    <a:cubicBezTo>
                      <a:pt x="14" y="0"/>
                      <a:pt x="12" y="1"/>
                      <a:pt x="10" y="2"/>
                    </a:cubicBezTo>
                    <a:cubicBezTo>
                      <a:pt x="3" y="7"/>
                      <a:pt x="0" y="17"/>
                      <a:pt x="5" y="24"/>
                    </a:cubicBezTo>
                    <a:cubicBezTo>
                      <a:pt x="7" y="28"/>
                      <a:pt x="12" y="31"/>
                      <a:pt x="16" y="31"/>
                    </a:cubicBezTo>
                    <a:cubicBezTo>
                      <a:pt x="18" y="32"/>
                      <a:pt x="19" y="32"/>
                      <a:pt x="20" y="31"/>
                    </a:cubicBezTo>
                    <a:close/>
                    <a:moveTo>
                      <a:pt x="20" y="27"/>
                    </a:moveTo>
                    <a:cubicBezTo>
                      <a:pt x="19" y="28"/>
                      <a:pt x="18" y="28"/>
                      <a:pt x="16" y="27"/>
                    </a:cubicBezTo>
                    <a:cubicBezTo>
                      <a:pt x="13" y="27"/>
                      <a:pt x="10" y="25"/>
                      <a:pt x="8" y="22"/>
                    </a:cubicBezTo>
                    <a:cubicBezTo>
                      <a:pt x="5" y="16"/>
                      <a:pt x="7" y="9"/>
                      <a:pt x="12" y="6"/>
                    </a:cubicBezTo>
                    <a:cubicBezTo>
                      <a:pt x="13" y="5"/>
                      <a:pt x="15" y="4"/>
                      <a:pt x="16" y="4"/>
                    </a:cubicBezTo>
                    <a:cubicBezTo>
                      <a:pt x="18" y="4"/>
                      <a:pt x="19" y="4"/>
                      <a:pt x="20" y="4"/>
                    </a:cubicBezTo>
                    <a:cubicBezTo>
                      <a:pt x="23" y="5"/>
                      <a:pt x="26" y="7"/>
                      <a:pt x="28" y="10"/>
                    </a:cubicBezTo>
                    <a:cubicBezTo>
                      <a:pt x="32" y="15"/>
                      <a:pt x="30" y="22"/>
                      <a:pt x="24" y="26"/>
                    </a:cubicBezTo>
                    <a:cubicBezTo>
                      <a:pt x="23" y="27"/>
                      <a:pt x="22" y="27"/>
                      <a:pt x="20" y="27"/>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4" name="Freeform 920"/>
              <p:cNvSpPr>
                <a:spLocks noEditPoints="1"/>
              </p:cNvSpPr>
              <p:nvPr/>
            </p:nvSpPr>
            <p:spPr bwMode="auto">
              <a:xfrm>
                <a:off x="6505528" y="5643631"/>
                <a:ext cx="59608" cy="59608"/>
              </a:xfrm>
              <a:custGeom>
                <a:avLst/>
                <a:gdLst>
                  <a:gd name="T0" fmla="*/ 5 w 36"/>
                  <a:gd name="T1" fmla="*/ 26 h 36"/>
                  <a:gd name="T2" fmla="*/ 10 w 36"/>
                  <a:gd name="T3" fmla="*/ 4 h 36"/>
                  <a:gd name="T4" fmla="*/ 32 w 36"/>
                  <a:gd name="T5" fmla="*/ 10 h 36"/>
                  <a:gd name="T6" fmla="*/ 27 w 36"/>
                  <a:gd name="T7" fmla="*/ 31 h 36"/>
                  <a:gd name="T8" fmla="*/ 5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5" y="26"/>
                    </a:moveTo>
                    <a:cubicBezTo>
                      <a:pt x="0" y="19"/>
                      <a:pt x="2" y="9"/>
                      <a:pt x="10" y="4"/>
                    </a:cubicBezTo>
                    <a:cubicBezTo>
                      <a:pt x="17" y="0"/>
                      <a:pt x="27" y="2"/>
                      <a:pt x="32" y="10"/>
                    </a:cubicBezTo>
                    <a:cubicBezTo>
                      <a:pt x="36" y="17"/>
                      <a:pt x="34" y="27"/>
                      <a:pt x="27" y="31"/>
                    </a:cubicBezTo>
                    <a:cubicBezTo>
                      <a:pt x="19" y="36"/>
                      <a:pt x="9" y="34"/>
                      <a:pt x="5" y="26"/>
                    </a:cubicBezTo>
                    <a:close/>
                    <a:moveTo>
                      <a:pt x="28" y="12"/>
                    </a:moveTo>
                    <a:cubicBezTo>
                      <a:pt x="25" y="6"/>
                      <a:pt x="18" y="4"/>
                      <a:pt x="12" y="8"/>
                    </a:cubicBezTo>
                    <a:cubicBezTo>
                      <a:pt x="7" y="11"/>
                      <a:pt x="5" y="18"/>
                      <a:pt x="8" y="24"/>
                    </a:cubicBezTo>
                    <a:cubicBezTo>
                      <a:pt x="12" y="30"/>
                      <a:pt x="19" y="31"/>
                      <a:pt x="24" y="28"/>
                    </a:cubicBezTo>
                    <a:cubicBezTo>
                      <a:pt x="30" y="24"/>
                      <a:pt x="32"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5" name="Freeform 921"/>
              <p:cNvSpPr>
                <a:spLocks/>
              </p:cNvSpPr>
              <p:nvPr/>
            </p:nvSpPr>
            <p:spPr bwMode="auto">
              <a:xfrm>
                <a:off x="6387714" y="4837867"/>
                <a:ext cx="152878" cy="812776"/>
              </a:xfrm>
              <a:custGeom>
                <a:avLst/>
                <a:gdLst>
                  <a:gd name="T0" fmla="*/ 88 w 92"/>
                  <a:gd name="T1" fmla="*/ 490 h 490"/>
                  <a:gd name="T2" fmla="*/ 92 w 92"/>
                  <a:gd name="T3" fmla="*/ 490 h 490"/>
                  <a:gd name="T4" fmla="*/ 92 w 92"/>
                  <a:gd name="T5" fmla="*/ 169 h 490"/>
                  <a:gd name="T6" fmla="*/ 80 w 92"/>
                  <a:gd name="T7" fmla="*/ 141 h 490"/>
                  <a:gd name="T8" fmla="*/ 16 w 92"/>
                  <a:gd name="T9" fmla="*/ 83 h 490"/>
                  <a:gd name="T10" fmla="*/ 4 w 92"/>
                  <a:gd name="T11" fmla="*/ 57 h 490"/>
                  <a:gd name="T12" fmla="*/ 4 w 92"/>
                  <a:gd name="T13" fmla="*/ 0 h 490"/>
                  <a:gd name="T14" fmla="*/ 0 w 92"/>
                  <a:gd name="T15" fmla="*/ 0 h 490"/>
                  <a:gd name="T16" fmla="*/ 0 w 92"/>
                  <a:gd name="T17" fmla="*/ 57 h 490"/>
                  <a:gd name="T18" fmla="*/ 13 w 92"/>
                  <a:gd name="T19" fmla="*/ 86 h 490"/>
                  <a:gd name="T20" fmla="*/ 77 w 92"/>
                  <a:gd name="T21" fmla="*/ 144 h 490"/>
                  <a:gd name="T22" fmla="*/ 88 w 92"/>
                  <a:gd name="T23" fmla="*/ 169 h 490"/>
                  <a:gd name="T24" fmla="*/ 88 w 92"/>
                  <a:gd name="T2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490">
                    <a:moveTo>
                      <a:pt x="88" y="490"/>
                    </a:moveTo>
                    <a:cubicBezTo>
                      <a:pt x="92" y="490"/>
                      <a:pt x="92" y="490"/>
                      <a:pt x="92" y="490"/>
                    </a:cubicBezTo>
                    <a:cubicBezTo>
                      <a:pt x="92" y="169"/>
                      <a:pt x="92" y="169"/>
                      <a:pt x="92" y="169"/>
                    </a:cubicBezTo>
                    <a:cubicBezTo>
                      <a:pt x="92" y="160"/>
                      <a:pt x="87" y="147"/>
                      <a:pt x="80" y="141"/>
                    </a:cubicBezTo>
                    <a:cubicBezTo>
                      <a:pt x="16" y="83"/>
                      <a:pt x="16" y="83"/>
                      <a:pt x="16" y="83"/>
                    </a:cubicBezTo>
                    <a:cubicBezTo>
                      <a:pt x="9" y="77"/>
                      <a:pt x="4" y="66"/>
                      <a:pt x="4" y="57"/>
                    </a:cubicBezTo>
                    <a:cubicBezTo>
                      <a:pt x="4" y="0"/>
                      <a:pt x="4" y="0"/>
                      <a:pt x="4" y="0"/>
                    </a:cubicBezTo>
                    <a:cubicBezTo>
                      <a:pt x="3" y="1"/>
                      <a:pt x="2" y="1"/>
                      <a:pt x="0" y="0"/>
                    </a:cubicBezTo>
                    <a:cubicBezTo>
                      <a:pt x="0" y="57"/>
                      <a:pt x="0" y="57"/>
                      <a:pt x="0" y="57"/>
                    </a:cubicBezTo>
                    <a:cubicBezTo>
                      <a:pt x="0" y="67"/>
                      <a:pt x="6" y="79"/>
                      <a:pt x="13" y="86"/>
                    </a:cubicBezTo>
                    <a:cubicBezTo>
                      <a:pt x="77" y="144"/>
                      <a:pt x="77" y="144"/>
                      <a:pt x="77" y="144"/>
                    </a:cubicBezTo>
                    <a:cubicBezTo>
                      <a:pt x="83" y="149"/>
                      <a:pt x="88" y="161"/>
                      <a:pt x="88" y="169"/>
                    </a:cubicBezTo>
                    <a:lnTo>
                      <a:pt x="88" y="490"/>
                    </a:ln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6" name="Freeform 922"/>
              <p:cNvSpPr>
                <a:spLocks/>
              </p:cNvSpPr>
              <p:nvPr/>
            </p:nvSpPr>
            <p:spPr bwMode="auto">
              <a:xfrm>
                <a:off x="6429090" y="2330814"/>
                <a:ext cx="260874" cy="348533"/>
              </a:xfrm>
              <a:custGeom>
                <a:avLst/>
                <a:gdLst>
                  <a:gd name="T0" fmla="*/ 157 w 157"/>
                  <a:gd name="T1" fmla="*/ 0 h 210"/>
                  <a:gd name="T2" fmla="*/ 157 w 157"/>
                  <a:gd name="T3" fmla="*/ 129 h 210"/>
                  <a:gd name="T4" fmla="*/ 146 w 157"/>
                  <a:gd name="T5" fmla="*/ 156 h 210"/>
                  <a:gd name="T6" fmla="*/ 105 w 157"/>
                  <a:gd name="T7" fmla="*/ 198 h 210"/>
                  <a:gd name="T8" fmla="*/ 78 w 157"/>
                  <a:gd name="T9" fmla="*/ 210 h 210"/>
                  <a:gd name="T10" fmla="*/ 0 w 157"/>
                  <a:gd name="T11" fmla="*/ 210 h 210"/>
                </a:gdLst>
                <a:ahLst/>
                <a:cxnLst>
                  <a:cxn ang="0">
                    <a:pos x="T0" y="T1"/>
                  </a:cxn>
                  <a:cxn ang="0">
                    <a:pos x="T2" y="T3"/>
                  </a:cxn>
                  <a:cxn ang="0">
                    <a:pos x="T4" y="T5"/>
                  </a:cxn>
                  <a:cxn ang="0">
                    <a:pos x="T6" y="T7"/>
                  </a:cxn>
                  <a:cxn ang="0">
                    <a:pos x="T8" y="T9"/>
                  </a:cxn>
                  <a:cxn ang="0">
                    <a:pos x="T10" y="T11"/>
                  </a:cxn>
                </a:cxnLst>
                <a:rect l="0" t="0" r="r" b="b"/>
                <a:pathLst>
                  <a:path w="157" h="210">
                    <a:moveTo>
                      <a:pt x="157" y="0"/>
                    </a:moveTo>
                    <a:cubicBezTo>
                      <a:pt x="157" y="129"/>
                      <a:pt x="157" y="129"/>
                      <a:pt x="157" y="129"/>
                    </a:cubicBezTo>
                    <a:cubicBezTo>
                      <a:pt x="157" y="138"/>
                      <a:pt x="152" y="150"/>
                      <a:pt x="146" y="156"/>
                    </a:cubicBezTo>
                    <a:cubicBezTo>
                      <a:pt x="105" y="198"/>
                      <a:pt x="105" y="198"/>
                      <a:pt x="105" y="198"/>
                    </a:cubicBezTo>
                    <a:cubicBezTo>
                      <a:pt x="99" y="204"/>
                      <a:pt x="87" y="210"/>
                      <a:pt x="78" y="210"/>
                    </a:cubicBezTo>
                    <a:cubicBezTo>
                      <a:pt x="0" y="210"/>
                      <a:pt x="0" y="210"/>
                      <a:pt x="0" y="21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7" name="Line 923"/>
              <p:cNvSpPr>
                <a:spLocks noChangeShapeType="1"/>
              </p:cNvSpPr>
              <p:nvPr/>
            </p:nvSpPr>
            <p:spPr bwMode="auto">
              <a:xfrm flipH="1">
                <a:off x="6470465" y="2307672"/>
                <a:ext cx="84854"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8" name="Line 924"/>
              <p:cNvSpPr>
                <a:spLocks noChangeShapeType="1"/>
              </p:cNvSpPr>
              <p:nvPr/>
            </p:nvSpPr>
            <p:spPr bwMode="auto">
              <a:xfrm>
                <a:off x="6404545" y="2400941"/>
                <a:ext cx="0" cy="190746"/>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9" name="Freeform 925"/>
              <p:cNvSpPr>
                <a:spLocks noEditPoints="1"/>
              </p:cNvSpPr>
              <p:nvPr/>
            </p:nvSpPr>
            <p:spPr bwMode="auto">
              <a:xfrm>
                <a:off x="6546903" y="2339229"/>
                <a:ext cx="59608" cy="59608"/>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7" y="32"/>
                    </a:cubicBezTo>
                    <a:cubicBezTo>
                      <a:pt x="19" y="36"/>
                      <a:pt x="9" y="34"/>
                      <a:pt x="5" y="26"/>
                    </a:cubicBezTo>
                    <a:cubicBezTo>
                      <a:pt x="0" y="19"/>
                      <a:pt x="2" y="9"/>
                      <a:pt x="10" y="5"/>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0" name="Freeform 926"/>
              <p:cNvSpPr>
                <a:spLocks noEditPoints="1"/>
              </p:cNvSpPr>
              <p:nvPr/>
            </p:nvSpPr>
            <p:spPr bwMode="auto">
              <a:xfrm>
                <a:off x="6374390" y="2583273"/>
                <a:ext cx="59608" cy="61011"/>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9 h 37"/>
                  <a:gd name="T12" fmla="*/ 28 w 36"/>
                  <a:gd name="T13" fmla="*/ 12 h 37"/>
                  <a:gd name="T14" fmla="*/ 12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3" y="28"/>
                      <a:pt x="26" y="32"/>
                    </a:cubicBezTo>
                    <a:cubicBezTo>
                      <a:pt x="19" y="37"/>
                      <a:pt x="9" y="34"/>
                      <a:pt x="4" y="27"/>
                    </a:cubicBezTo>
                    <a:cubicBezTo>
                      <a:pt x="0" y="19"/>
                      <a:pt x="2" y="10"/>
                      <a:pt x="9" y="5"/>
                    </a:cubicBezTo>
                    <a:close/>
                    <a:moveTo>
                      <a:pt x="24" y="29"/>
                    </a:moveTo>
                    <a:cubicBezTo>
                      <a:pt x="29" y="25"/>
                      <a:pt x="31" y="18"/>
                      <a:pt x="28" y="12"/>
                    </a:cubicBezTo>
                    <a:cubicBezTo>
                      <a:pt x="24" y="7"/>
                      <a:pt x="17" y="5"/>
                      <a:pt x="12" y="9"/>
                    </a:cubicBezTo>
                    <a:cubicBezTo>
                      <a:pt x="6" y="12"/>
                      <a:pt x="4" y="19"/>
                      <a:pt x="8" y="25"/>
                    </a:cubicBezTo>
                    <a:cubicBezTo>
                      <a:pt x="11" y="30"/>
                      <a:pt x="18"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1" name="Freeform 927"/>
              <p:cNvSpPr>
                <a:spLocks/>
              </p:cNvSpPr>
              <p:nvPr/>
            </p:nvSpPr>
            <p:spPr bwMode="auto">
              <a:xfrm>
                <a:off x="6431193" y="2392526"/>
                <a:ext cx="145865" cy="222304"/>
              </a:xfrm>
              <a:custGeom>
                <a:avLst/>
                <a:gdLst>
                  <a:gd name="T0" fmla="*/ 88 w 88"/>
                  <a:gd name="T1" fmla="*/ 0 h 134"/>
                  <a:gd name="T2" fmla="*/ 88 w 88"/>
                  <a:gd name="T3" fmla="*/ 80 h 134"/>
                  <a:gd name="T4" fmla="*/ 80 w 88"/>
                  <a:gd name="T5" fmla="*/ 101 h 134"/>
                  <a:gd name="T6" fmla="*/ 58 w 88"/>
                  <a:gd name="T7" fmla="*/ 124 h 134"/>
                  <a:gd name="T8" fmla="*/ 38 w 88"/>
                  <a:gd name="T9" fmla="*/ 133 h 134"/>
                  <a:gd name="T10" fmla="*/ 0 w 88"/>
                  <a:gd name="T11" fmla="*/ 134 h 134"/>
                </a:gdLst>
                <a:ahLst/>
                <a:cxnLst>
                  <a:cxn ang="0">
                    <a:pos x="T0" y="T1"/>
                  </a:cxn>
                  <a:cxn ang="0">
                    <a:pos x="T2" y="T3"/>
                  </a:cxn>
                  <a:cxn ang="0">
                    <a:pos x="T4" y="T5"/>
                  </a:cxn>
                  <a:cxn ang="0">
                    <a:pos x="T6" y="T7"/>
                  </a:cxn>
                  <a:cxn ang="0">
                    <a:pos x="T8" y="T9"/>
                  </a:cxn>
                  <a:cxn ang="0">
                    <a:pos x="T10" y="T11"/>
                  </a:cxn>
                </a:cxnLst>
                <a:rect l="0" t="0" r="r" b="b"/>
                <a:pathLst>
                  <a:path w="88" h="134">
                    <a:moveTo>
                      <a:pt x="88" y="0"/>
                    </a:moveTo>
                    <a:cubicBezTo>
                      <a:pt x="88" y="80"/>
                      <a:pt x="88" y="80"/>
                      <a:pt x="88" y="80"/>
                    </a:cubicBezTo>
                    <a:cubicBezTo>
                      <a:pt x="88" y="86"/>
                      <a:pt x="84" y="96"/>
                      <a:pt x="80" y="101"/>
                    </a:cubicBezTo>
                    <a:cubicBezTo>
                      <a:pt x="58" y="124"/>
                      <a:pt x="58" y="124"/>
                      <a:pt x="58" y="124"/>
                    </a:cubicBezTo>
                    <a:cubicBezTo>
                      <a:pt x="53" y="129"/>
                      <a:pt x="44" y="133"/>
                      <a:pt x="38" y="133"/>
                    </a:cubicBezTo>
                    <a:cubicBezTo>
                      <a:pt x="0" y="134"/>
                      <a:pt x="0" y="134"/>
                      <a:pt x="0" y="134"/>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2" name="Freeform 928"/>
              <p:cNvSpPr>
                <a:spLocks noEditPoints="1"/>
              </p:cNvSpPr>
              <p:nvPr/>
            </p:nvSpPr>
            <p:spPr bwMode="auto">
              <a:xfrm>
                <a:off x="7288851" y="3504045"/>
                <a:ext cx="59608" cy="59608"/>
              </a:xfrm>
              <a:custGeom>
                <a:avLst/>
                <a:gdLst>
                  <a:gd name="T0" fmla="*/ 10 w 36"/>
                  <a:gd name="T1" fmla="*/ 4 h 36"/>
                  <a:gd name="T2" fmla="*/ 32 w 36"/>
                  <a:gd name="T3" fmla="*/ 10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6" y="31"/>
                    </a:cubicBezTo>
                    <a:cubicBezTo>
                      <a:pt x="19" y="36"/>
                      <a:pt x="9" y="34"/>
                      <a:pt x="4" y="26"/>
                    </a:cubicBezTo>
                    <a:cubicBezTo>
                      <a:pt x="0" y="19"/>
                      <a:pt x="2" y="9"/>
                      <a:pt x="10" y="4"/>
                    </a:cubicBezTo>
                    <a:close/>
                    <a:moveTo>
                      <a:pt x="24" y="28"/>
                    </a:moveTo>
                    <a:cubicBezTo>
                      <a:pt x="30" y="25"/>
                      <a:pt x="31" y="17"/>
                      <a:pt x="28" y="12"/>
                    </a:cubicBezTo>
                    <a:cubicBezTo>
                      <a:pt x="25" y="6"/>
                      <a:pt x="17" y="5"/>
                      <a:pt x="12" y="8"/>
                    </a:cubicBezTo>
                    <a:cubicBezTo>
                      <a:pt x="6" y="11"/>
                      <a:pt x="5" y="19"/>
                      <a:pt x="8" y="24"/>
                    </a:cubicBezTo>
                    <a:cubicBezTo>
                      <a:pt x="11"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3" name="Freeform 929"/>
              <p:cNvSpPr>
                <a:spLocks noEditPoints="1"/>
              </p:cNvSpPr>
              <p:nvPr/>
            </p:nvSpPr>
            <p:spPr bwMode="auto">
              <a:xfrm>
                <a:off x="7046210" y="3506850"/>
                <a:ext cx="60310" cy="60310"/>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8" y="0"/>
                      <a:pt x="27" y="2"/>
                      <a:pt x="32" y="10"/>
                    </a:cubicBezTo>
                    <a:cubicBezTo>
                      <a:pt x="36" y="17"/>
                      <a:pt x="34" y="27"/>
                      <a:pt x="27" y="32"/>
                    </a:cubicBezTo>
                    <a:cubicBezTo>
                      <a:pt x="19" y="36"/>
                      <a:pt x="9" y="34"/>
                      <a:pt x="5" y="26"/>
                    </a:cubicBezTo>
                    <a:cubicBezTo>
                      <a:pt x="0" y="19"/>
                      <a:pt x="3" y="9"/>
                      <a:pt x="10" y="5"/>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4" name="Line 930"/>
              <p:cNvSpPr>
                <a:spLocks noChangeShapeType="1"/>
              </p:cNvSpPr>
              <p:nvPr/>
            </p:nvSpPr>
            <p:spPr bwMode="auto">
              <a:xfrm flipH="1">
                <a:off x="7103013" y="3538407"/>
                <a:ext cx="192149"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5" name="Freeform 931"/>
              <p:cNvSpPr>
                <a:spLocks noEditPoints="1"/>
              </p:cNvSpPr>
              <p:nvPr/>
            </p:nvSpPr>
            <p:spPr bwMode="auto">
              <a:xfrm>
                <a:off x="7240463" y="4834361"/>
                <a:ext cx="59608" cy="59608"/>
              </a:xfrm>
              <a:custGeom>
                <a:avLst/>
                <a:gdLst>
                  <a:gd name="T0" fmla="*/ 5 w 36"/>
                  <a:gd name="T1" fmla="*/ 26 h 36"/>
                  <a:gd name="T2" fmla="*/ 10 w 36"/>
                  <a:gd name="T3" fmla="*/ 4 h 36"/>
                  <a:gd name="T4" fmla="*/ 32 w 36"/>
                  <a:gd name="T5" fmla="*/ 10 h 36"/>
                  <a:gd name="T6" fmla="*/ 26 w 36"/>
                  <a:gd name="T7" fmla="*/ 31 h 36"/>
                  <a:gd name="T8" fmla="*/ 5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5" y="26"/>
                    </a:moveTo>
                    <a:cubicBezTo>
                      <a:pt x="0" y="19"/>
                      <a:pt x="2" y="9"/>
                      <a:pt x="10" y="4"/>
                    </a:cubicBezTo>
                    <a:cubicBezTo>
                      <a:pt x="17" y="0"/>
                      <a:pt x="27" y="2"/>
                      <a:pt x="32" y="10"/>
                    </a:cubicBezTo>
                    <a:cubicBezTo>
                      <a:pt x="36" y="17"/>
                      <a:pt x="34" y="27"/>
                      <a:pt x="26" y="31"/>
                    </a:cubicBezTo>
                    <a:cubicBezTo>
                      <a:pt x="19" y="36"/>
                      <a:pt x="9" y="34"/>
                      <a:pt x="5" y="26"/>
                    </a:cubicBezTo>
                    <a:close/>
                    <a:moveTo>
                      <a:pt x="28" y="12"/>
                    </a:moveTo>
                    <a:cubicBezTo>
                      <a:pt x="25" y="6"/>
                      <a:pt x="17" y="5"/>
                      <a:pt x="12" y="8"/>
                    </a:cubicBezTo>
                    <a:cubicBezTo>
                      <a:pt x="6" y="11"/>
                      <a:pt x="5" y="19"/>
                      <a:pt x="8" y="24"/>
                    </a:cubicBezTo>
                    <a:cubicBezTo>
                      <a:pt x="11" y="30"/>
                      <a:pt x="19" y="31"/>
                      <a:pt x="24" y="28"/>
                    </a:cubicBezTo>
                    <a:cubicBezTo>
                      <a:pt x="30" y="25"/>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6" name="Freeform 932"/>
              <p:cNvSpPr>
                <a:spLocks noEditPoints="1"/>
              </p:cNvSpPr>
              <p:nvPr/>
            </p:nvSpPr>
            <p:spPr bwMode="auto">
              <a:xfrm>
                <a:off x="7243969" y="5074898"/>
                <a:ext cx="59608" cy="61011"/>
              </a:xfrm>
              <a:custGeom>
                <a:avLst/>
                <a:gdLst>
                  <a:gd name="T0" fmla="*/ 5 w 36"/>
                  <a:gd name="T1" fmla="*/ 27 h 37"/>
                  <a:gd name="T2" fmla="*/ 10 w 36"/>
                  <a:gd name="T3" fmla="*/ 5 h 37"/>
                  <a:gd name="T4" fmla="*/ 32 w 36"/>
                  <a:gd name="T5" fmla="*/ 10 h 37"/>
                  <a:gd name="T6" fmla="*/ 27 w 36"/>
                  <a:gd name="T7" fmla="*/ 32 h 37"/>
                  <a:gd name="T8" fmla="*/ 5 w 36"/>
                  <a:gd name="T9" fmla="*/ 27 h 37"/>
                  <a:gd name="T10" fmla="*/ 28 w 36"/>
                  <a:gd name="T11" fmla="*/ 12 h 37"/>
                  <a:gd name="T12" fmla="*/ 12 w 36"/>
                  <a:gd name="T13" fmla="*/ 9 h 37"/>
                  <a:gd name="T14" fmla="*/ 8 w 36"/>
                  <a:gd name="T15" fmla="*/ 25 h 37"/>
                  <a:gd name="T16" fmla="*/ 24 w 36"/>
                  <a:gd name="T17" fmla="*/ 29 h 37"/>
                  <a:gd name="T18" fmla="*/ 28 w 36"/>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5" y="27"/>
                    </a:moveTo>
                    <a:cubicBezTo>
                      <a:pt x="0" y="19"/>
                      <a:pt x="2" y="10"/>
                      <a:pt x="10" y="5"/>
                    </a:cubicBezTo>
                    <a:cubicBezTo>
                      <a:pt x="17" y="0"/>
                      <a:pt x="27" y="3"/>
                      <a:pt x="32" y="10"/>
                    </a:cubicBezTo>
                    <a:cubicBezTo>
                      <a:pt x="36" y="18"/>
                      <a:pt x="34" y="28"/>
                      <a:pt x="27" y="32"/>
                    </a:cubicBezTo>
                    <a:cubicBezTo>
                      <a:pt x="19" y="37"/>
                      <a:pt x="9" y="34"/>
                      <a:pt x="5" y="27"/>
                    </a:cubicBezTo>
                    <a:close/>
                    <a:moveTo>
                      <a:pt x="28" y="12"/>
                    </a:moveTo>
                    <a:cubicBezTo>
                      <a:pt x="25" y="7"/>
                      <a:pt x="18" y="5"/>
                      <a:pt x="12" y="9"/>
                    </a:cubicBezTo>
                    <a:cubicBezTo>
                      <a:pt x="7" y="12"/>
                      <a:pt x="5" y="19"/>
                      <a:pt x="8" y="25"/>
                    </a:cubicBezTo>
                    <a:cubicBezTo>
                      <a:pt x="12" y="30"/>
                      <a:pt x="19" y="32"/>
                      <a:pt x="24" y="29"/>
                    </a:cubicBezTo>
                    <a:cubicBezTo>
                      <a:pt x="30" y="25"/>
                      <a:pt x="32"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7" name="Line 933"/>
              <p:cNvSpPr>
                <a:spLocks noChangeShapeType="1"/>
              </p:cNvSpPr>
              <p:nvPr/>
            </p:nvSpPr>
            <p:spPr bwMode="auto">
              <a:xfrm>
                <a:off x="7275527" y="4887658"/>
                <a:ext cx="0" cy="192149"/>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8" name="Freeform 934"/>
              <p:cNvSpPr>
                <a:spLocks noEditPoints="1"/>
              </p:cNvSpPr>
              <p:nvPr/>
            </p:nvSpPr>
            <p:spPr bwMode="auto">
              <a:xfrm>
                <a:off x="6875801" y="3985118"/>
                <a:ext cx="59608" cy="61011"/>
              </a:xfrm>
              <a:custGeom>
                <a:avLst/>
                <a:gdLst>
                  <a:gd name="T0" fmla="*/ 10 w 36"/>
                  <a:gd name="T1" fmla="*/ 5 h 37"/>
                  <a:gd name="T2" fmla="*/ 32 w 36"/>
                  <a:gd name="T3" fmla="*/ 10 h 37"/>
                  <a:gd name="T4" fmla="*/ 26 w 36"/>
                  <a:gd name="T5" fmla="*/ 32 h 37"/>
                  <a:gd name="T6" fmla="*/ 5 w 36"/>
                  <a:gd name="T7" fmla="*/ 27 h 37"/>
                  <a:gd name="T8" fmla="*/ 10 w 36"/>
                  <a:gd name="T9" fmla="*/ 5 h 37"/>
                  <a:gd name="T10" fmla="*/ 24 w 36"/>
                  <a:gd name="T11" fmla="*/ 29 h 37"/>
                  <a:gd name="T12" fmla="*/ 28 w 36"/>
                  <a:gd name="T13" fmla="*/ 12 h 37"/>
                  <a:gd name="T14" fmla="*/ 12 w 36"/>
                  <a:gd name="T15" fmla="*/ 8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2" y="10"/>
                    </a:cubicBezTo>
                    <a:cubicBezTo>
                      <a:pt x="36" y="18"/>
                      <a:pt x="34" y="27"/>
                      <a:pt x="26" y="32"/>
                    </a:cubicBezTo>
                    <a:cubicBezTo>
                      <a:pt x="19" y="37"/>
                      <a:pt x="9" y="34"/>
                      <a:pt x="5" y="27"/>
                    </a:cubicBezTo>
                    <a:cubicBezTo>
                      <a:pt x="0" y="19"/>
                      <a:pt x="2" y="10"/>
                      <a:pt x="10" y="5"/>
                    </a:cubicBezTo>
                    <a:close/>
                    <a:moveTo>
                      <a:pt x="24" y="29"/>
                    </a:moveTo>
                    <a:cubicBezTo>
                      <a:pt x="30" y="25"/>
                      <a:pt x="31" y="18"/>
                      <a:pt x="28" y="12"/>
                    </a:cubicBezTo>
                    <a:cubicBezTo>
                      <a:pt x="25" y="7"/>
                      <a:pt x="17" y="5"/>
                      <a:pt x="12" y="8"/>
                    </a:cubicBezTo>
                    <a:cubicBezTo>
                      <a:pt x="6" y="12"/>
                      <a:pt x="5" y="19"/>
                      <a:pt x="8" y="25"/>
                    </a:cubicBezTo>
                    <a:cubicBezTo>
                      <a:pt x="11" y="30"/>
                      <a:pt x="19"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9" name="Freeform 935"/>
              <p:cNvSpPr>
                <a:spLocks noEditPoints="1"/>
              </p:cNvSpPr>
              <p:nvPr/>
            </p:nvSpPr>
            <p:spPr bwMode="auto">
              <a:xfrm>
                <a:off x="6613524" y="3987924"/>
                <a:ext cx="61011" cy="60310"/>
              </a:xfrm>
              <a:custGeom>
                <a:avLst/>
                <a:gdLst>
                  <a:gd name="T0" fmla="*/ 10 w 37"/>
                  <a:gd name="T1" fmla="*/ 5 h 36"/>
                  <a:gd name="T2" fmla="*/ 32 w 37"/>
                  <a:gd name="T3" fmla="*/ 10 h 36"/>
                  <a:gd name="T4" fmla="*/ 27 w 37"/>
                  <a:gd name="T5" fmla="*/ 32 h 36"/>
                  <a:gd name="T6" fmla="*/ 5 w 37"/>
                  <a:gd name="T7" fmla="*/ 27 h 36"/>
                  <a:gd name="T8" fmla="*/ 10 w 37"/>
                  <a:gd name="T9" fmla="*/ 5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5"/>
                    </a:moveTo>
                    <a:cubicBezTo>
                      <a:pt x="18" y="0"/>
                      <a:pt x="28" y="3"/>
                      <a:pt x="32" y="10"/>
                    </a:cubicBezTo>
                    <a:cubicBezTo>
                      <a:pt x="37" y="17"/>
                      <a:pt x="34" y="27"/>
                      <a:pt x="27" y="32"/>
                    </a:cubicBezTo>
                    <a:cubicBezTo>
                      <a:pt x="19" y="36"/>
                      <a:pt x="10" y="34"/>
                      <a:pt x="5" y="27"/>
                    </a:cubicBezTo>
                    <a:cubicBezTo>
                      <a:pt x="0" y="19"/>
                      <a:pt x="3" y="9"/>
                      <a:pt x="10" y="5"/>
                    </a:cubicBezTo>
                    <a:close/>
                    <a:moveTo>
                      <a:pt x="25" y="28"/>
                    </a:moveTo>
                    <a:cubicBezTo>
                      <a:pt x="30" y="25"/>
                      <a:pt x="32" y="18"/>
                      <a:pt x="29" y="12"/>
                    </a:cubicBezTo>
                    <a:cubicBezTo>
                      <a:pt x="25" y="7"/>
                      <a:pt x="18" y="5"/>
                      <a:pt x="12" y="8"/>
                    </a:cubicBezTo>
                    <a:cubicBezTo>
                      <a:pt x="7" y="12"/>
                      <a:pt x="5" y="19"/>
                      <a:pt x="9" y="24"/>
                    </a:cubicBezTo>
                    <a:cubicBezTo>
                      <a:pt x="12" y="30"/>
                      <a:pt x="19" y="32"/>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0" name="Line 936"/>
              <p:cNvSpPr>
                <a:spLocks noChangeShapeType="1"/>
              </p:cNvSpPr>
              <p:nvPr/>
            </p:nvSpPr>
            <p:spPr bwMode="auto">
              <a:xfrm flipH="1">
                <a:off x="6669626" y="4019481"/>
                <a:ext cx="212486"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1" name="Freeform 937"/>
              <p:cNvSpPr>
                <a:spLocks noEditPoints="1"/>
              </p:cNvSpPr>
              <p:nvPr/>
            </p:nvSpPr>
            <p:spPr bwMode="auto">
              <a:xfrm>
                <a:off x="7288851" y="3573471"/>
                <a:ext cx="59608" cy="59608"/>
              </a:xfrm>
              <a:custGeom>
                <a:avLst/>
                <a:gdLst>
                  <a:gd name="T0" fmla="*/ 10 w 36"/>
                  <a:gd name="T1" fmla="*/ 4 h 36"/>
                  <a:gd name="T2" fmla="*/ 32 w 36"/>
                  <a:gd name="T3" fmla="*/ 9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9"/>
                    </a:cubicBezTo>
                    <a:cubicBezTo>
                      <a:pt x="36" y="17"/>
                      <a:pt x="34" y="27"/>
                      <a:pt x="26" y="31"/>
                    </a:cubicBezTo>
                    <a:cubicBezTo>
                      <a:pt x="19" y="36"/>
                      <a:pt x="9" y="34"/>
                      <a:pt x="4" y="26"/>
                    </a:cubicBezTo>
                    <a:cubicBezTo>
                      <a:pt x="0" y="19"/>
                      <a:pt x="2" y="9"/>
                      <a:pt x="10" y="4"/>
                    </a:cubicBezTo>
                    <a:close/>
                    <a:moveTo>
                      <a:pt x="24" y="28"/>
                    </a:moveTo>
                    <a:cubicBezTo>
                      <a:pt x="30" y="24"/>
                      <a:pt x="31" y="17"/>
                      <a:pt x="28" y="12"/>
                    </a:cubicBezTo>
                    <a:cubicBezTo>
                      <a:pt x="25" y="6"/>
                      <a:pt x="17" y="4"/>
                      <a:pt x="12" y="8"/>
                    </a:cubicBezTo>
                    <a:cubicBezTo>
                      <a:pt x="6" y="11"/>
                      <a:pt x="5" y="18"/>
                      <a:pt x="8" y="24"/>
                    </a:cubicBezTo>
                    <a:cubicBezTo>
                      <a:pt x="11"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2" name="Freeform 938"/>
              <p:cNvSpPr>
                <a:spLocks noEditPoints="1"/>
              </p:cNvSpPr>
              <p:nvPr/>
            </p:nvSpPr>
            <p:spPr bwMode="auto">
              <a:xfrm>
                <a:off x="7046210" y="3576977"/>
                <a:ext cx="60310" cy="59608"/>
              </a:xfrm>
              <a:custGeom>
                <a:avLst/>
                <a:gdLst>
                  <a:gd name="T0" fmla="*/ 10 w 36"/>
                  <a:gd name="T1" fmla="*/ 4 h 36"/>
                  <a:gd name="T2" fmla="*/ 32 w 36"/>
                  <a:gd name="T3" fmla="*/ 10 h 36"/>
                  <a:gd name="T4" fmla="*/ 27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8" y="0"/>
                      <a:pt x="27" y="2"/>
                      <a:pt x="32" y="10"/>
                    </a:cubicBezTo>
                    <a:cubicBezTo>
                      <a:pt x="36" y="17"/>
                      <a:pt x="34" y="27"/>
                      <a:pt x="27" y="31"/>
                    </a:cubicBezTo>
                    <a:cubicBezTo>
                      <a:pt x="19" y="36"/>
                      <a:pt x="9" y="34"/>
                      <a:pt x="5" y="26"/>
                    </a:cubicBezTo>
                    <a:cubicBezTo>
                      <a:pt x="0" y="19"/>
                      <a:pt x="3" y="9"/>
                      <a:pt x="10" y="4"/>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3" name="Line 939"/>
              <p:cNvSpPr>
                <a:spLocks noChangeShapeType="1"/>
              </p:cNvSpPr>
              <p:nvPr/>
            </p:nvSpPr>
            <p:spPr bwMode="auto">
              <a:xfrm flipH="1">
                <a:off x="7103013" y="3608535"/>
                <a:ext cx="192149"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4" name="Freeform 940"/>
              <p:cNvSpPr>
                <a:spLocks noEditPoints="1"/>
              </p:cNvSpPr>
              <p:nvPr/>
            </p:nvSpPr>
            <p:spPr bwMode="auto">
              <a:xfrm>
                <a:off x="7008341" y="3623261"/>
                <a:ext cx="58206" cy="58206"/>
              </a:xfrm>
              <a:custGeom>
                <a:avLst/>
                <a:gdLst>
                  <a:gd name="T0" fmla="*/ 2 w 35"/>
                  <a:gd name="T1" fmla="*/ 14 h 35"/>
                  <a:gd name="T2" fmla="*/ 21 w 35"/>
                  <a:gd name="T3" fmla="*/ 2 h 35"/>
                  <a:gd name="T4" fmla="*/ 33 w 35"/>
                  <a:gd name="T5" fmla="*/ 21 h 35"/>
                  <a:gd name="T6" fmla="*/ 13 w 35"/>
                  <a:gd name="T7" fmla="*/ 33 h 35"/>
                  <a:gd name="T8" fmla="*/ 2 w 35"/>
                  <a:gd name="T9" fmla="*/ 14 h 35"/>
                  <a:gd name="T10" fmla="*/ 29 w 35"/>
                  <a:gd name="T11" fmla="*/ 20 h 35"/>
                  <a:gd name="T12" fmla="*/ 20 w 35"/>
                  <a:gd name="T13" fmla="*/ 6 h 35"/>
                  <a:gd name="T14" fmla="*/ 6 w 35"/>
                  <a:gd name="T15" fmla="*/ 15 h 35"/>
                  <a:gd name="T16" fmla="*/ 14 w 35"/>
                  <a:gd name="T17" fmla="*/ 29 h 35"/>
                  <a:gd name="T18" fmla="*/ 29 w 35"/>
                  <a:gd name="T1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 y="14"/>
                    </a:moveTo>
                    <a:cubicBezTo>
                      <a:pt x="4" y="6"/>
                      <a:pt x="12" y="0"/>
                      <a:pt x="21" y="2"/>
                    </a:cubicBezTo>
                    <a:cubicBezTo>
                      <a:pt x="29" y="4"/>
                      <a:pt x="35" y="13"/>
                      <a:pt x="33" y="21"/>
                    </a:cubicBezTo>
                    <a:cubicBezTo>
                      <a:pt x="31" y="30"/>
                      <a:pt x="22" y="35"/>
                      <a:pt x="13" y="33"/>
                    </a:cubicBezTo>
                    <a:cubicBezTo>
                      <a:pt x="5" y="31"/>
                      <a:pt x="0" y="23"/>
                      <a:pt x="2" y="14"/>
                    </a:cubicBezTo>
                    <a:close/>
                    <a:moveTo>
                      <a:pt x="29" y="20"/>
                    </a:moveTo>
                    <a:cubicBezTo>
                      <a:pt x="30" y="14"/>
                      <a:pt x="26" y="8"/>
                      <a:pt x="20" y="6"/>
                    </a:cubicBezTo>
                    <a:cubicBezTo>
                      <a:pt x="14" y="5"/>
                      <a:pt x="7" y="9"/>
                      <a:pt x="6" y="15"/>
                    </a:cubicBezTo>
                    <a:cubicBezTo>
                      <a:pt x="4" y="21"/>
                      <a:pt x="8" y="28"/>
                      <a:pt x="14" y="29"/>
                    </a:cubicBezTo>
                    <a:cubicBezTo>
                      <a:pt x="21" y="31"/>
                      <a:pt x="27" y="27"/>
                      <a:pt x="29" y="2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5" name="Freeform 941"/>
              <p:cNvSpPr>
                <a:spLocks noEditPoints="1"/>
              </p:cNvSpPr>
              <p:nvPr/>
            </p:nvSpPr>
            <p:spPr bwMode="auto">
              <a:xfrm>
                <a:off x="6887021" y="3749491"/>
                <a:ext cx="58206" cy="58206"/>
              </a:xfrm>
              <a:custGeom>
                <a:avLst/>
                <a:gdLst>
                  <a:gd name="T0" fmla="*/ 2 w 35"/>
                  <a:gd name="T1" fmla="*/ 14 h 35"/>
                  <a:gd name="T2" fmla="*/ 21 w 35"/>
                  <a:gd name="T3" fmla="*/ 2 h 35"/>
                  <a:gd name="T4" fmla="*/ 33 w 35"/>
                  <a:gd name="T5" fmla="*/ 21 h 35"/>
                  <a:gd name="T6" fmla="*/ 14 w 35"/>
                  <a:gd name="T7" fmla="*/ 33 h 35"/>
                  <a:gd name="T8" fmla="*/ 2 w 35"/>
                  <a:gd name="T9" fmla="*/ 14 h 35"/>
                  <a:gd name="T10" fmla="*/ 29 w 35"/>
                  <a:gd name="T11" fmla="*/ 20 h 35"/>
                  <a:gd name="T12" fmla="*/ 20 w 35"/>
                  <a:gd name="T13" fmla="*/ 6 h 35"/>
                  <a:gd name="T14" fmla="*/ 6 w 35"/>
                  <a:gd name="T15" fmla="*/ 15 h 35"/>
                  <a:gd name="T16" fmla="*/ 15 w 35"/>
                  <a:gd name="T17" fmla="*/ 29 h 35"/>
                  <a:gd name="T18" fmla="*/ 29 w 35"/>
                  <a:gd name="T1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 y="14"/>
                    </a:moveTo>
                    <a:cubicBezTo>
                      <a:pt x="4" y="5"/>
                      <a:pt x="13" y="0"/>
                      <a:pt x="21" y="2"/>
                    </a:cubicBezTo>
                    <a:cubicBezTo>
                      <a:pt x="30" y="4"/>
                      <a:pt x="35" y="12"/>
                      <a:pt x="33" y="21"/>
                    </a:cubicBezTo>
                    <a:cubicBezTo>
                      <a:pt x="31" y="29"/>
                      <a:pt x="23" y="35"/>
                      <a:pt x="14" y="33"/>
                    </a:cubicBezTo>
                    <a:cubicBezTo>
                      <a:pt x="5" y="31"/>
                      <a:pt x="0" y="22"/>
                      <a:pt x="2" y="14"/>
                    </a:cubicBezTo>
                    <a:close/>
                    <a:moveTo>
                      <a:pt x="29" y="20"/>
                    </a:moveTo>
                    <a:cubicBezTo>
                      <a:pt x="31" y="14"/>
                      <a:pt x="27" y="7"/>
                      <a:pt x="20" y="6"/>
                    </a:cubicBezTo>
                    <a:cubicBezTo>
                      <a:pt x="14" y="4"/>
                      <a:pt x="8" y="8"/>
                      <a:pt x="6" y="15"/>
                    </a:cubicBezTo>
                    <a:cubicBezTo>
                      <a:pt x="5" y="21"/>
                      <a:pt x="9" y="27"/>
                      <a:pt x="15" y="29"/>
                    </a:cubicBezTo>
                    <a:cubicBezTo>
                      <a:pt x="21" y="30"/>
                      <a:pt x="28" y="26"/>
                      <a:pt x="29" y="2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6" name="Line 942"/>
              <p:cNvSpPr>
                <a:spLocks noChangeShapeType="1"/>
              </p:cNvSpPr>
              <p:nvPr/>
            </p:nvSpPr>
            <p:spPr bwMode="auto">
              <a:xfrm flipH="1">
                <a:off x="6935409" y="3671649"/>
                <a:ext cx="87659" cy="89062"/>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7" name="Freeform 943"/>
              <p:cNvSpPr>
                <a:spLocks noEditPoints="1"/>
              </p:cNvSpPr>
              <p:nvPr/>
            </p:nvSpPr>
            <p:spPr bwMode="auto">
              <a:xfrm>
                <a:off x="6826010" y="3747387"/>
                <a:ext cx="61011" cy="60310"/>
              </a:xfrm>
              <a:custGeom>
                <a:avLst/>
                <a:gdLst>
                  <a:gd name="T0" fmla="*/ 10 w 37"/>
                  <a:gd name="T1" fmla="*/ 5 h 36"/>
                  <a:gd name="T2" fmla="*/ 32 w 37"/>
                  <a:gd name="T3" fmla="*/ 10 h 36"/>
                  <a:gd name="T4" fmla="*/ 27 w 37"/>
                  <a:gd name="T5" fmla="*/ 32 h 36"/>
                  <a:gd name="T6" fmla="*/ 5 w 37"/>
                  <a:gd name="T7" fmla="*/ 27 h 36"/>
                  <a:gd name="T8" fmla="*/ 10 w 37"/>
                  <a:gd name="T9" fmla="*/ 5 h 36"/>
                  <a:gd name="T10" fmla="*/ 25 w 37"/>
                  <a:gd name="T11" fmla="*/ 28 h 36"/>
                  <a:gd name="T12" fmla="*/ 28 w 37"/>
                  <a:gd name="T13" fmla="*/ 12 h 36"/>
                  <a:gd name="T14" fmla="*/ 12 w 37"/>
                  <a:gd name="T15" fmla="*/ 8 h 36"/>
                  <a:gd name="T16" fmla="*/ 8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5"/>
                    </a:moveTo>
                    <a:cubicBezTo>
                      <a:pt x="18" y="0"/>
                      <a:pt x="27" y="3"/>
                      <a:pt x="32" y="10"/>
                    </a:cubicBezTo>
                    <a:cubicBezTo>
                      <a:pt x="37" y="17"/>
                      <a:pt x="34" y="27"/>
                      <a:pt x="27" y="32"/>
                    </a:cubicBezTo>
                    <a:cubicBezTo>
                      <a:pt x="19" y="36"/>
                      <a:pt x="10" y="34"/>
                      <a:pt x="5" y="27"/>
                    </a:cubicBezTo>
                    <a:cubicBezTo>
                      <a:pt x="0" y="19"/>
                      <a:pt x="3" y="9"/>
                      <a:pt x="10" y="5"/>
                    </a:cubicBezTo>
                    <a:close/>
                    <a:moveTo>
                      <a:pt x="25" y="28"/>
                    </a:moveTo>
                    <a:cubicBezTo>
                      <a:pt x="30" y="25"/>
                      <a:pt x="32" y="18"/>
                      <a:pt x="28" y="12"/>
                    </a:cubicBezTo>
                    <a:cubicBezTo>
                      <a:pt x="25" y="7"/>
                      <a:pt x="18" y="5"/>
                      <a:pt x="12" y="8"/>
                    </a:cubicBezTo>
                    <a:cubicBezTo>
                      <a:pt x="7" y="12"/>
                      <a:pt x="5" y="19"/>
                      <a:pt x="8" y="24"/>
                    </a:cubicBezTo>
                    <a:cubicBezTo>
                      <a:pt x="12" y="30"/>
                      <a:pt x="19" y="32"/>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8" name="Freeform 944"/>
              <p:cNvSpPr>
                <a:spLocks noEditPoints="1"/>
              </p:cNvSpPr>
              <p:nvPr/>
            </p:nvSpPr>
            <p:spPr bwMode="auto">
              <a:xfrm>
                <a:off x="6680145" y="3750893"/>
                <a:ext cx="59608" cy="61712"/>
              </a:xfrm>
              <a:custGeom>
                <a:avLst/>
                <a:gdLst>
                  <a:gd name="T0" fmla="*/ 10 w 36"/>
                  <a:gd name="T1" fmla="*/ 5 h 37"/>
                  <a:gd name="T2" fmla="*/ 31 w 36"/>
                  <a:gd name="T3" fmla="*/ 10 h 37"/>
                  <a:gd name="T4" fmla="*/ 26 w 36"/>
                  <a:gd name="T5" fmla="*/ 32 h 37"/>
                  <a:gd name="T6" fmla="*/ 4 w 36"/>
                  <a:gd name="T7" fmla="*/ 27 h 37"/>
                  <a:gd name="T8" fmla="*/ 10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1" y="10"/>
                    </a:cubicBezTo>
                    <a:cubicBezTo>
                      <a:pt x="36" y="18"/>
                      <a:pt x="34" y="27"/>
                      <a:pt x="26" y="32"/>
                    </a:cubicBezTo>
                    <a:cubicBezTo>
                      <a:pt x="19" y="37"/>
                      <a:pt x="9" y="34"/>
                      <a:pt x="4" y="27"/>
                    </a:cubicBezTo>
                    <a:cubicBezTo>
                      <a:pt x="0" y="19"/>
                      <a:pt x="2" y="9"/>
                      <a:pt x="10" y="5"/>
                    </a:cubicBezTo>
                    <a:close/>
                    <a:moveTo>
                      <a:pt x="24" y="28"/>
                    </a:moveTo>
                    <a:cubicBezTo>
                      <a:pt x="29" y="25"/>
                      <a:pt x="31" y="18"/>
                      <a:pt x="28" y="12"/>
                    </a:cubicBezTo>
                    <a:cubicBezTo>
                      <a:pt x="24" y="7"/>
                      <a:pt x="17" y="5"/>
                      <a:pt x="12" y="8"/>
                    </a:cubicBezTo>
                    <a:cubicBezTo>
                      <a:pt x="6" y="12"/>
                      <a:pt x="4" y="19"/>
                      <a:pt x="8" y="25"/>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9" name="Line 945"/>
              <p:cNvSpPr>
                <a:spLocks noChangeShapeType="1"/>
              </p:cNvSpPr>
              <p:nvPr/>
            </p:nvSpPr>
            <p:spPr bwMode="auto">
              <a:xfrm flipH="1">
                <a:off x="6736247" y="3782450"/>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0" name="Freeform 946"/>
              <p:cNvSpPr>
                <a:spLocks noEditPoints="1"/>
              </p:cNvSpPr>
              <p:nvPr/>
            </p:nvSpPr>
            <p:spPr bwMode="auto">
              <a:xfrm>
                <a:off x="6827413" y="3805592"/>
                <a:ext cx="61712" cy="61712"/>
              </a:xfrm>
              <a:custGeom>
                <a:avLst/>
                <a:gdLst>
                  <a:gd name="T0" fmla="*/ 10 w 37"/>
                  <a:gd name="T1" fmla="*/ 5 h 37"/>
                  <a:gd name="T2" fmla="*/ 32 w 37"/>
                  <a:gd name="T3" fmla="*/ 10 h 37"/>
                  <a:gd name="T4" fmla="*/ 27 w 37"/>
                  <a:gd name="T5" fmla="*/ 32 h 37"/>
                  <a:gd name="T6" fmla="*/ 5 w 37"/>
                  <a:gd name="T7" fmla="*/ 27 h 37"/>
                  <a:gd name="T8" fmla="*/ 10 w 37"/>
                  <a:gd name="T9" fmla="*/ 5 h 37"/>
                  <a:gd name="T10" fmla="*/ 25 w 37"/>
                  <a:gd name="T11" fmla="*/ 29 h 37"/>
                  <a:gd name="T12" fmla="*/ 29 w 37"/>
                  <a:gd name="T13" fmla="*/ 12 h 37"/>
                  <a:gd name="T14" fmla="*/ 12 w 37"/>
                  <a:gd name="T15" fmla="*/ 8 h 37"/>
                  <a:gd name="T16" fmla="*/ 9 w 37"/>
                  <a:gd name="T17" fmla="*/ 25 h 37"/>
                  <a:gd name="T18" fmla="*/ 25 w 37"/>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0" y="5"/>
                    </a:moveTo>
                    <a:cubicBezTo>
                      <a:pt x="18" y="0"/>
                      <a:pt x="27" y="3"/>
                      <a:pt x="32" y="10"/>
                    </a:cubicBezTo>
                    <a:cubicBezTo>
                      <a:pt x="37" y="18"/>
                      <a:pt x="34" y="27"/>
                      <a:pt x="27" y="32"/>
                    </a:cubicBezTo>
                    <a:cubicBezTo>
                      <a:pt x="19" y="37"/>
                      <a:pt x="10" y="34"/>
                      <a:pt x="5" y="27"/>
                    </a:cubicBezTo>
                    <a:cubicBezTo>
                      <a:pt x="0" y="19"/>
                      <a:pt x="3" y="10"/>
                      <a:pt x="10" y="5"/>
                    </a:cubicBezTo>
                    <a:close/>
                    <a:moveTo>
                      <a:pt x="25" y="29"/>
                    </a:moveTo>
                    <a:cubicBezTo>
                      <a:pt x="30" y="25"/>
                      <a:pt x="32" y="18"/>
                      <a:pt x="29" y="12"/>
                    </a:cubicBezTo>
                    <a:cubicBezTo>
                      <a:pt x="25" y="7"/>
                      <a:pt x="18" y="5"/>
                      <a:pt x="12" y="8"/>
                    </a:cubicBezTo>
                    <a:cubicBezTo>
                      <a:pt x="7" y="12"/>
                      <a:pt x="5" y="19"/>
                      <a:pt x="9" y="25"/>
                    </a:cubicBezTo>
                    <a:cubicBezTo>
                      <a:pt x="12" y="30"/>
                      <a:pt x="19" y="32"/>
                      <a:pt x="25"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1" name="Freeform 947"/>
              <p:cNvSpPr>
                <a:spLocks noEditPoints="1"/>
              </p:cNvSpPr>
              <p:nvPr/>
            </p:nvSpPr>
            <p:spPr bwMode="auto">
              <a:xfrm>
                <a:off x="6681548" y="3810501"/>
                <a:ext cx="59608" cy="60310"/>
              </a:xfrm>
              <a:custGeom>
                <a:avLst/>
                <a:gdLst>
                  <a:gd name="T0" fmla="*/ 10 w 36"/>
                  <a:gd name="T1" fmla="*/ 4 h 36"/>
                  <a:gd name="T2" fmla="*/ 31 w 36"/>
                  <a:gd name="T3" fmla="*/ 9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9"/>
                    </a:cubicBezTo>
                    <a:cubicBezTo>
                      <a:pt x="36" y="17"/>
                      <a:pt x="34" y="27"/>
                      <a:pt x="26" y="31"/>
                    </a:cubicBezTo>
                    <a:cubicBezTo>
                      <a:pt x="19" y="36"/>
                      <a:pt x="9" y="33"/>
                      <a:pt x="4" y="26"/>
                    </a:cubicBezTo>
                    <a:cubicBezTo>
                      <a:pt x="0" y="18"/>
                      <a:pt x="2" y="9"/>
                      <a:pt x="10" y="4"/>
                    </a:cubicBezTo>
                    <a:close/>
                    <a:moveTo>
                      <a:pt x="24" y="28"/>
                    </a:moveTo>
                    <a:cubicBezTo>
                      <a:pt x="30" y="24"/>
                      <a:pt x="31" y="17"/>
                      <a:pt x="28" y="12"/>
                    </a:cubicBezTo>
                    <a:cubicBezTo>
                      <a:pt x="25" y="6"/>
                      <a:pt x="17" y="4"/>
                      <a:pt x="12" y="8"/>
                    </a:cubicBezTo>
                    <a:cubicBezTo>
                      <a:pt x="6" y="11"/>
                      <a:pt x="5" y="18"/>
                      <a:pt x="8" y="24"/>
                    </a:cubicBezTo>
                    <a:cubicBezTo>
                      <a:pt x="11"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2" name="Line 948"/>
              <p:cNvSpPr>
                <a:spLocks noChangeShapeType="1"/>
              </p:cNvSpPr>
              <p:nvPr/>
            </p:nvSpPr>
            <p:spPr bwMode="auto">
              <a:xfrm flipH="1">
                <a:off x="6737650" y="3840656"/>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3" name="Freeform 949"/>
              <p:cNvSpPr>
                <a:spLocks noEditPoints="1"/>
              </p:cNvSpPr>
              <p:nvPr/>
            </p:nvSpPr>
            <p:spPr bwMode="auto">
              <a:xfrm>
                <a:off x="7194179" y="3433917"/>
                <a:ext cx="59608" cy="61712"/>
              </a:xfrm>
              <a:custGeom>
                <a:avLst/>
                <a:gdLst>
                  <a:gd name="T0" fmla="*/ 10 w 36"/>
                  <a:gd name="T1" fmla="*/ 5 h 37"/>
                  <a:gd name="T2" fmla="*/ 32 w 36"/>
                  <a:gd name="T3" fmla="*/ 10 h 37"/>
                  <a:gd name="T4" fmla="*/ 26 w 36"/>
                  <a:gd name="T5" fmla="*/ 32 h 37"/>
                  <a:gd name="T6" fmla="*/ 5 w 36"/>
                  <a:gd name="T7" fmla="*/ 27 h 37"/>
                  <a:gd name="T8" fmla="*/ 10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2" y="10"/>
                    </a:cubicBezTo>
                    <a:cubicBezTo>
                      <a:pt x="36" y="18"/>
                      <a:pt x="34" y="27"/>
                      <a:pt x="26" y="32"/>
                    </a:cubicBezTo>
                    <a:cubicBezTo>
                      <a:pt x="19" y="37"/>
                      <a:pt x="9" y="34"/>
                      <a:pt x="5" y="27"/>
                    </a:cubicBezTo>
                    <a:cubicBezTo>
                      <a:pt x="0" y="19"/>
                      <a:pt x="2" y="10"/>
                      <a:pt x="10" y="5"/>
                    </a:cubicBezTo>
                    <a:close/>
                    <a:moveTo>
                      <a:pt x="24" y="28"/>
                    </a:moveTo>
                    <a:cubicBezTo>
                      <a:pt x="30" y="25"/>
                      <a:pt x="31" y="18"/>
                      <a:pt x="28" y="12"/>
                    </a:cubicBezTo>
                    <a:cubicBezTo>
                      <a:pt x="25" y="7"/>
                      <a:pt x="17" y="5"/>
                      <a:pt x="12" y="8"/>
                    </a:cubicBezTo>
                    <a:cubicBezTo>
                      <a:pt x="6" y="12"/>
                      <a:pt x="5" y="19"/>
                      <a:pt x="8" y="25"/>
                    </a:cubicBezTo>
                    <a:cubicBezTo>
                      <a:pt x="11"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4" name="Freeform 950"/>
              <p:cNvSpPr>
                <a:spLocks noEditPoints="1"/>
              </p:cNvSpPr>
              <p:nvPr/>
            </p:nvSpPr>
            <p:spPr bwMode="auto">
              <a:xfrm>
                <a:off x="7046210" y="3438826"/>
                <a:ext cx="61712" cy="60310"/>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8 w 37"/>
                  <a:gd name="T13" fmla="*/ 11 h 36"/>
                  <a:gd name="T14" fmla="*/ 12 w 37"/>
                  <a:gd name="T15" fmla="*/ 8 h 36"/>
                  <a:gd name="T16" fmla="*/ 8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9"/>
                    </a:cubicBezTo>
                    <a:cubicBezTo>
                      <a:pt x="37" y="17"/>
                      <a:pt x="34" y="27"/>
                      <a:pt x="27" y="31"/>
                    </a:cubicBezTo>
                    <a:cubicBezTo>
                      <a:pt x="19" y="36"/>
                      <a:pt x="9" y="33"/>
                      <a:pt x="5" y="26"/>
                    </a:cubicBezTo>
                    <a:cubicBezTo>
                      <a:pt x="0" y="18"/>
                      <a:pt x="3" y="9"/>
                      <a:pt x="10" y="4"/>
                    </a:cubicBezTo>
                    <a:close/>
                    <a:moveTo>
                      <a:pt x="25" y="28"/>
                    </a:moveTo>
                    <a:cubicBezTo>
                      <a:pt x="30" y="24"/>
                      <a:pt x="32" y="17"/>
                      <a:pt x="28" y="11"/>
                    </a:cubicBezTo>
                    <a:cubicBezTo>
                      <a:pt x="25" y="6"/>
                      <a:pt x="18" y="4"/>
                      <a:pt x="12" y="8"/>
                    </a:cubicBezTo>
                    <a:cubicBezTo>
                      <a:pt x="7" y="11"/>
                      <a:pt x="5" y="18"/>
                      <a:pt x="8"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5" name="Line 951"/>
              <p:cNvSpPr>
                <a:spLocks noChangeShapeType="1"/>
              </p:cNvSpPr>
              <p:nvPr/>
            </p:nvSpPr>
            <p:spPr bwMode="auto">
              <a:xfrm flipH="1">
                <a:off x="7103013" y="3468981"/>
                <a:ext cx="9747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6" name="Freeform 952"/>
              <p:cNvSpPr>
                <a:spLocks noEditPoints="1"/>
              </p:cNvSpPr>
              <p:nvPr/>
            </p:nvSpPr>
            <p:spPr bwMode="auto">
              <a:xfrm>
                <a:off x="6760792" y="4049636"/>
                <a:ext cx="60310" cy="61712"/>
              </a:xfrm>
              <a:custGeom>
                <a:avLst/>
                <a:gdLst>
                  <a:gd name="T0" fmla="*/ 10 w 36"/>
                  <a:gd name="T1" fmla="*/ 5 h 37"/>
                  <a:gd name="T2" fmla="*/ 32 w 36"/>
                  <a:gd name="T3" fmla="*/ 10 h 37"/>
                  <a:gd name="T4" fmla="*/ 27 w 36"/>
                  <a:gd name="T5" fmla="*/ 32 h 37"/>
                  <a:gd name="T6" fmla="*/ 5 w 36"/>
                  <a:gd name="T7" fmla="*/ 27 h 37"/>
                  <a:gd name="T8" fmla="*/ 10 w 36"/>
                  <a:gd name="T9" fmla="*/ 5 h 37"/>
                  <a:gd name="T10" fmla="*/ 24 w 36"/>
                  <a:gd name="T11" fmla="*/ 29 h 37"/>
                  <a:gd name="T12" fmla="*/ 28 w 36"/>
                  <a:gd name="T13" fmla="*/ 12 h 37"/>
                  <a:gd name="T14" fmla="*/ 12 w 36"/>
                  <a:gd name="T15" fmla="*/ 9 h 37"/>
                  <a:gd name="T16" fmla="*/ 8 w 36"/>
                  <a:gd name="T17" fmla="*/ 25 h 37"/>
                  <a:gd name="T18" fmla="*/ 24 w 36"/>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7" y="0"/>
                      <a:pt x="27" y="3"/>
                      <a:pt x="32" y="10"/>
                    </a:cubicBezTo>
                    <a:cubicBezTo>
                      <a:pt x="36" y="18"/>
                      <a:pt x="34" y="28"/>
                      <a:pt x="27" y="32"/>
                    </a:cubicBezTo>
                    <a:cubicBezTo>
                      <a:pt x="19" y="37"/>
                      <a:pt x="9" y="34"/>
                      <a:pt x="5" y="27"/>
                    </a:cubicBezTo>
                    <a:cubicBezTo>
                      <a:pt x="0" y="19"/>
                      <a:pt x="2" y="10"/>
                      <a:pt x="10" y="5"/>
                    </a:cubicBezTo>
                    <a:close/>
                    <a:moveTo>
                      <a:pt x="24" y="29"/>
                    </a:moveTo>
                    <a:cubicBezTo>
                      <a:pt x="30" y="25"/>
                      <a:pt x="32" y="18"/>
                      <a:pt x="28" y="12"/>
                    </a:cubicBezTo>
                    <a:cubicBezTo>
                      <a:pt x="25" y="7"/>
                      <a:pt x="18" y="5"/>
                      <a:pt x="12" y="9"/>
                    </a:cubicBezTo>
                    <a:cubicBezTo>
                      <a:pt x="7" y="12"/>
                      <a:pt x="5" y="19"/>
                      <a:pt x="8" y="25"/>
                    </a:cubicBezTo>
                    <a:cubicBezTo>
                      <a:pt x="12" y="30"/>
                      <a:pt x="19" y="32"/>
                      <a:pt x="24" y="29"/>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7" name="Freeform 953"/>
              <p:cNvSpPr>
                <a:spLocks noEditPoints="1"/>
              </p:cNvSpPr>
              <p:nvPr/>
            </p:nvSpPr>
            <p:spPr bwMode="auto">
              <a:xfrm>
                <a:off x="6613524" y="4054545"/>
                <a:ext cx="61011" cy="59608"/>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8" y="2"/>
                      <a:pt x="32" y="9"/>
                    </a:cubicBezTo>
                    <a:cubicBezTo>
                      <a:pt x="37" y="17"/>
                      <a:pt x="34" y="27"/>
                      <a:pt x="27" y="31"/>
                    </a:cubicBezTo>
                    <a:cubicBezTo>
                      <a:pt x="19" y="36"/>
                      <a:pt x="10" y="34"/>
                      <a:pt x="5" y="26"/>
                    </a:cubicBezTo>
                    <a:cubicBezTo>
                      <a:pt x="0" y="19"/>
                      <a:pt x="3" y="9"/>
                      <a:pt x="10" y="4"/>
                    </a:cubicBezTo>
                    <a:close/>
                    <a:moveTo>
                      <a:pt x="25" y="28"/>
                    </a:moveTo>
                    <a:cubicBezTo>
                      <a:pt x="30" y="24"/>
                      <a:pt x="32" y="17"/>
                      <a:pt x="29" y="12"/>
                    </a:cubicBezTo>
                    <a:cubicBezTo>
                      <a:pt x="25" y="6"/>
                      <a:pt x="18" y="4"/>
                      <a:pt x="12" y="8"/>
                    </a:cubicBezTo>
                    <a:cubicBezTo>
                      <a:pt x="7" y="11"/>
                      <a:pt x="5" y="18"/>
                      <a:pt x="9"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8" name="Line 954"/>
              <p:cNvSpPr>
                <a:spLocks noChangeShapeType="1"/>
              </p:cNvSpPr>
              <p:nvPr/>
            </p:nvSpPr>
            <p:spPr bwMode="auto">
              <a:xfrm flipH="1">
                <a:off x="6669626" y="4084699"/>
                <a:ext cx="98178"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9" name="Freeform 955"/>
              <p:cNvSpPr>
                <a:spLocks noEditPoints="1"/>
              </p:cNvSpPr>
              <p:nvPr/>
            </p:nvSpPr>
            <p:spPr bwMode="auto">
              <a:xfrm>
                <a:off x="7006939" y="4834361"/>
                <a:ext cx="59608" cy="59608"/>
              </a:xfrm>
              <a:custGeom>
                <a:avLst/>
                <a:gdLst>
                  <a:gd name="T0" fmla="*/ 10 w 36"/>
                  <a:gd name="T1" fmla="*/ 5 h 36"/>
                  <a:gd name="T2" fmla="*/ 32 w 36"/>
                  <a:gd name="T3" fmla="*/ 10 h 36"/>
                  <a:gd name="T4" fmla="*/ 27 w 36"/>
                  <a:gd name="T5" fmla="*/ 32 h 36"/>
                  <a:gd name="T6" fmla="*/ 5 w 36"/>
                  <a:gd name="T7" fmla="*/ 27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8" y="0"/>
                      <a:pt x="27" y="3"/>
                      <a:pt x="32" y="10"/>
                    </a:cubicBezTo>
                    <a:cubicBezTo>
                      <a:pt x="36" y="17"/>
                      <a:pt x="34" y="27"/>
                      <a:pt x="27" y="32"/>
                    </a:cubicBezTo>
                    <a:cubicBezTo>
                      <a:pt x="19" y="36"/>
                      <a:pt x="9" y="34"/>
                      <a:pt x="5" y="27"/>
                    </a:cubicBezTo>
                    <a:cubicBezTo>
                      <a:pt x="0" y="19"/>
                      <a:pt x="3" y="9"/>
                      <a:pt x="10" y="5"/>
                    </a:cubicBezTo>
                    <a:close/>
                    <a:moveTo>
                      <a:pt x="24" y="28"/>
                    </a:moveTo>
                    <a:cubicBezTo>
                      <a:pt x="30" y="25"/>
                      <a:pt x="32" y="18"/>
                      <a:pt x="28" y="12"/>
                    </a:cubicBezTo>
                    <a:cubicBezTo>
                      <a:pt x="25" y="7"/>
                      <a:pt x="18" y="5"/>
                      <a:pt x="12" y="8"/>
                    </a:cubicBezTo>
                    <a:cubicBezTo>
                      <a:pt x="7" y="12"/>
                      <a:pt x="5" y="19"/>
                      <a:pt x="8" y="24"/>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0" name="Freeform 956"/>
              <p:cNvSpPr>
                <a:spLocks noEditPoints="1"/>
              </p:cNvSpPr>
              <p:nvPr/>
            </p:nvSpPr>
            <p:spPr bwMode="auto">
              <a:xfrm>
                <a:off x="6837231" y="4839270"/>
                <a:ext cx="59608" cy="59608"/>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7" y="32"/>
                    </a:cubicBezTo>
                    <a:cubicBezTo>
                      <a:pt x="19" y="36"/>
                      <a:pt x="9" y="34"/>
                      <a:pt x="5" y="26"/>
                    </a:cubicBezTo>
                    <a:cubicBezTo>
                      <a:pt x="0" y="19"/>
                      <a:pt x="3" y="9"/>
                      <a:pt x="10" y="5"/>
                    </a:cubicBezTo>
                    <a:close/>
                    <a:moveTo>
                      <a:pt x="24" y="28"/>
                    </a:moveTo>
                    <a:cubicBezTo>
                      <a:pt x="30" y="25"/>
                      <a:pt x="32" y="18"/>
                      <a:pt x="28" y="12"/>
                    </a:cubicBezTo>
                    <a:cubicBezTo>
                      <a:pt x="25" y="6"/>
                      <a:pt x="18" y="5"/>
                      <a:pt x="12" y="8"/>
                    </a:cubicBezTo>
                    <a:cubicBezTo>
                      <a:pt x="7" y="12"/>
                      <a:pt x="5" y="19"/>
                      <a:pt x="8" y="24"/>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1" name="Line 957"/>
              <p:cNvSpPr>
                <a:spLocks noChangeShapeType="1"/>
              </p:cNvSpPr>
              <p:nvPr/>
            </p:nvSpPr>
            <p:spPr bwMode="auto">
              <a:xfrm flipH="1">
                <a:off x="6894034" y="4869424"/>
                <a:ext cx="120619" cy="1403"/>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2" name="Freeform 958"/>
              <p:cNvSpPr>
                <a:spLocks noEditPoints="1"/>
              </p:cNvSpPr>
              <p:nvPr/>
            </p:nvSpPr>
            <p:spPr bwMode="auto">
              <a:xfrm>
                <a:off x="7323213" y="4454270"/>
                <a:ext cx="60310" cy="59608"/>
              </a:xfrm>
              <a:custGeom>
                <a:avLst/>
                <a:gdLst>
                  <a:gd name="T0" fmla="*/ 10 w 36"/>
                  <a:gd name="T1" fmla="*/ 4 h 36"/>
                  <a:gd name="T2" fmla="*/ 32 w 36"/>
                  <a:gd name="T3" fmla="*/ 10 h 36"/>
                  <a:gd name="T4" fmla="*/ 27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7" y="31"/>
                    </a:cubicBezTo>
                    <a:cubicBezTo>
                      <a:pt x="19" y="36"/>
                      <a:pt x="9" y="34"/>
                      <a:pt x="5" y="26"/>
                    </a:cubicBezTo>
                    <a:cubicBezTo>
                      <a:pt x="0" y="19"/>
                      <a:pt x="3" y="9"/>
                      <a:pt x="10" y="4"/>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3" name="Freeform 959"/>
              <p:cNvSpPr>
                <a:spLocks noEditPoints="1"/>
              </p:cNvSpPr>
              <p:nvPr/>
            </p:nvSpPr>
            <p:spPr bwMode="auto">
              <a:xfrm>
                <a:off x="7117740" y="4457777"/>
                <a:ext cx="59608" cy="59608"/>
              </a:xfrm>
              <a:custGeom>
                <a:avLst/>
                <a:gdLst>
                  <a:gd name="T0" fmla="*/ 9 w 36"/>
                  <a:gd name="T1" fmla="*/ 5 h 36"/>
                  <a:gd name="T2" fmla="*/ 31 w 36"/>
                  <a:gd name="T3" fmla="*/ 10 h 36"/>
                  <a:gd name="T4" fmla="*/ 26 w 36"/>
                  <a:gd name="T5" fmla="*/ 32 h 36"/>
                  <a:gd name="T6" fmla="*/ 4 w 36"/>
                  <a:gd name="T7" fmla="*/ 26 h 36"/>
                  <a:gd name="T8" fmla="*/ 9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5"/>
                    </a:moveTo>
                    <a:cubicBezTo>
                      <a:pt x="17" y="0"/>
                      <a:pt x="27" y="2"/>
                      <a:pt x="31" y="10"/>
                    </a:cubicBezTo>
                    <a:cubicBezTo>
                      <a:pt x="36" y="17"/>
                      <a:pt x="33" y="27"/>
                      <a:pt x="26" y="32"/>
                    </a:cubicBezTo>
                    <a:cubicBezTo>
                      <a:pt x="19" y="36"/>
                      <a:pt x="9" y="34"/>
                      <a:pt x="4" y="26"/>
                    </a:cubicBezTo>
                    <a:cubicBezTo>
                      <a:pt x="0" y="19"/>
                      <a:pt x="2" y="9"/>
                      <a:pt x="9" y="5"/>
                    </a:cubicBezTo>
                    <a:close/>
                    <a:moveTo>
                      <a:pt x="24" y="28"/>
                    </a:moveTo>
                    <a:cubicBezTo>
                      <a:pt x="29" y="25"/>
                      <a:pt x="31" y="17"/>
                      <a:pt x="28" y="12"/>
                    </a:cubicBezTo>
                    <a:cubicBezTo>
                      <a:pt x="24" y="6"/>
                      <a:pt x="17" y="5"/>
                      <a:pt x="12" y="8"/>
                    </a:cubicBezTo>
                    <a:cubicBezTo>
                      <a:pt x="6" y="11"/>
                      <a:pt x="4" y="19"/>
                      <a:pt x="8" y="24"/>
                    </a:cubicBezTo>
                    <a:cubicBezTo>
                      <a:pt x="11" y="30"/>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4" name="Line 960"/>
              <p:cNvSpPr>
                <a:spLocks noChangeShapeType="1"/>
              </p:cNvSpPr>
              <p:nvPr/>
            </p:nvSpPr>
            <p:spPr bwMode="auto">
              <a:xfrm flipH="1">
                <a:off x="7174543" y="4489334"/>
                <a:ext cx="157085"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5" name="Freeform 961"/>
              <p:cNvSpPr>
                <a:spLocks noEditPoints="1"/>
              </p:cNvSpPr>
              <p:nvPr/>
            </p:nvSpPr>
            <p:spPr bwMode="auto">
              <a:xfrm>
                <a:off x="7474688" y="4738286"/>
                <a:ext cx="54699" cy="54699"/>
              </a:xfrm>
              <a:custGeom>
                <a:avLst/>
                <a:gdLst>
                  <a:gd name="T0" fmla="*/ 0 w 33"/>
                  <a:gd name="T1" fmla="*/ 17 h 33"/>
                  <a:gd name="T2" fmla="*/ 15 w 33"/>
                  <a:gd name="T3" fmla="*/ 0 h 33"/>
                  <a:gd name="T4" fmla="*/ 32 w 33"/>
                  <a:gd name="T5" fmla="*/ 15 h 33"/>
                  <a:gd name="T6" fmla="*/ 17 w 33"/>
                  <a:gd name="T7" fmla="*/ 32 h 33"/>
                  <a:gd name="T8" fmla="*/ 0 w 33"/>
                  <a:gd name="T9" fmla="*/ 17 h 33"/>
                  <a:gd name="T10" fmla="*/ 28 w 33"/>
                  <a:gd name="T11" fmla="*/ 16 h 33"/>
                  <a:gd name="T12" fmla="*/ 16 w 33"/>
                  <a:gd name="T13" fmla="*/ 5 h 33"/>
                  <a:gd name="T14" fmla="*/ 5 w 33"/>
                  <a:gd name="T15" fmla="*/ 17 h 33"/>
                  <a:gd name="T16" fmla="*/ 17 w 33"/>
                  <a:gd name="T17" fmla="*/ 28 h 33"/>
                  <a:gd name="T18" fmla="*/ 28 w 33"/>
                  <a:gd name="T19"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0" y="17"/>
                    </a:moveTo>
                    <a:cubicBezTo>
                      <a:pt x="0" y="8"/>
                      <a:pt x="7" y="1"/>
                      <a:pt x="15" y="0"/>
                    </a:cubicBezTo>
                    <a:cubicBezTo>
                      <a:pt x="24" y="0"/>
                      <a:pt x="32" y="7"/>
                      <a:pt x="32" y="15"/>
                    </a:cubicBezTo>
                    <a:cubicBezTo>
                      <a:pt x="33" y="24"/>
                      <a:pt x="26" y="32"/>
                      <a:pt x="17" y="32"/>
                    </a:cubicBezTo>
                    <a:cubicBezTo>
                      <a:pt x="8" y="33"/>
                      <a:pt x="1" y="26"/>
                      <a:pt x="0" y="17"/>
                    </a:cubicBezTo>
                    <a:close/>
                    <a:moveTo>
                      <a:pt x="28" y="16"/>
                    </a:moveTo>
                    <a:cubicBezTo>
                      <a:pt x="28" y="9"/>
                      <a:pt x="22" y="4"/>
                      <a:pt x="16" y="5"/>
                    </a:cubicBezTo>
                    <a:cubicBezTo>
                      <a:pt x="9" y="5"/>
                      <a:pt x="4" y="10"/>
                      <a:pt x="5" y="17"/>
                    </a:cubicBezTo>
                    <a:cubicBezTo>
                      <a:pt x="5" y="23"/>
                      <a:pt x="11" y="28"/>
                      <a:pt x="17" y="28"/>
                    </a:cubicBezTo>
                    <a:cubicBezTo>
                      <a:pt x="23" y="28"/>
                      <a:pt x="28" y="22"/>
                      <a:pt x="28" y="1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6" name="Freeform 962"/>
              <p:cNvSpPr>
                <a:spLocks noEditPoints="1"/>
              </p:cNvSpPr>
              <p:nvPr/>
            </p:nvSpPr>
            <p:spPr bwMode="auto">
              <a:xfrm>
                <a:off x="7311993" y="5078404"/>
                <a:ext cx="53297" cy="54699"/>
              </a:xfrm>
              <a:custGeom>
                <a:avLst/>
                <a:gdLst>
                  <a:gd name="T0" fmla="*/ 0 w 32"/>
                  <a:gd name="T1" fmla="*/ 17 h 33"/>
                  <a:gd name="T2" fmla="*/ 15 w 32"/>
                  <a:gd name="T3" fmla="*/ 1 h 33"/>
                  <a:gd name="T4" fmla="*/ 32 w 32"/>
                  <a:gd name="T5" fmla="*/ 16 h 33"/>
                  <a:gd name="T6" fmla="*/ 17 w 32"/>
                  <a:gd name="T7" fmla="*/ 32 h 33"/>
                  <a:gd name="T8" fmla="*/ 0 w 32"/>
                  <a:gd name="T9" fmla="*/ 17 h 33"/>
                  <a:gd name="T10" fmla="*/ 28 w 32"/>
                  <a:gd name="T11" fmla="*/ 16 h 33"/>
                  <a:gd name="T12" fmla="*/ 15 w 32"/>
                  <a:gd name="T13" fmla="*/ 5 h 33"/>
                  <a:gd name="T14" fmla="*/ 4 w 32"/>
                  <a:gd name="T15" fmla="*/ 17 h 33"/>
                  <a:gd name="T16" fmla="*/ 17 w 32"/>
                  <a:gd name="T17" fmla="*/ 28 h 33"/>
                  <a:gd name="T18" fmla="*/ 28 w 32"/>
                  <a:gd name="T19"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0" y="17"/>
                    </a:moveTo>
                    <a:cubicBezTo>
                      <a:pt x="0" y="9"/>
                      <a:pt x="6" y="1"/>
                      <a:pt x="15" y="1"/>
                    </a:cubicBezTo>
                    <a:cubicBezTo>
                      <a:pt x="24" y="0"/>
                      <a:pt x="31" y="7"/>
                      <a:pt x="32" y="16"/>
                    </a:cubicBezTo>
                    <a:cubicBezTo>
                      <a:pt x="32" y="24"/>
                      <a:pt x="26" y="32"/>
                      <a:pt x="17" y="32"/>
                    </a:cubicBezTo>
                    <a:cubicBezTo>
                      <a:pt x="8" y="33"/>
                      <a:pt x="1" y="26"/>
                      <a:pt x="0" y="17"/>
                    </a:cubicBezTo>
                    <a:close/>
                    <a:moveTo>
                      <a:pt x="28" y="16"/>
                    </a:moveTo>
                    <a:cubicBezTo>
                      <a:pt x="27" y="9"/>
                      <a:pt x="22" y="5"/>
                      <a:pt x="15" y="5"/>
                    </a:cubicBezTo>
                    <a:cubicBezTo>
                      <a:pt x="9" y="5"/>
                      <a:pt x="4" y="11"/>
                      <a:pt x="4" y="17"/>
                    </a:cubicBezTo>
                    <a:cubicBezTo>
                      <a:pt x="5" y="24"/>
                      <a:pt x="10" y="29"/>
                      <a:pt x="17" y="28"/>
                    </a:cubicBezTo>
                    <a:cubicBezTo>
                      <a:pt x="23" y="28"/>
                      <a:pt x="28" y="22"/>
                      <a:pt x="28" y="1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7" name="Line 963"/>
              <p:cNvSpPr>
                <a:spLocks noChangeShapeType="1"/>
              </p:cNvSpPr>
              <p:nvPr/>
            </p:nvSpPr>
            <p:spPr bwMode="auto">
              <a:xfrm flipH="1">
                <a:off x="7351966" y="4788077"/>
                <a:ext cx="142359" cy="295236"/>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8" name="Freeform 964"/>
              <p:cNvSpPr>
                <a:spLocks noEditPoints="1"/>
              </p:cNvSpPr>
              <p:nvPr/>
            </p:nvSpPr>
            <p:spPr bwMode="auto">
              <a:xfrm>
                <a:off x="6941720" y="4054545"/>
                <a:ext cx="59608" cy="59608"/>
              </a:xfrm>
              <a:custGeom>
                <a:avLst/>
                <a:gdLst>
                  <a:gd name="T0" fmla="*/ 4 w 36"/>
                  <a:gd name="T1" fmla="*/ 26 h 36"/>
                  <a:gd name="T2" fmla="*/ 10 w 36"/>
                  <a:gd name="T3" fmla="*/ 4 h 36"/>
                  <a:gd name="T4" fmla="*/ 31 w 36"/>
                  <a:gd name="T5" fmla="*/ 9 h 36"/>
                  <a:gd name="T6" fmla="*/ 26 w 36"/>
                  <a:gd name="T7" fmla="*/ 31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10" y="4"/>
                    </a:cubicBezTo>
                    <a:cubicBezTo>
                      <a:pt x="17" y="0"/>
                      <a:pt x="27" y="2"/>
                      <a:pt x="31" y="9"/>
                    </a:cubicBezTo>
                    <a:cubicBezTo>
                      <a:pt x="36" y="17"/>
                      <a:pt x="34" y="27"/>
                      <a:pt x="26" y="31"/>
                    </a:cubicBezTo>
                    <a:cubicBezTo>
                      <a:pt x="19" y="36"/>
                      <a:pt x="9" y="34"/>
                      <a:pt x="4" y="26"/>
                    </a:cubicBezTo>
                    <a:close/>
                    <a:moveTo>
                      <a:pt x="28" y="12"/>
                    </a:moveTo>
                    <a:cubicBezTo>
                      <a:pt x="24" y="6"/>
                      <a:pt x="17" y="4"/>
                      <a:pt x="12" y="8"/>
                    </a:cubicBezTo>
                    <a:cubicBezTo>
                      <a:pt x="6" y="11"/>
                      <a:pt x="4" y="18"/>
                      <a:pt x="8" y="24"/>
                    </a:cubicBezTo>
                    <a:cubicBezTo>
                      <a:pt x="11" y="29"/>
                      <a:pt x="18" y="31"/>
                      <a:pt x="24" y="28"/>
                    </a:cubicBezTo>
                    <a:cubicBezTo>
                      <a:pt x="30" y="24"/>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9" name="Freeform 965"/>
              <p:cNvSpPr>
                <a:spLocks noEditPoints="1"/>
              </p:cNvSpPr>
              <p:nvPr/>
            </p:nvSpPr>
            <p:spPr bwMode="auto">
              <a:xfrm>
                <a:off x="6945227" y="4260018"/>
                <a:ext cx="59608" cy="60310"/>
              </a:xfrm>
              <a:custGeom>
                <a:avLst/>
                <a:gdLst>
                  <a:gd name="T0" fmla="*/ 4 w 36"/>
                  <a:gd name="T1" fmla="*/ 27 h 36"/>
                  <a:gd name="T2" fmla="*/ 10 w 36"/>
                  <a:gd name="T3" fmla="*/ 5 h 36"/>
                  <a:gd name="T4" fmla="*/ 32 w 36"/>
                  <a:gd name="T5" fmla="*/ 10 h 36"/>
                  <a:gd name="T6" fmla="*/ 26 w 36"/>
                  <a:gd name="T7" fmla="*/ 32 h 36"/>
                  <a:gd name="T8" fmla="*/ 4 w 36"/>
                  <a:gd name="T9" fmla="*/ 27 h 36"/>
                  <a:gd name="T10" fmla="*/ 28 w 36"/>
                  <a:gd name="T11" fmla="*/ 12 h 36"/>
                  <a:gd name="T12" fmla="*/ 12 w 36"/>
                  <a:gd name="T13" fmla="*/ 8 h 36"/>
                  <a:gd name="T14" fmla="*/ 8 w 36"/>
                  <a:gd name="T15" fmla="*/ 25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7"/>
                    </a:moveTo>
                    <a:cubicBezTo>
                      <a:pt x="0" y="19"/>
                      <a:pt x="2" y="9"/>
                      <a:pt x="10" y="5"/>
                    </a:cubicBezTo>
                    <a:cubicBezTo>
                      <a:pt x="17" y="0"/>
                      <a:pt x="27" y="3"/>
                      <a:pt x="32" y="10"/>
                    </a:cubicBezTo>
                    <a:cubicBezTo>
                      <a:pt x="36" y="18"/>
                      <a:pt x="34" y="27"/>
                      <a:pt x="26" y="32"/>
                    </a:cubicBezTo>
                    <a:cubicBezTo>
                      <a:pt x="19" y="36"/>
                      <a:pt x="9" y="34"/>
                      <a:pt x="4" y="27"/>
                    </a:cubicBezTo>
                    <a:close/>
                    <a:moveTo>
                      <a:pt x="28" y="12"/>
                    </a:moveTo>
                    <a:cubicBezTo>
                      <a:pt x="25" y="7"/>
                      <a:pt x="17" y="5"/>
                      <a:pt x="12" y="8"/>
                    </a:cubicBezTo>
                    <a:cubicBezTo>
                      <a:pt x="6" y="12"/>
                      <a:pt x="5" y="19"/>
                      <a:pt x="8" y="25"/>
                    </a:cubicBezTo>
                    <a:cubicBezTo>
                      <a:pt x="11" y="30"/>
                      <a:pt x="19" y="32"/>
                      <a:pt x="24" y="28"/>
                    </a:cubicBezTo>
                    <a:cubicBezTo>
                      <a:pt x="30" y="25"/>
                      <a:pt x="31"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0" name="Line 966"/>
              <p:cNvSpPr>
                <a:spLocks noChangeShapeType="1"/>
              </p:cNvSpPr>
              <p:nvPr/>
            </p:nvSpPr>
            <p:spPr bwMode="auto">
              <a:xfrm>
                <a:off x="6976784" y="4105738"/>
                <a:ext cx="0" cy="15989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1" name="Freeform 967"/>
              <p:cNvSpPr>
                <a:spLocks noEditPoints="1"/>
              </p:cNvSpPr>
              <p:nvPr/>
            </p:nvSpPr>
            <p:spPr bwMode="auto">
              <a:xfrm>
                <a:off x="7053223" y="5253722"/>
                <a:ext cx="58206" cy="58206"/>
              </a:xfrm>
              <a:custGeom>
                <a:avLst/>
                <a:gdLst>
                  <a:gd name="T0" fmla="*/ 2 w 35"/>
                  <a:gd name="T1" fmla="*/ 14 h 35"/>
                  <a:gd name="T2" fmla="*/ 21 w 35"/>
                  <a:gd name="T3" fmla="*/ 2 h 35"/>
                  <a:gd name="T4" fmla="*/ 33 w 35"/>
                  <a:gd name="T5" fmla="*/ 21 h 35"/>
                  <a:gd name="T6" fmla="*/ 14 w 35"/>
                  <a:gd name="T7" fmla="*/ 33 h 35"/>
                  <a:gd name="T8" fmla="*/ 2 w 35"/>
                  <a:gd name="T9" fmla="*/ 14 h 35"/>
                  <a:gd name="T10" fmla="*/ 29 w 35"/>
                  <a:gd name="T11" fmla="*/ 20 h 35"/>
                  <a:gd name="T12" fmla="*/ 21 w 35"/>
                  <a:gd name="T13" fmla="*/ 6 h 35"/>
                  <a:gd name="T14" fmla="*/ 6 w 35"/>
                  <a:gd name="T15" fmla="*/ 14 h 35"/>
                  <a:gd name="T16" fmla="*/ 15 w 35"/>
                  <a:gd name="T17" fmla="*/ 29 h 35"/>
                  <a:gd name="T18" fmla="*/ 29 w 35"/>
                  <a:gd name="T1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 y="14"/>
                    </a:moveTo>
                    <a:cubicBezTo>
                      <a:pt x="4" y="5"/>
                      <a:pt x="13" y="0"/>
                      <a:pt x="21" y="2"/>
                    </a:cubicBezTo>
                    <a:cubicBezTo>
                      <a:pt x="30" y="4"/>
                      <a:pt x="35" y="12"/>
                      <a:pt x="33" y="21"/>
                    </a:cubicBezTo>
                    <a:cubicBezTo>
                      <a:pt x="31" y="29"/>
                      <a:pt x="23" y="35"/>
                      <a:pt x="14" y="33"/>
                    </a:cubicBezTo>
                    <a:cubicBezTo>
                      <a:pt x="6" y="31"/>
                      <a:pt x="0" y="22"/>
                      <a:pt x="2" y="14"/>
                    </a:cubicBezTo>
                    <a:close/>
                    <a:moveTo>
                      <a:pt x="29" y="20"/>
                    </a:moveTo>
                    <a:cubicBezTo>
                      <a:pt x="31" y="14"/>
                      <a:pt x="27" y="7"/>
                      <a:pt x="21" y="6"/>
                    </a:cubicBezTo>
                    <a:cubicBezTo>
                      <a:pt x="14" y="4"/>
                      <a:pt x="8" y="8"/>
                      <a:pt x="6" y="14"/>
                    </a:cubicBezTo>
                    <a:cubicBezTo>
                      <a:pt x="5" y="21"/>
                      <a:pt x="9" y="27"/>
                      <a:pt x="15" y="29"/>
                    </a:cubicBezTo>
                    <a:cubicBezTo>
                      <a:pt x="21" y="30"/>
                      <a:pt x="28" y="26"/>
                      <a:pt x="29" y="20"/>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2" name="Freeform 968"/>
              <p:cNvSpPr>
                <a:spLocks noEditPoints="1"/>
              </p:cNvSpPr>
              <p:nvPr/>
            </p:nvSpPr>
            <p:spPr bwMode="auto">
              <a:xfrm>
                <a:off x="6910163" y="5401691"/>
                <a:ext cx="58206" cy="58206"/>
              </a:xfrm>
              <a:custGeom>
                <a:avLst/>
                <a:gdLst>
                  <a:gd name="T0" fmla="*/ 2 w 35"/>
                  <a:gd name="T1" fmla="*/ 14 h 35"/>
                  <a:gd name="T2" fmla="*/ 21 w 35"/>
                  <a:gd name="T3" fmla="*/ 2 h 35"/>
                  <a:gd name="T4" fmla="*/ 33 w 35"/>
                  <a:gd name="T5" fmla="*/ 22 h 35"/>
                  <a:gd name="T6" fmla="*/ 13 w 35"/>
                  <a:gd name="T7" fmla="*/ 33 h 35"/>
                  <a:gd name="T8" fmla="*/ 2 w 35"/>
                  <a:gd name="T9" fmla="*/ 14 h 35"/>
                  <a:gd name="T10" fmla="*/ 29 w 35"/>
                  <a:gd name="T11" fmla="*/ 21 h 35"/>
                  <a:gd name="T12" fmla="*/ 20 w 35"/>
                  <a:gd name="T13" fmla="*/ 6 h 35"/>
                  <a:gd name="T14" fmla="*/ 6 w 35"/>
                  <a:gd name="T15" fmla="*/ 15 h 35"/>
                  <a:gd name="T16" fmla="*/ 14 w 35"/>
                  <a:gd name="T17" fmla="*/ 29 h 35"/>
                  <a:gd name="T18" fmla="*/ 29 w 35"/>
                  <a:gd name="T19"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2" y="14"/>
                    </a:moveTo>
                    <a:cubicBezTo>
                      <a:pt x="4" y="6"/>
                      <a:pt x="12" y="0"/>
                      <a:pt x="21" y="2"/>
                    </a:cubicBezTo>
                    <a:cubicBezTo>
                      <a:pt x="29" y="4"/>
                      <a:pt x="35" y="13"/>
                      <a:pt x="33" y="22"/>
                    </a:cubicBezTo>
                    <a:cubicBezTo>
                      <a:pt x="31" y="30"/>
                      <a:pt x="22" y="35"/>
                      <a:pt x="13" y="33"/>
                    </a:cubicBezTo>
                    <a:cubicBezTo>
                      <a:pt x="5" y="31"/>
                      <a:pt x="0" y="23"/>
                      <a:pt x="2" y="14"/>
                    </a:cubicBezTo>
                    <a:close/>
                    <a:moveTo>
                      <a:pt x="29" y="21"/>
                    </a:moveTo>
                    <a:cubicBezTo>
                      <a:pt x="30" y="14"/>
                      <a:pt x="26" y="8"/>
                      <a:pt x="20" y="6"/>
                    </a:cubicBezTo>
                    <a:cubicBezTo>
                      <a:pt x="14" y="5"/>
                      <a:pt x="7" y="9"/>
                      <a:pt x="6" y="15"/>
                    </a:cubicBezTo>
                    <a:cubicBezTo>
                      <a:pt x="4" y="21"/>
                      <a:pt x="8" y="28"/>
                      <a:pt x="14" y="29"/>
                    </a:cubicBezTo>
                    <a:cubicBezTo>
                      <a:pt x="21" y="31"/>
                      <a:pt x="27" y="27"/>
                      <a:pt x="29" y="21"/>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3" name="Line 969"/>
              <p:cNvSpPr>
                <a:spLocks noChangeShapeType="1"/>
              </p:cNvSpPr>
              <p:nvPr/>
            </p:nvSpPr>
            <p:spPr bwMode="auto">
              <a:xfrm flipH="1">
                <a:off x="6958551" y="5302110"/>
                <a:ext cx="110801" cy="110801"/>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4" name="Freeform 970"/>
              <p:cNvSpPr>
                <a:spLocks noEditPoints="1"/>
              </p:cNvSpPr>
              <p:nvPr/>
            </p:nvSpPr>
            <p:spPr bwMode="auto">
              <a:xfrm>
                <a:off x="7087585" y="4832958"/>
                <a:ext cx="60310" cy="59608"/>
              </a:xfrm>
              <a:custGeom>
                <a:avLst/>
                <a:gdLst>
                  <a:gd name="T0" fmla="*/ 4 w 36"/>
                  <a:gd name="T1" fmla="*/ 26 h 36"/>
                  <a:gd name="T2" fmla="*/ 10 w 36"/>
                  <a:gd name="T3" fmla="*/ 5 h 36"/>
                  <a:gd name="T4" fmla="*/ 31 w 36"/>
                  <a:gd name="T5" fmla="*/ 10 h 36"/>
                  <a:gd name="T6" fmla="*/ 26 w 36"/>
                  <a:gd name="T7" fmla="*/ 32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10" y="5"/>
                    </a:cubicBezTo>
                    <a:cubicBezTo>
                      <a:pt x="17" y="0"/>
                      <a:pt x="27" y="2"/>
                      <a:pt x="31" y="10"/>
                    </a:cubicBezTo>
                    <a:cubicBezTo>
                      <a:pt x="36" y="17"/>
                      <a:pt x="34" y="27"/>
                      <a:pt x="26" y="32"/>
                    </a:cubicBezTo>
                    <a:cubicBezTo>
                      <a:pt x="19" y="36"/>
                      <a:pt x="9" y="34"/>
                      <a:pt x="4" y="26"/>
                    </a:cubicBezTo>
                    <a:close/>
                    <a:moveTo>
                      <a:pt x="28" y="12"/>
                    </a:moveTo>
                    <a:cubicBezTo>
                      <a:pt x="24" y="6"/>
                      <a:pt x="17" y="5"/>
                      <a:pt x="12" y="8"/>
                    </a:cubicBezTo>
                    <a:cubicBezTo>
                      <a:pt x="6" y="11"/>
                      <a:pt x="4" y="19"/>
                      <a:pt x="8" y="24"/>
                    </a:cubicBezTo>
                    <a:cubicBezTo>
                      <a:pt x="11" y="30"/>
                      <a:pt x="18" y="31"/>
                      <a:pt x="24" y="28"/>
                    </a:cubicBezTo>
                    <a:cubicBezTo>
                      <a:pt x="29" y="25"/>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5" name="Freeform 971"/>
              <p:cNvSpPr>
                <a:spLocks noEditPoints="1"/>
              </p:cNvSpPr>
              <p:nvPr/>
            </p:nvSpPr>
            <p:spPr bwMode="auto">
              <a:xfrm>
                <a:off x="7091092" y="5139415"/>
                <a:ext cx="59608" cy="59608"/>
              </a:xfrm>
              <a:custGeom>
                <a:avLst/>
                <a:gdLst>
                  <a:gd name="T0" fmla="*/ 4 w 36"/>
                  <a:gd name="T1" fmla="*/ 26 h 36"/>
                  <a:gd name="T2" fmla="*/ 10 w 36"/>
                  <a:gd name="T3" fmla="*/ 5 h 36"/>
                  <a:gd name="T4" fmla="*/ 32 w 36"/>
                  <a:gd name="T5" fmla="*/ 10 h 36"/>
                  <a:gd name="T6" fmla="*/ 26 w 36"/>
                  <a:gd name="T7" fmla="*/ 32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10" y="5"/>
                    </a:cubicBezTo>
                    <a:cubicBezTo>
                      <a:pt x="17" y="0"/>
                      <a:pt x="27" y="2"/>
                      <a:pt x="32" y="10"/>
                    </a:cubicBezTo>
                    <a:cubicBezTo>
                      <a:pt x="36" y="17"/>
                      <a:pt x="34" y="27"/>
                      <a:pt x="26" y="32"/>
                    </a:cubicBezTo>
                    <a:cubicBezTo>
                      <a:pt x="19" y="36"/>
                      <a:pt x="9" y="34"/>
                      <a:pt x="4" y="26"/>
                    </a:cubicBezTo>
                    <a:close/>
                    <a:moveTo>
                      <a:pt x="28" y="12"/>
                    </a:moveTo>
                    <a:cubicBezTo>
                      <a:pt x="25" y="6"/>
                      <a:pt x="17" y="5"/>
                      <a:pt x="12" y="8"/>
                    </a:cubicBezTo>
                    <a:cubicBezTo>
                      <a:pt x="6" y="11"/>
                      <a:pt x="5" y="19"/>
                      <a:pt x="8" y="24"/>
                    </a:cubicBezTo>
                    <a:cubicBezTo>
                      <a:pt x="11" y="30"/>
                      <a:pt x="19" y="31"/>
                      <a:pt x="24" y="28"/>
                    </a:cubicBezTo>
                    <a:cubicBezTo>
                      <a:pt x="30" y="25"/>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6" name="Line 972"/>
              <p:cNvSpPr>
                <a:spLocks noChangeShapeType="1"/>
              </p:cNvSpPr>
              <p:nvPr/>
            </p:nvSpPr>
            <p:spPr bwMode="auto">
              <a:xfrm>
                <a:off x="7122649" y="4885554"/>
                <a:ext cx="0" cy="257367"/>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7" name="Freeform 973"/>
              <p:cNvSpPr>
                <a:spLocks noEditPoints="1"/>
              </p:cNvSpPr>
              <p:nvPr/>
            </p:nvSpPr>
            <p:spPr bwMode="auto">
              <a:xfrm>
                <a:off x="7194179" y="3371504"/>
                <a:ext cx="59608" cy="59608"/>
              </a:xfrm>
              <a:custGeom>
                <a:avLst/>
                <a:gdLst>
                  <a:gd name="T0" fmla="*/ 10 w 36"/>
                  <a:gd name="T1" fmla="*/ 5 h 36"/>
                  <a:gd name="T2" fmla="*/ 32 w 36"/>
                  <a:gd name="T3" fmla="*/ 10 h 36"/>
                  <a:gd name="T4" fmla="*/ 26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6" y="32"/>
                    </a:cubicBezTo>
                    <a:cubicBezTo>
                      <a:pt x="19" y="36"/>
                      <a:pt x="9" y="34"/>
                      <a:pt x="5" y="26"/>
                    </a:cubicBezTo>
                    <a:cubicBezTo>
                      <a:pt x="0" y="19"/>
                      <a:pt x="2" y="9"/>
                      <a:pt x="10" y="5"/>
                    </a:cubicBezTo>
                    <a:close/>
                    <a:moveTo>
                      <a:pt x="24" y="28"/>
                    </a:moveTo>
                    <a:cubicBezTo>
                      <a:pt x="30" y="25"/>
                      <a:pt x="31" y="17"/>
                      <a:pt x="28" y="12"/>
                    </a:cubicBezTo>
                    <a:cubicBezTo>
                      <a:pt x="25" y="6"/>
                      <a:pt x="17" y="5"/>
                      <a:pt x="12" y="8"/>
                    </a:cubicBezTo>
                    <a:cubicBezTo>
                      <a:pt x="6" y="11"/>
                      <a:pt x="5" y="19"/>
                      <a:pt x="8" y="24"/>
                    </a:cubicBezTo>
                    <a:cubicBezTo>
                      <a:pt x="11"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8" name="Freeform 974"/>
              <p:cNvSpPr>
                <a:spLocks noEditPoints="1"/>
              </p:cNvSpPr>
              <p:nvPr/>
            </p:nvSpPr>
            <p:spPr bwMode="auto">
              <a:xfrm>
                <a:off x="7046210" y="3374309"/>
                <a:ext cx="61712" cy="59608"/>
              </a:xfrm>
              <a:custGeom>
                <a:avLst/>
                <a:gdLst>
                  <a:gd name="T0" fmla="*/ 10 w 37"/>
                  <a:gd name="T1" fmla="*/ 5 h 36"/>
                  <a:gd name="T2" fmla="*/ 32 w 37"/>
                  <a:gd name="T3" fmla="*/ 10 h 36"/>
                  <a:gd name="T4" fmla="*/ 27 w 37"/>
                  <a:gd name="T5" fmla="*/ 32 h 36"/>
                  <a:gd name="T6" fmla="*/ 5 w 37"/>
                  <a:gd name="T7" fmla="*/ 27 h 36"/>
                  <a:gd name="T8" fmla="*/ 10 w 37"/>
                  <a:gd name="T9" fmla="*/ 5 h 36"/>
                  <a:gd name="T10" fmla="*/ 25 w 37"/>
                  <a:gd name="T11" fmla="*/ 28 h 36"/>
                  <a:gd name="T12" fmla="*/ 28 w 37"/>
                  <a:gd name="T13" fmla="*/ 12 h 36"/>
                  <a:gd name="T14" fmla="*/ 12 w 37"/>
                  <a:gd name="T15" fmla="*/ 8 h 36"/>
                  <a:gd name="T16" fmla="*/ 8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5"/>
                    </a:moveTo>
                    <a:cubicBezTo>
                      <a:pt x="18" y="0"/>
                      <a:pt x="27" y="2"/>
                      <a:pt x="32" y="10"/>
                    </a:cubicBezTo>
                    <a:cubicBezTo>
                      <a:pt x="37" y="17"/>
                      <a:pt x="34" y="27"/>
                      <a:pt x="27" y="32"/>
                    </a:cubicBezTo>
                    <a:cubicBezTo>
                      <a:pt x="19" y="36"/>
                      <a:pt x="9" y="34"/>
                      <a:pt x="5" y="27"/>
                    </a:cubicBezTo>
                    <a:cubicBezTo>
                      <a:pt x="0" y="19"/>
                      <a:pt x="3" y="9"/>
                      <a:pt x="10" y="5"/>
                    </a:cubicBezTo>
                    <a:close/>
                    <a:moveTo>
                      <a:pt x="25" y="28"/>
                    </a:moveTo>
                    <a:cubicBezTo>
                      <a:pt x="30" y="25"/>
                      <a:pt x="32" y="18"/>
                      <a:pt x="28" y="12"/>
                    </a:cubicBezTo>
                    <a:cubicBezTo>
                      <a:pt x="25" y="7"/>
                      <a:pt x="18" y="5"/>
                      <a:pt x="12" y="8"/>
                    </a:cubicBezTo>
                    <a:cubicBezTo>
                      <a:pt x="7" y="12"/>
                      <a:pt x="5" y="19"/>
                      <a:pt x="8" y="24"/>
                    </a:cubicBezTo>
                    <a:cubicBezTo>
                      <a:pt x="12" y="30"/>
                      <a:pt x="19" y="32"/>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9" name="Line 975"/>
              <p:cNvSpPr>
                <a:spLocks noChangeShapeType="1"/>
              </p:cNvSpPr>
              <p:nvPr/>
            </p:nvSpPr>
            <p:spPr bwMode="auto">
              <a:xfrm flipH="1">
                <a:off x="7103013" y="3405866"/>
                <a:ext cx="9747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0" name="Freeform 976"/>
              <p:cNvSpPr>
                <a:spLocks noEditPoints="1"/>
              </p:cNvSpPr>
              <p:nvPr/>
            </p:nvSpPr>
            <p:spPr bwMode="auto">
              <a:xfrm>
                <a:off x="7112831" y="3309792"/>
                <a:ext cx="59608" cy="59608"/>
              </a:xfrm>
              <a:custGeom>
                <a:avLst/>
                <a:gdLst>
                  <a:gd name="T0" fmla="*/ 9 w 36"/>
                  <a:gd name="T1" fmla="*/ 4 h 36"/>
                  <a:gd name="T2" fmla="*/ 31 w 36"/>
                  <a:gd name="T3" fmla="*/ 10 h 36"/>
                  <a:gd name="T4" fmla="*/ 26 w 36"/>
                  <a:gd name="T5" fmla="*/ 32 h 36"/>
                  <a:gd name="T6" fmla="*/ 4 w 36"/>
                  <a:gd name="T7" fmla="*/ 26 h 36"/>
                  <a:gd name="T8" fmla="*/ 9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4"/>
                    </a:moveTo>
                    <a:cubicBezTo>
                      <a:pt x="17" y="0"/>
                      <a:pt x="27" y="2"/>
                      <a:pt x="31" y="10"/>
                    </a:cubicBezTo>
                    <a:cubicBezTo>
                      <a:pt x="36" y="17"/>
                      <a:pt x="34" y="27"/>
                      <a:pt x="26" y="32"/>
                    </a:cubicBezTo>
                    <a:cubicBezTo>
                      <a:pt x="19" y="36"/>
                      <a:pt x="9" y="34"/>
                      <a:pt x="4" y="26"/>
                    </a:cubicBezTo>
                    <a:cubicBezTo>
                      <a:pt x="0" y="19"/>
                      <a:pt x="2" y="9"/>
                      <a:pt x="9" y="4"/>
                    </a:cubicBezTo>
                    <a:close/>
                    <a:moveTo>
                      <a:pt x="24" y="28"/>
                    </a:moveTo>
                    <a:cubicBezTo>
                      <a:pt x="29" y="25"/>
                      <a:pt x="31" y="17"/>
                      <a:pt x="28" y="12"/>
                    </a:cubicBezTo>
                    <a:cubicBezTo>
                      <a:pt x="24" y="6"/>
                      <a:pt x="17" y="5"/>
                      <a:pt x="12" y="8"/>
                    </a:cubicBezTo>
                    <a:cubicBezTo>
                      <a:pt x="6" y="11"/>
                      <a:pt x="4" y="19"/>
                      <a:pt x="8" y="24"/>
                    </a:cubicBezTo>
                    <a:cubicBezTo>
                      <a:pt x="11" y="30"/>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1" name="Freeform 977"/>
              <p:cNvSpPr>
                <a:spLocks noEditPoints="1"/>
              </p:cNvSpPr>
              <p:nvPr/>
            </p:nvSpPr>
            <p:spPr bwMode="auto">
              <a:xfrm>
                <a:off x="6964863" y="3313298"/>
                <a:ext cx="60310" cy="59608"/>
              </a:xfrm>
              <a:custGeom>
                <a:avLst/>
                <a:gdLst>
                  <a:gd name="T0" fmla="*/ 10 w 36"/>
                  <a:gd name="T1" fmla="*/ 5 h 36"/>
                  <a:gd name="T2" fmla="*/ 32 w 36"/>
                  <a:gd name="T3" fmla="*/ 10 h 36"/>
                  <a:gd name="T4" fmla="*/ 26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6" y="32"/>
                    </a:cubicBezTo>
                    <a:cubicBezTo>
                      <a:pt x="19" y="36"/>
                      <a:pt x="9" y="34"/>
                      <a:pt x="5" y="26"/>
                    </a:cubicBezTo>
                    <a:cubicBezTo>
                      <a:pt x="0" y="19"/>
                      <a:pt x="2" y="9"/>
                      <a:pt x="10" y="5"/>
                    </a:cubicBezTo>
                    <a:close/>
                    <a:moveTo>
                      <a:pt x="24" y="28"/>
                    </a:moveTo>
                    <a:cubicBezTo>
                      <a:pt x="30" y="25"/>
                      <a:pt x="32" y="18"/>
                      <a:pt x="28" y="12"/>
                    </a:cubicBezTo>
                    <a:cubicBezTo>
                      <a:pt x="25" y="7"/>
                      <a:pt x="18" y="5"/>
                      <a:pt x="12" y="8"/>
                    </a:cubicBezTo>
                    <a:cubicBezTo>
                      <a:pt x="6" y="12"/>
                      <a:pt x="5" y="19"/>
                      <a:pt x="8" y="24"/>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2" name="Line 978"/>
              <p:cNvSpPr>
                <a:spLocks noChangeShapeType="1"/>
              </p:cNvSpPr>
              <p:nvPr/>
            </p:nvSpPr>
            <p:spPr bwMode="auto">
              <a:xfrm flipH="1">
                <a:off x="7021666" y="3344856"/>
                <a:ext cx="97477"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3" name="Freeform 979"/>
              <p:cNvSpPr>
                <a:spLocks noEditPoints="1"/>
              </p:cNvSpPr>
              <p:nvPr/>
            </p:nvSpPr>
            <p:spPr bwMode="auto">
              <a:xfrm>
                <a:off x="7056729" y="3922004"/>
                <a:ext cx="59608" cy="59608"/>
              </a:xfrm>
              <a:custGeom>
                <a:avLst/>
                <a:gdLst>
                  <a:gd name="T0" fmla="*/ 10 w 36"/>
                  <a:gd name="T1" fmla="*/ 4 h 36"/>
                  <a:gd name="T2" fmla="*/ 31 w 36"/>
                  <a:gd name="T3" fmla="*/ 9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9"/>
                    </a:cubicBezTo>
                    <a:cubicBezTo>
                      <a:pt x="36" y="17"/>
                      <a:pt x="34" y="27"/>
                      <a:pt x="26" y="31"/>
                    </a:cubicBezTo>
                    <a:cubicBezTo>
                      <a:pt x="19" y="36"/>
                      <a:pt x="9" y="33"/>
                      <a:pt x="4" y="26"/>
                    </a:cubicBezTo>
                    <a:cubicBezTo>
                      <a:pt x="0" y="18"/>
                      <a:pt x="2" y="9"/>
                      <a:pt x="10" y="4"/>
                    </a:cubicBezTo>
                    <a:close/>
                    <a:moveTo>
                      <a:pt x="24" y="28"/>
                    </a:moveTo>
                    <a:cubicBezTo>
                      <a:pt x="30" y="24"/>
                      <a:pt x="31" y="17"/>
                      <a:pt x="28" y="12"/>
                    </a:cubicBezTo>
                    <a:cubicBezTo>
                      <a:pt x="25" y="6"/>
                      <a:pt x="17" y="4"/>
                      <a:pt x="12" y="8"/>
                    </a:cubicBezTo>
                    <a:cubicBezTo>
                      <a:pt x="6" y="11"/>
                      <a:pt x="5" y="18"/>
                      <a:pt x="8" y="24"/>
                    </a:cubicBezTo>
                    <a:cubicBezTo>
                      <a:pt x="11"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4" name="Freeform 980"/>
              <p:cNvSpPr>
                <a:spLocks noEditPoints="1"/>
              </p:cNvSpPr>
              <p:nvPr/>
            </p:nvSpPr>
            <p:spPr bwMode="auto">
              <a:xfrm>
                <a:off x="6873697" y="3925510"/>
                <a:ext cx="59608" cy="59608"/>
              </a:xfrm>
              <a:custGeom>
                <a:avLst/>
                <a:gdLst>
                  <a:gd name="T0" fmla="*/ 10 w 36"/>
                  <a:gd name="T1" fmla="*/ 4 h 36"/>
                  <a:gd name="T2" fmla="*/ 32 w 36"/>
                  <a:gd name="T3" fmla="*/ 10 h 36"/>
                  <a:gd name="T4" fmla="*/ 27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7" y="31"/>
                    </a:cubicBezTo>
                    <a:cubicBezTo>
                      <a:pt x="19" y="36"/>
                      <a:pt x="9" y="34"/>
                      <a:pt x="5" y="26"/>
                    </a:cubicBezTo>
                    <a:cubicBezTo>
                      <a:pt x="0" y="19"/>
                      <a:pt x="3" y="9"/>
                      <a:pt x="10" y="4"/>
                    </a:cubicBezTo>
                    <a:close/>
                    <a:moveTo>
                      <a:pt x="24" y="28"/>
                    </a:moveTo>
                    <a:cubicBezTo>
                      <a:pt x="30" y="24"/>
                      <a:pt x="32" y="17"/>
                      <a:pt x="28" y="12"/>
                    </a:cubicBezTo>
                    <a:cubicBezTo>
                      <a:pt x="25" y="6"/>
                      <a:pt x="18" y="4"/>
                      <a:pt x="12" y="8"/>
                    </a:cubicBezTo>
                    <a:cubicBezTo>
                      <a:pt x="7" y="11"/>
                      <a:pt x="5" y="18"/>
                      <a:pt x="8" y="24"/>
                    </a:cubicBezTo>
                    <a:cubicBezTo>
                      <a:pt x="12"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5" name="Line 981"/>
              <p:cNvSpPr>
                <a:spLocks noChangeShapeType="1"/>
              </p:cNvSpPr>
              <p:nvPr/>
            </p:nvSpPr>
            <p:spPr bwMode="auto">
              <a:xfrm flipH="1">
                <a:off x="6930500" y="3957068"/>
                <a:ext cx="132541"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6" name="Freeform 982"/>
              <p:cNvSpPr>
                <a:spLocks noEditPoints="1"/>
              </p:cNvSpPr>
              <p:nvPr/>
            </p:nvSpPr>
            <p:spPr bwMode="auto">
              <a:xfrm>
                <a:off x="6613524" y="3923406"/>
                <a:ext cx="61011" cy="59608"/>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8" y="2"/>
                      <a:pt x="32" y="9"/>
                    </a:cubicBezTo>
                    <a:cubicBezTo>
                      <a:pt x="37" y="17"/>
                      <a:pt x="34" y="27"/>
                      <a:pt x="27" y="31"/>
                    </a:cubicBezTo>
                    <a:cubicBezTo>
                      <a:pt x="19" y="36"/>
                      <a:pt x="10" y="33"/>
                      <a:pt x="5" y="26"/>
                    </a:cubicBezTo>
                    <a:cubicBezTo>
                      <a:pt x="0" y="19"/>
                      <a:pt x="3" y="9"/>
                      <a:pt x="10" y="4"/>
                    </a:cubicBezTo>
                    <a:close/>
                    <a:moveTo>
                      <a:pt x="25" y="28"/>
                    </a:moveTo>
                    <a:cubicBezTo>
                      <a:pt x="30" y="24"/>
                      <a:pt x="32" y="17"/>
                      <a:pt x="29" y="12"/>
                    </a:cubicBezTo>
                    <a:cubicBezTo>
                      <a:pt x="25" y="6"/>
                      <a:pt x="18" y="4"/>
                      <a:pt x="12" y="8"/>
                    </a:cubicBezTo>
                    <a:cubicBezTo>
                      <a:pt x="7" y="11"/>
                      <a:pt x="5" y="18"/>
                      <a:pt x="9"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7" name="Freeform 983"/>
              <p:cNvSpPr>
                <a:spLocks noEditPoints="1"/>
              </p:cNvSpPr>
              <p:nvPr/>
            </p:nvSpPr>
            <p:spPr bwMode="auto">
              <a:xfrm>
                <a:off x="6424181" y="3926913"/>
                <a:ext cx="59608" cy="59608"/>
              </a:xfrm>
              <a:custGeom>
                <a:avLst/>
                <a:gdLst>
                  <a:gd name="T0" fmla="*/ 10 w 36"/>
                  <a:gd name="T1" fmla="*/ 4 h 36"/>
                  <a:gd name="T2" fmla="*/ 31 w 36"/>
                  <a:gd name="T3" fmla="*/ 10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10"/>
                    </a:cubicBezTo>
                    <a:cubicBezTo>
                      <a:pt x="36" y="17"/>
                      <a:pt x="34" y="27"/>
                      <a:pt x="26" y="31"/>
                    </a:cubicBezTo>
                    <a:cubicBezTo>
                      <a:pt x="19" y="36"/>
                      <a:pt x="9" y="34"/>
                      <a:pt x="4" y="26"/>
                    </a:cubicBezTo>
                    <a:cubicBezTo>
                      <a:pt x="0" y="19"/>
                      <a:pt x="2" y="9"/>
                      <a:pt x="10" y="4"/>
                    </a:cubicBezTo>
                    <a:close/>
                    <a:moveTo>
                      <a:pt x="24" y="28"/>
                    </a:moveTo>
                    <a:cubicBezTo>
                      <a:pt x="29" y="25"/>
                      <a:pt x="31" y="17"/>
                      <a:pt x="28" y="12"/>
                    </a:cubicBezTo>
                    <a:cubicBezTo>
                      <a:pt x="24" y="6"/>
                      <a:pt x="17" y="4"/>
                      <a:pt x="12" y="8"/>
                    </a:cubicBezTo>
                    <a:cubicBezTo>
                      <a:pt x="6" y="11"/>
                      <a:pt x="4" y="18"/>
                      <a:pt x="8" y="24"/>
                    </a:cubicBezTo>
                    <a:cubicBezTo>
                      <a:pt x="11" y="30"/>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8" name="Line 984"/>
              <p:cNvSpPr>
                <a:spLocks noChangeShapeType="1"/>
              </p:cNvSpPr>
              <p:nvPr/>
            </p:nvSpPr>
            <p:spPr bwMode="auto">
              <a:xfrm flipH="1">
                <a:off x="6480984" y="3958470"/>
                <a:ext cx="140956"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9" name="Freeform 985"/>
              <p:cNvSpPr>
                <a:spLocks noEditPoints="1"/>
              </p:cNvSpPr>
              <p:nvPr/>
            </p:nvSpPr>
            <p:spPr bwMode="auto">
              <a:xfrm>
                <a:off x="6610018" y="3556640"/>
                <a:ext cx="59608" cy="60310"/>
              </a:xfrm>
              <a:custGeom>
                <a:avLst/>
                <a:gdLst>
                  <a:gd name="T0" fmla="*/ 10 w 36"/>
                  <a:gd name="T1" fmla="*/ 5 h 36"/>
                  <a:gd name="T2" fmla="*/ 32 w 36"/>
                  <a:gd name="T3" fmla="*/ 10 h 36"/>
                  <a:gd name="T4" fmla="*/ 27 w 36"/>
                  <a:gd name="T5" fmla="*/ 32 h 36"/>
                  <a:gd name="T6" fmla="*/ 5 w 36"/>
                  <a:gd name="T7" fmla="*/ 26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2" y="10"/>
                    </a:cubicBezTo>
                    <a:cubicBezTo>
                      <a:pt x="36" y="17"/>
                      <a:pt x="34" y="27"/>
                      <a:pt x="27" y="32"/>
                    </a:cubicBezTo>
                    <a:cubicBezTo>
                      <a:pt x="19" y="36"/>
                      <a:pt x="9" y="34"/>
                      <a:pt x="5" y="26"/>
                    </a:cubicBezTo>
                    <a:cubicBezTo>
                      <a:pt x="0" y="19"/>
                      <a:pt x="2" y="9"/>
                      <a:pt x="10" y="5"/>
                    </a:cubicBezTo>
                    <a:close/>
                    <a:moveTo>
                      <a:pt x="24" y="28"/>
                    </a:moveTo>
                    <a:cubicBezTo>
                      <a:pt x="30" y="25"/>
                      <a:pt x="32" y="17"/>
                      <a:pt x="28" y="12"/>
                    </a:cubicBezTo>
                    <a:cubicBezTo>
                      <a:pt x="25" y="6"/>
                      <a:pt x="18" y="5"/>
                      <a:pt x="12" y="8"/>
                    </a:cubicBezTo>
                    <a:cubicBezTo>
                      <a:pt x="7"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0" name="Freeform 986"/>
              <p:cNvSpPr>
                <a:spLocks noEditPoints="1"/>
              </p:cNvSpPr>
              <p:nvPr/>
            </p:nvSpPr>
            <p:spPr bwMode="auto">
              <a:xfrm>
                <a:off x="6432596" y="3560147"/>
                <a:ext cx="59608" cy="59608"/>
              </a:xfrm>
              <a:custGeom>
                <a:avLst/>
                <a:gdLst>
                  <a:gd name="T0" fmla="*/ 10 w 36"/>
                  <a:gd name="T1" fmla="*/ 5 h 36"/>
                  <a:gd name="T2" fmla="*/ 31 w 36"/>
                  <a:gd name="T3" fmla="*/ 10 h 36"/>
                  <a:gd name="T4" fmla="*/ 26 w 36"/>
                  <a:gd name="T5" fmla="*/ 32 h 36"/>
                  <a:gd name="T6" fmla="*/ 4 w 36"/>
                  <a:gd name="T7" fmla="*/ 27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2"/>
                      <a:pt x="31" y="10"/>
                    </a:cubicBezTo>
                    <a:cubicBezTo>
                      <a:pt x="36" y="17"/>
                      <a:pt x="34" y="27"/>
                      <a:pt x="26" y="32"/>
                    </a:cubicBezTo>
                    <a:cubicBezTo>
                      <a:pt x="19" y="36"/>
                      <a:pt x="9" y="34"/>
                      <a:pt x="4" y="27"/>
                    </a:cubicBezTo>
                    <a:cubicBezTo>
                      <a:pt x="0" y="19"/>
                      <a:pt x="2" y="9"/>
                      <a:pt x="10" y="5"/>
                    </a:cubicBezTo>
                    <a:close/>
                    <a:moveTo>
                      <a:pt x="24" y="28"/>
                    </a:moveTo>
                    <a:cubicBezTo>
                      <a:pt x="30" y="25"/>
                      <a:pt x="31" y="18"/>
                      <a:pt x="28" y="12"/>
                    </a:cubicBezTo>
                    <a:cubicBezTo>
                      <a:pt x="24" y="7"/>
                      <a:pt x="17" y="5"/>
                      <a:pt x="12" y="8"/>
                    </a:cubicBezTo>
                    <a:cubicBezTo>
                      <a:pt x="6" y="12"/>
                      <a:pt x="4" y="19"/>
                      <a:pt x="8" y="24"/>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1" name="Line 987"/>
              <p:cNvSpPr>
                <a:spLocks noChangeShapeType="1"/>
              </p:cNvSpPr>
              <p:nvPr/>
            </p:nvSpPr>
            <p:spPr bwMode="auto">
              <a:xfrm flipH="1">
                <a:off x="6488698" y="3591704"/>
                <a:ext cx="128333" cy="0"/>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2" name="Freeform 988"/>
              <p:cNvSpPr>
                <a:spLocks noEditPoints="1"/>
              </p:cNvSpPr>
              <p:nvPr/>
            </p:nvSpPr>
            <p:spPr bwMode="auto">
              <a:xfrm>
                <a:off x="6875801" y="4386247"/>
                <a:ext cx="59608" cy="59608"/>
              </a:xfrm>
              <a:custGeom>
                <a:avLst/>
                <a:gdLst>
                  <a:gd name="T0" fmla="*/ 5 w 36"/>
                  <a:gd name="T1" fmla="*/ 26 h 36"/>
                  <a:gd name="T2" fmla="*/ 10 w 36"/>
                  <a:gd name="T3" fmla="*/ 4 h 36"/>
                  <a:gd name="T4" fmla="*/ 32 w 36"/>
                  <a:gd name="T5" fmla="*/ 10 h 36"/>
                  <a:gd name="T6" fmla="*/ 26 w 36"/>
                  <a:gd name="T7" fmla="*/ 31 h 36"/>
                  <a:gd name="T8" fmla="*/ 5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5" y="26"/>
                    </a:moveTo>
                    <a:cubicBezTo>
                      <a:pt x="0" y="19"/>
                      <a:pt x="2" y="9"/>
                      <a:pt x="10" y="4"/>
                    </a:cubicBezTo>
                    <a:cubicBezTo>
                      <a:pt x="17" y="0"/>
                      <a:pt x="27" y="2"/>
                      <a:pt x="32" y="10"/>
                    </a:cubicBezTo>
                    <a:cubicBezTo>
                      <a:pt x="36" y="17"/>
                      <a:pt x="34" y="27"/>
                      <a:pt x="26" y="31"/>
                    </a:cubicBezTo>
                    <a:cubicBezTo>
                      <a:pt x="19" y="36"/>
                      <a:pt x="9" y="34"/>
                      <a:pt x="5" y="26"/>
                    </a:cubicBezTo>
                    <a:close/>
                    <a:moveTo>
                      <a:pt x="28" y="12"/>
                    </a:moveTo>
                    <a:cubicBezTo>
                      <a:pt x="25" y="6"/>
                      <a:pt x="17" y="5"/>
                      <a:pt x="12" y="8"/>
                    </a:cubicBezTo>
                    <a:cubicBezTo>
                      <a:pt x="6" y="11"/>
                      <a:pt x="5" y="19"/>
                      <a:pt x="8" y="24"/>
                    </a:cubicBezTo>
                    <a:cubicBezTo>
                      <a:pt x="11" y="30"/>
                      <a:pt x="19" y="31"/>
                      <a:pt x="24" y="28"/>
                    </a:cubicBezTo>
                    <a:cubicBezTo>
                      <a:pt x="30" y="25"/>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3" name="Freeform 989"/>
              <p:cNvSpPr>
                <a:spLocks noEditPoints="1"/>
              </p:cNvSpPr>
              <p:nvPr/>
            </p:nvSpPr>
            <p:spPr bwMode="auto">
              <a:xfrm>
                <a:off x="6878606" y="4563669"/>
                <a:ext cx="60310" cy="59608"/>
              </a:xfrm>
              <a:custGeom>
                <a:avLst/>
                <a:gdLst>
                  <a:gd name="T0" fmla="*/ 5 w 36"/>
                  <a:gd name="T1" fmla="*/ 27 h 36"/>
                  <a:gd name="T2" fmla="*/ 10 w 36"/>
                  <a:gd name="T3" fmla="*/ 5 h 36"/>
                  <a:gd name="T4" fmla="*/ 32 w 36"/>
                  <a:gd name="T5" fmla="*/ 10 h 36"/>
                  <a:gd name="T6" fmla="*/ 27 w 36"/>
                  <a:gd name="T7" fmla="*/ 32 h 36"/>
                  <a:gd name="T8" fmla="*/ 5 w 36"/>
                  <a:gd name="T9" fmla="*/ 27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5" y="27"/>
                    </a:moveTo>
                    <a:cubicBezTo>
                      <a:pt x="0" y="19"/>
                      <a:pt x="2" y="9"/>
                      <a:pt x="10" y="5"/>
                    </a:cubicBezTo>
                    <a:cubicBezTo>
                      <a:pt x="17" y="0"/>
                      <a:pt x="27" y="2"/>
                      <a:pt x="32" y="10"/>
                    </a:cubicBezTo>
                    <a:cubicBezTo>
                      <a:pt x="36" y="17"/>
                      <a:pt x="34" y="27"/>
                      <a:pt x="27" y="32"/>
                    </a:cubicBezTo>
                    <a:cubicBezTo>
                      <a:pt x="19" y="36"/>
                      <a:pt x="9" y="34"/>
                      <a:pt x="5" y="27"/>
                    </a:cubicBezTo>
                    <a:close/>
                    <a:moveTo>
                      <a:pt x="28" y="12"/>
                    </a:moveTo>
                    <a:cubicBezTo>
                      <a:pt x="25" y="7"/>
                      <a:pt x="18" y="5"/>
                      <a:pt x="12" y="8"/>
                    </a:cubicBezTo>
                    <a:cubicBezTo>
                      <a:pt x="7" y="12"/>
                      <a:pt x="5" y="19"/>
                      <a:pt x="8" y="24"/>
                    </a:cubicBezTo>
                    <a:cubicBezTo>
                      <a:pt x="12" y="30"/>
                      <a:pt x="19" y="32"/>
                      <a:pt x="24" y="28"/>
                    </a:cubicBezTo>
                    <a:cubicBezTo>
                      <a:pt x="30" y="25"/>
                      <a:pt x="32"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4" name="Line 990"/>
              <p:cNvSpPr>
                <a:spLocks noChangeShapeType="1"/>
              </p:cNvSpPr>
              <p:nvPr/>
            </p:nvSpPr>
            <p:spPr bwMode="auto">
              <a:xfrm>
                <a:off x="6910163" y="4439544"/>
                <a:ext cx="0" cy="127632"/>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5" name="Freeform 991"/>
              <p:cNvSpPr>
                <a:spLocks noEditPoints="1"/>
              </p:cNvSpPr>
              <p:nvPr/>
            </p:nvSpPr>
            <p:spPr bwMode="auto">
              <a:xfrm>
                <a:off x="6804271" y="4177267"/>
                <a:ext cx="59608" cy="59608"/>
              </a:xfrm>
              <a:custGeom>
                <a:avLst/>
                <a:gdLst>
                  <a:gd name="T0" fmla="*/ 4 w 36"/>
                  <a:gd name="T1" fmla="*/ 26 h 36"/>
                  <a:gd name="T2" fmla="*/ 9 w 36"/>
                  <a:gd name="T3" fmla="*/ 4 h 36"/>
                  <a:gd name="T4" fmla="*/ 31 w 36"/>
                  <a:gd name="T5" fmla="*/ 10 h 36"/>
                  <a:gd name="T6" fmla="*/ 26 w 36"/>
                  <a:gd name="T7" fmla="*/ 31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9" y="4"/>
                    </a:cubicBezTo>
                    <a:cubicBezTo>
                      <a:pt x="17" y="0"/>
                      <a:pt x="27" y="2"/>
                      <a:pt x="31" y="10"/>
                    </a:cubicBezTo>
                    <a:cubicBezTo>
                      <a:pt x="36" y="17"/>
                      <a:pt x="33" y="27"/>
                      <a:pt x="26" y="31"/>
                    </a:cubicBezTo>
                    <a:cubicBezTo>
                      <a:pt x="19" y="36"/>
                      <a:pt x="9" y="34"/>
                      <a:pt x="4" y="26"/>
                    </a:cubicBezTo>
                    <a:close/>
                    <a:moveTo>
                      <a:pt x="28" y="12"/>
                    </a:moveTo>
                    <a:cubicBezTo>
                      <a:pt x="24" y="6"/>
                      <a:pt x="17" y="5"/>
                      <a:pt x="12" y="8"/>
                    </a:cubicBezTo>
                    <a:cubicBezTo>
                      <a:pt x="6" y="11"/>
                      <a:pt x="4" y="19"/>
                      <a:pt x="8" y="24"/>
                    </a:cubicBezTo>
                    <a:cubicBezTo>
                      <a:pt x="11" y="30"/>
                      <a:pt x="18" y="31"/>
                      <a:pt x="24" y="28"/>
                    </a:cubicBezTo>
                    <a:cubicBezTo>
                      <a:pt x="29" y="25"/>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6" name="Freeform 992"/>
              <p:cNvSpPr>
                <a:spLocks noEditPoints="1"/>
              </p:cNvSpPr>
              <p:nvPr/>
            </p:nvSpPr>
            <p:spPr bwMode="auto">
              <a:xfrm>
                <a:off x="6807777" y="4354690"/>
                <a:ext cx="59608" cy="59608"/>
              </a:xfrm>
              <a:custGeom>
                <a:avLst/>
                <a:gdLst>
                  <a:gd name="T0" fmla="*/ 4 w 36"/>
                  <a:gd name="T1" fmla="*/ 27 h 36"/>
                  <a:gd name="T2" fmla="*/ 10 w 36"/>
                  <a:gd name="T3" fmla="*/ 5 h 36"/>
                  <a:gd name="T4" fmla="*/ 31 w 36"/>
                  <a:gd name="T5" fmla="*/ 10 h 36"/>
                  <a:gd name="T6" fmla="*/ 26 w 36"/>
                  <a:gd name="T7" fmla="*/ 32 h 36"/>
                  <a:gd name="T8" fmla="*/ 4 w 36"/>
                  <a:gd name="T9" fmla="*/ 27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7"/>
                    </a:moveTo>
                    <a:cubicBezTo>
                      <a:pt x="0" y="19"/>
                      <a:pt x="2" y="9"/>
                      <a:pt x="10" y="5"/>
                    </a:cubicBezTo>
                    <a:cubicBezTo>
                      <a:pt x="17" y="0"/>
                      <a:pt x="27" y="3"/>
                      <a:pt x="31" y="10"/>
                    </a:cubicBezTo>
                    <a:cubicBezTo>
                      <a:pt x="36" y="17"/>
                      <a:pt x="34" y="27"/>
                      <a:pt x="26" y="32"/>
                    </a:cubicBezTo>
                    <a:cubicBezTo>
                      <a:pt x="19" y="36"/>
                      <a:pt x="9" y="34"/>
                      <a:pt x="4" y="27"/>
                    </a:cubicBezTo>
                    <a:close/>
                    <a:moveTo>
                      <a:pt x="28" y="12"/>
                    </a:moveTo>
                    <a:cubicBezTo>
                      <a:pt x="25" y="7"/>
                      <a:pt x="17" y="5"/>
                      <a:pt x="12" y="8"/>
                    </a:cubicBezTo>
                    <a:cubicBezTo>
                      <a:pt x="6" y="12"/>
                      <a:pt x="4" y="19"/>
                      <a:pt x="8" y="24"/>
                    </a:cubicBezTo>
                    <a:cubicBezTo>
                      <a:pt x="11" y="30"/>
                      <a:pt x="18" y="32"/>
                      <a:pt x="24" y="28"/>
                    </a:cubicBezTo>
                    <a:cubicBezTo>
                      <a:pt x="30" y="25"/>
                      <a:pt x="31"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7" name="Line 993"/>
              <p:cNvSpPr>
                <a:spLocks noChangeShapeType="1"/>
              </p:cNvSpPr>
              <p:nvPr/>
            </p:nvSpPr>
            <p:spPr bwMode="auto">
              <a:xfrm>
                <a:off x="6839335" y="4230564"/>
                <a:ext cx="0" cy="127632"/>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8" name="Freeform 994"/>
              <p:cNvSpPr>
                <a:spLocks noEditPoints="1"/>
              </p:cNvSpPr>
              <p:nvPr/>
            </p:nvSpPr>
            <p:spPr bwMode="auto">
              <a:xfrm>
                <a:off x="7008341" y="4898878"/>
                <a:ext cx="59608" cy="59608"/>
              </a:xfrm>
              <a:custGeom>
                <a:avLst/>
                <a:gdLst>
                  <a:gd name="T0" fmla="*/ 4 w 36"/>
                  <a:gd name="T1" fmla="*/ 26 h 36"/>
                  <a:gd name="T2" fmla="*/ 9 w 36"/>
                  <a:gd name="T3" fmla="*/ 5 h 36"/>
                  <a:gd name="T4" fmla="*/ 31 w 36"/>
                  <a:gd name="T5" fmla="*/ 10 h 36"/>
                  <a:gd name="T6" fmla="*/ 26 w 36"/>
                  <a:gd name="T7" fmla="*/ 32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9" y="5"/>
                    </a:cubicBezTo>
                    <a:cubicBezTo>
                      <a:pt x="17" y="0"/>
                      <a:pt x="27" y="2"/>
                      <a:pt x="31" y="10"/>
                    </a:cubicBezTo>
                    <a:cubicBezTo>
                      <a:pt x="36" y="17"/>
                      <a:pt x="33" y="27"/>
                      <a:pt x="26" y="32"/>
                    </a:cubicBezTo>
                    <a:cubicBezTo>
                      <a:pt x="19" y="36"/>
                      <a:pt x="9" y="34"/>
                      <a:pt x="4" y="26"/>
                    </a:cubicBezTo>
                    <a:close/>
                    <a:moveTo>
                      <a:pt x="28" y="12"/>
                    </a:moveTo>
                    <a:cubicBezTo>
                      <a:pt x="24" y="7"/>
                      <a:pt x="17" y="5"/>
                      <a:pt x="12" y="8"/>
                    </a:cubicBezTo>
                    <a:cubicBezTo>
                      <a:pt x="6" y="12"/>
                      <a:pt x="4" y="19"/>
                      <a:pt x="8" y="24"/>
                    </a:cubicBezTo>
                    <a:cubicBezTo>
                      <a:pt x="11" y="30"/>
                      <a:pt x="18" y="32"/>
                      <a:pt x="24" y="28"/>
                    </a:cubicBezTo>
                    <a:cubicBezTo>
                      <a:pt x="29" y="25"/>
                      <a:pt x="31"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9" name="Freeform 995"/>
              <p:cNvSpPr>
                <a:spLocks noEditPoints="1"/>
              </p:cNvSpPr>
              <p:nvPr/>
            </p:nvSpPr>
            <p:spPr bwMode="auto">
              <a:xfrm>
                <a:off x="7011848" y="5139415"/>
                <a:ext cx="59608" cy="59608"/>
              </a:xfrm>
              <a:custGeom>
                <a:avLst/>
                <a:gdLst>
                  <a:gd name="T0" fmla="*/ 4 w 36"/>
                  <a:gd name="T1" fmla="*/ 26 h 36"/>
                  <a:gd name="T2" fmla="*/ 10 w 36"/>
                  <a:gd name="T3" fmla="*/ 5 h 36"/>
                  <a:gd name="T4" fmla="*/ 31 w 36"/>
                  <a:gd name="T5" fmla="*/ 10 h 36"/>
                  <a:gd name="T6" fmla="*/ 26 w 36"/>
                  <a:gd name="T7" fmla="*/ 32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10" y="5"/>
                    </a:cubicBezTo>
                    <a:cubicBezTo>
                      <a:pt x="17" y="0"/>
                      <a:pt x="27" y="2"/>
                      <a:pt x="31" y="10"/>
                    </a:cubicBezTo>
                    <a:cubicBezTo>
                      <a:pt x="36" y="17"/>
                      <a:pt x="34" y="27"/>
                      <a:pt x="26" y="32"/>
                    </a:cubicBezTo>
                    <a:cubicBezTo>
                      <a:pt x="19" y="36"/>
                      <a:pt x="9" y="34"/>
                      <a:pt x="4" y="26"/>
                    </a:cubicBezTo>
                    <a:close/>
                    <a:moveTo>
                      <a:pt x="28" y="12"/>
                    </a:moveTo>
                    <a:cubicBezTo>
                      <a:pt x="24" y="6"/>
                      <a:pt x="17" y="5"/>
                      <a:pt x="12" y="8"/>
                    </a:cubicBezTo>
                    <a:cubicBezTo>
                      <a:pt x="6" y="11"/>
                      <a:pt x="4" y="19"/>
                      <a:pt x="8" y="24"/>
                    </a:cubicBezTo>
                    <a:cubicBezTo>
                      <a:pt x="11" y="30"/>
                      <a:pt x="18" y="31"/>
                      <a:pt x="24" y="28"/>
                    </a:cubicBezTo>
                    <a:cubicBezTo>
                      <a:pt x="30" y="25"/>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0" name="Line 996"/>
              <p:cNvSpPr>
                <a:spLocks noChangeShapeType="1"/>
              </p:cNvSpPr>
              <p:nvPr/>
            </p:nvSpPr>
            <p:spPr bwMode="auto">
              <a:xfrm>
                <a:off x="7043405" y="4952175"/>
                <a:ext cx="0" cy="190746"/>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1" name="Freeform 997"/>
              <p:cNvSpPr>
                <a:spLocks noEditPoints="1"/>
              </p:cNvSpPr>
              <p:nvPr/>
            </p:nvSpPr>
            <p:spPr bwMode="auto">
              <a:xfrm>
                <a:off x="7396847" y="3742478"/>
                <a:ext cx="59608" cy="60310"/>
              </a:xfrm>
              <a:custGeom>
                <a:avLst/>
                <a:gdLst>
                  <a:gd name="T0" fmla="*/ 10 w 36"/>
                  <a:gd name="T1" fmla="*/ 4 h 36"/>
                  <a:gd name="T2" fmla="*/ 32 w 36"/>
                  <a:gd name="T3" fmla="*/ 10 h 36"/>
                  <a:gd name="T4" fmla="*/ 26 w 36"/>
                  <a:gd name="T5" fmla="*/ 32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10"/>
                    </a:cubicBezTo>
                    <a:cubicBezTo>
                      <a:pt x="36" y="17"/>
                      <a:pt x="34" y="27"/>
                      <a:pt x="26" y="32"/>
                    </a:cubicBezTo>
                    <a:cubicBezTo>
                      <a:pt x="19" y="36"/>
                      <a:pt x="9" y="34"/>
                      <a:pt x="5" y="26"/>
                    </a:cubicBezTo>
                    <a:cubicBezTo>
                      <a:pt x="0" y="19"/>
                      <a:pt x="2" y="9"/>
                      <a:pt x="10" y="4"/>
                    </a:cubicBezTo>
                    <a:close/>
                    <a:moveTo>
                      <a:pt x="24" y="28"/>
                    </a:moveTo>
                    <a:cubicBezTo>
                      <a:pt x="30" y="25"/>
                      <a:pt x="32" y="17"/>
                      <a:pt x="28" y="12"/>
                    </a:cubicBezTo>
                    <a:cubicBezTo>
                      <a:pt x="25" y="6"/>
                      <a:pt x="18" y="5"/>
                      <a:pt x="12" y="8"/>
                    </a:cubicBezTo>
                    <a:cubicBezTo>
                      <a:pt x="6" y="11"/>
                      <a:pt x="5" y="19"/>
                      <a:pt x="8" y="24"/>
                    </a:cubicBezTo>
                    <a:cubicBezTo>
                      <a:pt x="12" y="30"/>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2" name="Freeform 998"/>
              <p:cNvSpPr>
                <a:spLocks noEditPoints="1"/>
              </p:cNvSpPr>
              <p:nvPr/>
            </p:nvSpPr>
            <p:spPr bwMode="auto">
              <a:xfrm>
                <a:off x="7124753" y="3922004"/>
                <a:ext cx="59608" cy="59608"/>
              </a:xfrm>
              <a:custGeom>
                <a:avLst/>
                <a:gdLst>
                  <a:gd name="T0" fmla="*/ 9 w 36"/>
                  <a:gd name="T1" fmla="*/ 4 h 36"/>
                  <a:gd name="T2" fmla="*/ 31 w 36"/>
                  <a:gd name="T3" fmla="*/ 10 h 36"/>
                  <a:gd name="T4" fmla="*/ 26 w 36"/>
                  <a:gd name="T5" fmla="*/ 32 h 36"/>
                  <a:gd name="T6" fmla="*/ 4 w 36"/>
                  <a:gd name="T7" fmla="*/ 26 h 36"/>
                  <a:gd name="T8" fmla="*/ 9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4"/>
                    </a:moveTo>
                    <a:cubicBezTo>
                      <a:pt x="17" y="0"/>
                      <a:pt x="27" y="2"/>
                      <a:pt x="31" y="10"/>
                    </a:cubicBezTo>
                    <a:cubicBezTo>
                      <a:pt x="36" y="17"/>
                      <a:pt x="34" y="27"/>
                      <a:pt x="26" y="32"/>
                    </a:cubicBezTo>
                    <a:cubicBezTo>
                      <a:pt x="19" y="36"/>
                      <a:pt x="9" y="34"/>
                      <a:pt x="4" y="26"/>
                    </a:cubicBezTo>
                    <a:cubicBezTo>
                      <a:pt x="0" y="19"/>
                      <a:pt x="2" y="9"/>
                      <a:pt x="9" y="4"/>
                    </a:cubicBezTo>
                    <a:close/>
                    <a:moveTo>
                      <a:pt x="24" y="28"/>
                    </a:moveTo>
                    <a:cubicBezTo>
                      <a:pt x="29" y="25"/>
                      <a:pt x="31" y="17"/>
                      <a:pt x="28" y="12"/>
                    </a:cubicBezTo>
                    <a:cubicBezTo>
                      <a:pt x="24" y="6"/>
                      <a:pt x="17" y="5"/>
                      <a:pt x="12" y="8"/>
                    </a:cubicBezTo>
                    <a:cubicBezTo>
                      <a:pt x="6" y="11"/>
                      <a:pt x="4" y="19"/>
                      <a:pt x="8" y="24"/>
                    </a:cubicBezTo>
                    <a:cubicBezTo>
                      <a:pt x="11" y="30"/>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3" name="Freeform 999"/>
              <p:cNvSpPr>
                <a:spLocks/>
              </p:cNvSpPr>
              <p:nvPr/>
            </p:nvSpPr>
            <p:spPr bwMode="auto">
              <a:xfrm>
                <a:off x="7168933" y="3774035"/>
                <a:ext cx="235628" cy="159189"/>
              </a:xfrm>
              <a:custGeom>
                <a:avLst/>
                <a:gdLst>
                  <a:gd name="T0" fmla="*/ 142 w 142"/>
                  <a:gd name="T1" fmla="*/ 0 h 96"/>
                  <a:gd name="T2" fmla="*/ 102 w 142"/>
                  <a:gd name="T3" fmla="*/ 0 h 96"/>
                  <a:gd name="T4" fmla="*/ 76 w 142"/>
                  <a:gd name="T5" fmla="*/ 12 h 96"/>
                  <a:gd name="T6" fmla="*/ 0 w 142"/>
                  <a:gd name="T7" fmla="*/ 96 h 96"/>
                </a:gdLst>
                <a:ahLst/>
                <a:cxnLst>
                  <a:cxn ang="0">
                    <a:pos x="T0" y="T1"/>
                  </a:cxn>
                  <a:cxn ang="0">
                    <a:pos x="T2" y="T3"/>
                  </a:cxn>
                  <a:cxn ang="0">
                    <a:pos x="T4" y="T5"/>
                  </a:cxn>
                  <a:cxn ang="0">
                    <a:pos x="T6" y="T7"/>
                  </a:cxn>
                </a:cxnLst>
                <a:rect l="0" t="0" r="r" b="b"/>
                <a:pathLst>
                  <a:path w="142" h="96">
                    <a:moveTo>
                      <a:pt x="142" y="0"/>
                    </a:moveTo>
                    <a:cubicBezTo>
                      <a:pt x="102" y="0"/>
                      <a:pt x="102" y="0"/>
                      <a:pt x="102" y="0"/>
                    </a:cubicBezTo>
                    <a:cubicBezTo>
                      <a:pt x="93" y="0"/>
                      <a:pt x="81" y="5"/>
                      <a:pt x="76" y="12"/>
                    </a:cubicBezTo>
                    <a:cubicBezTo>
                      <a:pt x="0" y="96"/>
                      <a:pt x="0" y="96"/>
                      <a:pt x="0" y="96"/>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4" name="Freeform 1000"/>
              <p:cNvSpPr>
                <a:spLocks noEditPoints="1"/>
              </p:cNvSpPr>
              <p:nvPr/>
            </p:nvSpPr>
            <p:spPr bwMode="auto">
              <a:xfrm>
                <a:off x="7331629" y="3673052"/>
                <a:ext cx="59608" cy="61712"/>
              </a:xfrm>
              <a:custGeom>
                <a:avLst/>
                <a:gdLst>
                  <a:gd name="T0" fmla="*/ 9 w 36"/>
                  <a:gd name="T1" fmla="*/ 5 h 37"/>
                  <a:gd name="T2" fmla="*/ 31 w 36"/>
                  <a:gd name="T3" fmla="*/ 10 h 37"/>
                  <a:gd name="T4" fmla="*/ 26 w 36"/>
                  <a:gd name="T5" fmla="*/ 32 h 37"/>
                  <a:gd name="T6" fmla="*/ 4 w 36"/>
                  <a:gd name="T7" fmla="*/ 27 h 37"/>
                  <a:gd name="T8" fmla="*/ 9 w 36"/>
                  <a:gd name="T9" fmla="*/ 5 h 37"/>
                  <a:gd name="T10" fmla="*/ 24 w 36"/>
                  <a:gd name="T11" fmla="*/ 28 h 37"/>
                  <a:gd name="T12" fmla="*/ 28 w 36"/>
                  <a:gd name="T13" fmla="*/ 12 h 37"/>
                  <a:gd name="T14" fmla="*/ 12 w 36"/>
                  <a:gd name="T15" fmla="*/ 8 h 37"/>
                  <a:gd name="T16" fmla="*/ 8 w 36"/>
                  <a:gd name="T17" fmla="*/ 25 h 37"/>
                  <a:gd name="T18" fmla="*/ 24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5"/>
                    </a:moveTo>
                    <a:cubicBezTo>
                      <a:pt x="17" y="0"/>
                      <a:pt x="27" y="3"/>
                      <a:pt x="31" y="10"/>
                    </a:cubicBezTo>
                    <a:cubicBezTo>
                      <a:pt x="36" y="18"/>
                      <a:pt x="34" y="27"/>
                      <a:pt x="26" y="32"/>
                    </a:cubicBezTo>
                    <a:cubicBezTo>
                      <a:pt x="19" y="37"/>
                      <a:pt x="9" y="34"/>
                      <a:pt x="4" y="27"/>
                    </a:cubicBezTo>
                    <a:cubicBezTo>
                      <a:pt x="0" y="19"/>
                      <a:pt x="2" y="10"/>
                      <a:pt x="9" y="5"/>
                    </a:cubicBezTo>
                    <a:close/>
                    <a:moveTo>
                      <a:pt x="24" y="28"/>
                    </a:moveTo>
                    <a:cubicBezTo>
                      <a:pt x="29" y="25"/>
                      <a:pt x="31" y="18"/>
                      <a:pt x="28" y="12"/>
                    </a:cubicBezTo>
                    <a:cubicBezTo>
                      <a:pt x="24" y="7"/>
                      <a:pt x="17" y="5"/>
                      <a:pt x="12" y="8"/>
                    </a:cubicBezTo>
                    <a:cubicBezTo>
                      <a:pt x="6" y="12"/>
                      <a:pt x="4" y="19"/>
                      <a:pt x="8" y="25"/>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5" name="Freeform 1001"/>
              <p:cNvSpPr>
                <a:spLocks noEditPoints="1"/>
              </p:cNvSpPr>
              <p:nvPr/>
            </p:nvSpPr>
            <p:spPr bwMode="auto">
              <a:xfrm>
                <a:off x="7058132" y="3852578"/>
                <a:ext cx="59608" cy="61011"/>
              </a:xfrm>
              <a:custGeom>
                <a:avLst/>
                <a:gdLst>
                  <a:gd name="T0" fmla="*/ 10 w 36"/>
                  <a:gd name="T1" fmla="*/ 5 h 37"/>
                  <a:gd name="T2" fmla="*/ 32 w 36"/>
                  <a:gd name="T3" fmla="*/ 10 h 37"/>
                  <a:gd name="T4" fmla="*/ 27 w 36"/>
                  <a:gd name="T5" fmla="*/ 32 h 37"/>
                  <a:gd name="T6" fmla="*/ 5 w 36"/>
                  <a:gd name="T7" fmla="*/ 27 h 37"/>
                  <a:gd name="T8" fmla="*/ 10 w 36"/>
                  <a:gd name="T9" fmla="*/ 5 h 37"/>
                  <a:gd name="T10" fmla="*/ 25 w 36"/>
                  <a:gd name="T11" fmla="*/ 28 h 37"/>
                  <a:gd name="T12" fmla="*/ 28 w 36"/>
                  <a:gd name="T13" fmla="*/ 12 h 37"/>
                  <a:gd name="T14" fmla="*/ 12 w 36"/>
                  <a:gd name="T15" fmla="*/ 8 h 37"/>
                  <a:gd name="T16" fmla="*/ 8 w 36"/>
                  <a:gd name="T17" fmla="*/ 25 h 37"/>
                  <a:gd name="T18" fmla="*/ 25 w 36"/>
                  <a:gd name="T1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0" y="5"/>
                    </a:moveTo>
                    <a:cubicBezTo>
                      <a:pt x="18" y="0"/>
                      <a:pt x="27" y="3"/>
                      <a:pt x="32" y="10"/>
                    </a:cubicBezTo>
                    <a:cubicBezTo>
                      <a:pt x="36" y="18"/>
                      <a:pt x="34" y="27"/>
                      <a:pt x="27" y="32"/>
                    </a:cubicBezTo>
                    <a:cubicBezTo>
                      <a:pt x="19" y="37"/>
                      <a:pt x="9" y="34"/>
                      <a:pt x="5" y="27"/>
                    </a:cubicBezTo>
                    <a:cubicBezTo>
                      <a:pt x="0" y="19"/>
                      <a:pt x="3" y="10"/>
                      <a:pt x="10" y="5"/>
                    </a:cubicBezTo>
                    <a:close/>
                    <a:moveTo>
                      <a:pt x="25" y="28"/>
                    </a:moveTo>
                    <a:cubicBezTo>
                      <a:pt x="30" y="25"/>
                      <a:pt x="32" y="18"/>
                      <a:pt x="28" y="12"/>
                    </a:cubicBezTo>
                    <a:cubicBezTo>
                      <a:pt x="25" y="7"/>
                      <a:pt x="18" y="5"/>
                      <a:pt x="12" y="8"/>
                    </a:cubicBezTo>
                    <a:cubicBezTo>
                      <a:pt x="7" y="12"/>
                      <a:pt x="5" y="19"/>
                      <a:pt x="8" y="25"/>
                    </a:cubicBezTo>
                    <a:cubicBezTo>
                      <a:pt x="12" y="30"/>
                      <a:pt x="19" y="32"/>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6" name="Freeform 1002"/>
              <p:cNvSpPr>
                <a:spLocks/>
              </p:cNvSpPr>
              <p:nvPr/>
            </p:nvSpPr>
            <p:spPr bwMode="auto">
              <a:xfrm>
                <a:off x="7104416" y="3704609"/>
                <a:ext cx="234225" cy="160592"/>
              </a:xfrm>
              <a:custGeom>
                <a:avLst/>
                <a:gdLst>
                  <a:gd name="T0" fmla="*/ 141 w 141"/>
                  <a:gd name="T1" fmla="*/ 0 h 97"/>
                  <a:gd name="T2" fmla="*/ 102 w 141"/>
                  <a:gd name="T3" fmla="*/ 0 h 97"/>
                  <a:gd name="T4" fmla="*/ 75 w 141"/>
                  <a:gd name="T5" fmla="*/ 12 h 97"/>
                  <a:gd name="T6" fmla="*/ 0 w 141"/>
                  <a:gd name="T7" fmla="*/ 97 h 97"/>
                </a:gdLst>
                <a:ahLst/>
                <a:cxnLst>
                  <a:cxn ang="0">
                    <a:pos x="T0" y="T1"/>
                  </a:cxn>
                  <a:cxn ang="0">
                    <a:pos x="T2" y="T3"/>
                  </a:cxn>
                  <a:cxn ang="0">
                    <a:pos x="T4" y="T5"/>
                  </a:cxn>
                  <a:cxn ang="0">
                    <a:pos x="T6" y="T7"/>
                  </a:cxn>
                </a:cxnLst>
                <a:rect l="0" t="0" r="r" b="b"/>
                <a:pathLst>
                  <a:path w="141" h="97">
                    <a:moveTo>
                      <a:pt x="141" y="0"/>
                    </a:moveTo>
                    <a:cubicBezTo>
                      <a:pt x="102" y="0"/>
                      <a:pt x="102" y="0"/>
                      <a:pt x="102" y="0"/>
                    </a:cubicBezTo>
                    <a:cubicBezTo>
                      <a:pt x="93" y="0"/>
                      <a:pt x="81" y="6"/>
                      <a:pt x="75" y="12"/>
                    </a:cubicBezTo>
                    <a:cubicBezTo>
                      <a:pt x="0" y="97"/>
                      <a:pt x="0" y="97"/>
                      <a:pt x="0" y="9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7" name="Freeform 1003"/>
              <p:cNvSpPr>
                <a:spLocks noEditPoints="1"/>
              </p:cNvSpPr>
              <p:nvPr/>
            </p:nvSpPr>
            <p:spPr bwMode="auto">
              <a:xfrm>
                <a:off x="6873697" y="4053142"/>
                <a:ext cx="59608" cy="59608"/>
              </a:xfrm>
              <a:custGeom>
                <a:avLst/>
                <a:gdLst>
                  <a:gd name="T0" fmla="*/ 4 w 36"/>
                  <a:gd name="T1" fmla="*/ 26 h 36"/>
                  <a:gd name="T2" fmla="*/ 10 w 36"/>
                  <a:gd name="T3" fmla="*/ 4 h 36"/>
                  <a:gd name="T4" fmla="*/ 32 w 36"/>
                  <a:gd name="T5" fmla="*/ 9 h 36"/>
                  <a:gd name="T6" fmla="*/ 26 w 36"/>
                  <a:gd name="T7" fmla="*/ 31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10" y="4"/>
                    </a:cubicBezTo>
                    <a:cubicBezTo>
                      <a:pt x="17" y="0"/>
                      <a:pt x="27" y="2"/>
                      <a:pt x="32" y="9"/>
                    </a:cubicBezTo>
                    <a:cubicBezTo>
                      <a:pt x="36" y="17"/>
                      <a:pt x="34" y="27"/>
                      <a:pt x="26" y="31"/>
                    </a:cubicBezTo>
                    <a:cubicBezTo>
                      <a:pt x="19" y="36"/>
                      <a:pt x="9" y="33"/>
                      <a:pt x="4" y="26"/>
                    </a:cubicBezTo>
                    <a:close/>
                    <a:moveTo>
                      <a:pt x="28" y="12"/>
                    </a:moveTo>
                    <a:cubicBezTo>
                      <a:pt x="25" y="6"/>
                      <a:pt x="17" y="4"/>
                      <a:pt x="12" y="8"/>
                    </a:cubicBezTo>
                    <a:cubicBezTo>
                      <a:pt x="6" y="11"/>
                      <a:pt x="5" y="18"/>
                      <a:pt x="8" y="24"/>
                    </a:cubicBezTo>
                    <a:cubicBezTo>
                      <a:pt x="11" y="29"/>
                      <a:pt x="19" y="31"/>
                      <a:pt x="24" y="28"/>
                    </a:cubicBezTo>
                    <a:cubicBezTo>
                      <a:pt x="30" y="24"/>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8" name="Freeform 1004"/>
              <p:cNvSpPr>
                <a:spLocks noEditPoints="1"/>
              </p:cNvSpPr>
              <p:nvPr/>
            </p:nvSpPr>
            <p:spPr bwMode="auto">
              <a:xfrm>
                <a:off x="6877203" y="4320327"/>
                <a:ext cx="59608" cy="59608"/>
              </a:xfrm>
              <a:custGeom>
                <a:avLst/>
                <a:gdLst>
                  <a:gd name="T0" fmla="*/ 5 w 36"/>
                  <a:gd name="T1" fmla="*/ 27 h 36"/>
                  <a:gd name="T2" fmla="*/ 10 w 36"/>
                  <a:gd name="T3" fmla="*/ 5 h 36"/>
                  <a:gd name="T4" fmla="*/ 32 w 36"/>
                  <a:gd name="T5" fmla="*/ 10 h 36"/>
                  <a:gd name="T6" fmla="*/ 26 w 36"/>
                  <a:gd name="T7" fmla="*/ 32 h 36"/>
                  <a:gd name="T8" fmla="*/ 5 w 36"/>
                  <a:gd name="T9" fmla="*/ 27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5" y="27"/>
                    </a:moveTo>
                    <a:cubicBezTo>
                      <a:pt x="0" y="19"/>
                      <a:pt x="2" y="9"/>
                      <a:pt x="10" y="5"/>
                    </a:cubicBezTo>
                    <a:cubicBezTo>
                      <a:pt x="17" y="0"/>
                      <a:pt x="27" y="3"/>
                      <a:pt x="32" y="10"/>
                    </a:cubicBezTo>
                    <a:cubicBezTo>
                      <a:pt x="36" y="17"/>
                      <a:pt x="34" y="27"/>
                      <a:pt x="26" y="32"/>
                    </a:cubicBezTo>
                    <a:cubicBezTo>
                      <a:pt x="19" y="36"/>
                      <a:pt x="9" y="34"/>
                      <a:pt x="5" y="27"/>
                    </a:cubicBezTo>
                    <a:close/>
                    <a:moveTo>
                      <a:pt x="28" y="12"/>
                    </a:moveTo>
                    <a:cubicBezTo>
                      <a:pt x="25" y="7"/>
                      <a:pt x="18" y="5"/>
                      <a:pt x="12" y="8"/>
                    </a:cubicBezTo>
                    <a:cubicBezTo>
                      <a:pt x="6" y="12"/>
                      <a:pt x="5" y="19"/>
                      <a:pt x="8" y="24"/>
                    </a:cubicBezTo>
                    <a:cubicBezTo>
                      <a:pt x="12" y="30"/>
                      <a:pt x="19" y="32"/>
                      <a:pt x="24" y="28"/>
                    </a:cubicBezTo>
                    <a:cubicBezTo>
                      <a:pt x="30" y="25"/>
                      <a:pt x="32"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9" name="Line 1005"/>
              <p:cNvSpPr>
                <a:spLocks noChangeShapeType="1"/>
              </p:cNvSpPr>
              <p:nvPr/>
            </p:nvSpPr>
            <p:spPr bwMode="auto">
              <a:xfrm>
                <a:off x="6908761" y="4104335"/>
                <a:ext cx="0" cy="218797"/>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10" name="Freeform 1006"/>
              <p:cNvSpPr>
                <a:spLocks noEditPoints="1"/>
              </p:cNvSpPr>
              <p:nvPr/>
            </p:nvSpPr>
            <p:spPr bwMode="auto">
              <a:xfrm>
                <a:off x="6549007" y="4403078"/>
                <a:ext cx="59608" cy="59608"/>
              </a:xfrm>
              <a:custGeom>
                <a:avLst/>
                <a:gdLst>
                  <a:gd name="T0" fmla="*/ 4 w 36"/>
                  <a:gd name="T1" fmla="*/ 26 h 36"/>
                  <a:gd name="T2" fmla="*/ 9 w 36"/>
                  <a:gd name="T3" fmla="*/ 4 h 36"/>
                  <a:gd name="T4" fmla="*/ 31 w 36"/>
                  <a:gd name="T5" fmla="*/ 10 h 36"/>
                  <a:gd name="T6" fmla="*/ 26 w 36"/>
                  <a:gd name="T7" fmla="*/ 31 h 36"/>
                  <a:gd name="T8" fmla="*/ 4 w 36"/>
                  <a:gd name="T9" fmla="*/ 26 h 36"/>
                  <a:gd name="T10" fmla="*/ 28 w 36"/>
                  <a:gd name="T11" fmla="*/ 12 h 36"/>
                  <a:gd name="T12" fmla="*/ 12 w 36"/>
                  <a:gd name="T13" fmla="*/ 8 h 36"/>
                  <a:gd name="T14" fmla="*/ 8 w 36"/>
                  <a:gd name="T15" fmla="*/ 24 h 36"/>
                  <a:gd name="T16" fmla="*/ 24 w 36"/>
                  <a:gd name="T17" fmla="*/ 28 h 36"/>
                  <a:gd name="T18" fmla="*/ 2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4" y="26"/>
                    </a:moveTo>
                    <a:cubicBezTo>
                      <a:pt x="0" y="19"/>
                      <a:pt x="2" y="9"/>
                      <a:pt x="9" y="4"/>
                    </a:cubicBezTo>
                    <a:cubicBezTo>
                      <a:pt x="17" y="0"/>
                      <a:pt x="27" y="2"/>
                      <a:pt x="31" y="10"/>
                    </a:cubicBezTo>
                    <a:cubicBezTo>
                      <a:pt x="36" y="17"/>
                      <a:pt x="33" y="27"/>
                      <a:pt x="26" y="31"/>
                    </a:cubicBezTo>
                    <a:cubicBezTo>
                      <a:pt x="19" y="36"/>
                      <a:pt x="9" y="34"/>
                      <a:pt x="4" y="26"/>
                    </a:cubicBezTo>
                    <a:close/>
                    <a:moveTo>
                      <a:pt x="28" y="12"/>
                    </a:moveTo>
                    <a:cubicBezTo>
                      <a:pt x="24" y="6"/>
                      <a:pt x="17" y="4"/>
                      <a:pt x="12" y="8"/>
                    </a:cubicBezTo>
                    <a:cubicBezTo>
                      <a:pt x="6" y="11"/>
                      <a:pt x="4" y="18"/>
                      <a:pt x="8" y="24"/>
                    </a:cubicBezTo>
                    <a:cubicBezTo>
                      <a:pt x="11" y="29"/>
                      <a:pt x="18" y="31"/>
                      <a:pt x="24" y="28"/>
                    </a:cubicBezTo>
                    <a:cubicBezTo>
                      <a:pt x="29" y="24"/>
                      <a:pt x="31" y="17"/>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11" name="Freeform 1007"/>
              <p:cNvSpPr>
                <a:spLocks noEditPoints="1"/>
              </p:cNvSpPr>
              <p:nvPr/>
            </p:nvSpPr>
            <p:spPr bwMode="auto">
              <a:xfrm>
                <a:off x="6551812" y="4716547"/>
                <a:ext cx="60310" cy="61011"/>
              </a:xfrm>
              <a:custGeom>
                <a:avLst/>
                <a:gdLst>
                  <a:gd name="T0" fmla="*/ 4 w 36"/>
                  <a:gd name="T1" fmla="*/ 27 h 37"/>
                  <a:gd name="T2" fmla="*/ 10 w 36"/>
                  <a:gd name="T3" fmla="*/ 5 h 37"/>
                  <a:gd name="T4" fmla="*/ 31 w 36"/>
                  <a:gd name="T5" fmla="*/ 10 h 37"/>
                  <a:gd name="T6" fmla="*/ 26 w 36"/>
                  <a:gd name="T7" fmla="*/ 32 h 37"/>
                  <a:gd name="T8" fmla="*/ 4 w 36"/>
                  <a:gd name="T9" fmla="*/ 27 h 37"/>
                  <a:gd name="T10" fmla="*/ 28 w 36"/>
                  <a:gd name="T11" fmla="*/ 12 h 37"/>
                  <a:gd name="T12" fmla="*/ 12 w 36"/>
                  <a:gd name="T13" fmla="*/ 8 h 37"/>
                  <a:gd name="T14" fmla="*/ 8 w 36"/>
                  <a:gd name="T15" fmla="*/ 25 h 37"/>
                  <a:gd name="T16" fmla="*/ 24 w 36"/>
                  <a:gd name="T17" fmla="*/ 29 h 37"/>
                  <a:gd name="T18" fmla="*/ 28 w 36"/>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4" y="27"/>
                    </a:moveTo>
                    <a:cubicBezTo>
                      <a:pt x="0" y="19"/>
                      <a:pt x="2" y="10"/>
                      <a:pt x="10" y="5"/>
                    </a:cubicBezTo>
                    <a:cubicBezTo>
                      <a:pt x="17" y="0"/>
                      <a:pt x="27" y="3"/>
                      <a:pt x="31" y="10"/>
                    </a:cubicBezTo>
                    <a:cubicBezTo>
                      <a:pt x="36" y="18"/>
                      <a:pt x="34" y="27"/>
                      <a:pt x="26" y="32"/>
                    </a:cubicBezTo>
                    <a:cubicBezTo>
                      <a:pt x="19" y="37"/>
                      <a:pt x="9" y="34"/>
                      <a:pt x="4" y="27"/>
                    </a:cubicBezTo>
                    <a:close/>
                    <a:moveTo>
                      <a:pt x="28" y="12"/>
                    </a:moveTo>
                    <a:cubicBezTo>
                      <a:pt x="24" y="7"/>
                      <a:pt x="17" y="5"/>
                      <a:pt x="12" y="8"/>
                    </a:cubicBezTo>
                    <a:cubicBezTo>
                      <a:pt x="6" y="12"/>
                      <a:pt x="4" y="19"/>
                      <a:pt x="8" y="25"/>
                    </a:cubicBezTo>
                    <a:cubicBezTo>
                      <a:pt x="11" y="30"/>
                      <a:pt x="18" y="32"/>
                      <a:pt x="24" y="29"/>
                    </a:cubicBezTo>
                    <a:cubicBezTo>
                      <a:pt x="30" y="25"/>
                      <a:pt x="31"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12" name="Line 1008"/>
              <p:cNvSpPr>
                <a:spLocks noChangeShapeType="1"/>
              </p:cNvSpPr>
              <p:nvPr/>
            </p:nvSpPr>
            <p:spPr bwMode="auto">
              <a:xfrm>
                <a:off x="6583370" y="4456374"/>
                <a:ext cx="0" cy="265081"/>
              </a:xfrm>
              <a:prstGeom prst="line">
                <a:avLst/>
              </a:pr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56" name="Freeform 1010"/>
            <p:cNvSpPr>
              <a:spLocks noEditPoints="1"/>
            </p:cNvSpPr>
            <p:nvPr/>
          </p:nvSpPr>
          <p:spPr bwMode="auto">
            <a:xfrm>
              <a:off x="7451546" y="3804190"/>
              <a:ext cx="61011" cy="59608"/>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9"/>
                  </a:cubicBezTo>
                  <a:cubicBezTo>
                    <a:pt x="37" y="17"/>
                    <a:pt x="34" y="27"/>
                    <a:pt x="27" y="31"/>
                  </a:cubicBezTo>
                  <a:cubicBezTo>
                    <a:pt x="19" y="36"/>
                    <a:pt x="10" y="33"/>
                    <a:pt x="5" y="26"/>
                  </a:cubicBezTo>
                  <a:cubicBezTo>
                    <a:pt x="0" y="19"/>
                    <a:pt x="3" y="9"/>
                    <a:pt x="10" y="4"/>
                  </a:cubicBezTo>
                  <a:close/>
                  <a:moveTo>
                    <a:pt x="25" y="28"/>
                  </a:moveTo>
                  <a:cubicBezTo>
                    <a:pt x="30" y="24"/>
                    <a:pt x="32" y="17"/>
                    <a:pt x="29" y="12"/>
                  </a:cubicBezTo>
                  <a:cubicBezTo>
                    <a:pt x="25" y="6"/>
                    <a:pt x="18" y="4"/>
                    <a:pt x="12" y="8"/>
                  </a:cubicBezTo>
                  <a:cubicBezTo>
                    <a:pt x="7" y="11"/>
                    <a:pt x="5" y="18"/>
                    <a:pt x="9"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 name="Freeform 1011"/>
            <p:cNvSpPr>
              <a:spLocks noEditPoints="1"/>
            </p:cNvSpPr>
            <p:nvPr/>
          </p:nvSpPr>
          <p:spPr bwMode="auto">
            <a:xfrm>
              <a:off x="7179452" y="3983015"/>
              <a:ext cx="59608" cy="60310"/>
            </a:xfrm>
            <a:custGeom>
              <a:avLst/>
              <a:gdLst>
                <a:gd name="T0" fmla="*/ 10 w 36"/>
                <a:gd name="T1" fmla="*/ 4 h 36"/>
                <a:gd name="T2" fmla="*/ 32 w 36"/>
                <a:gd name="T3" fmla="*/ 9 h 36"/>
                <a:gd name="T4" fmla="*/ 26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9"/>
                  </a:cubicBezTo>
                  <a:cubicBezTo>
                    <a:pt x="36" y="17"/>
                    <a:pt x="34" y="27"/>
                    <a:pt x="26" y="31"/>
                  </a:cubicBezTo>
                  <a:cubicBezTo>
                    <a:pt x="19" y="36"/>
                    <a:pt x="9" y="33"/>
                    <a:pt x="5" y="26"/>
                  </a:cubicBezTo>
                  <a:cubicBezTo>
                    <a:pt x="0" y="19"/>
                    <a:pt x="2" y="9"/>
                    <a:pt x="10" y="4"/>
                  </a:cubicBezTo>
                  <a:close/>
                  <a:moveTo>
                    <a:pt x="24" y="28"/>
                  </a:moveTo>
                  <a:cubicBezTo>
                    <a:pt x="30" y="24"/>
                    <a:pt x="32" y="17"/>
                    <a:pt x="28" y="12"/>
                  </a:cubicBezTo>
                  <a:cubicBezTo>
                    <a:pt x="25" y="6"/>
                    <a:pt x="18" y="4"/>
                    <a:pt x="12" y="8"/>
                  </a:cubicBezTo>
                  <a:cubicBezTo>
                    <a:pt x="6" y="11"/>
                    <a:pt x="5" y="18"/>
                    <a:pt x="8" y="24"/>
                  </a:cubicBezTo>
                  <a:cubicBezTo>
                    <a:pt x="12"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 name="Freeform 1012"/>
            <p:cNvSpPr>
              <a:spLocks/>
            </p:cNvSpPr>
            <p:nvPr/>
          </p:nvSpPr>
          <p:spPr bwMode="auto">
            <a:xfrm>
              <a:off x="7225736" y="3833643"/>
              <a:ext cx="233524" cy="161293"/>
            </a:xfrm>
            <a:custGeom>
              <a:avLst/>
              <a:gdLst>
                <a:gd name="T0" fmla="*/ 141 w 141"/>
                <a:gd name="T1" fmla="*/ 0 h 97"/>
                <a:gd name="T2" fmla="*/ 102 w 141"/>
                <a:gd name="T3" fmla="*/ 0 h 97"/>
                <a:gd name="T4" fmla="*/ 75 w 141"/>
                <a:gd name="T5" fmla="*/ 12 h 97"/>
                <a:gd name="T6" fmla="*/ 0 w 141"/>
                <a:gd name="T7" fmla="*/ 97 h 97"/>
              </a:gdLst>
              <a:ahLst/>
              <a:cxnLst>
                <a:cxn ang="0">
                  <a:pos x="T0" y="T1"/>
                </a:cxn>
                <a:cxn ang="0">
                  <a:pos x="T2" y="T3"/>
                </a:cxn>
                <a:cxn ang="0">
                  <a:pos x="T4" y="T5"/>
                </a:cxn>
                <a:cxn ang="0">
                  <a:pos x="T6" y="T7"/>
                </a:cxn>
              </a:cxnLst>
              <a:rect l="0" t="0" r="r" b="b"/>
              <a:pathLst>
                <a:path w="141" h="97">
                  <a:moveTo>
                    <a:pt x="141" y="0"/>
                  </a:moveTo>
                  <a:cubicBezTo>
                    <a:pt x="102" y="0"/>
                    <a:pt x="102" y="0"/>
                    <a:pt x="102" y="0"/>
                  </a:cubicBezTo>
                  <a:cubicBezTo>
                    <a:pt x="93" y="0"/>
                    <a:pt x="81" y="6"/>
                    <a:pt x="75" y="12"/>
                  </a:cubicBezTo>
                  <a:cubicBezTo>
                    <a:pt x="0" y="97"/>
                    <a:pt x="0" y="97"/>
                    <a:pt x="0" y="97"/>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 name="Freeform 1013"/>
            <p:cNvSpPr>
              <a:spLocks noEditPoints="1"/>
            </p:cNvSpPr>
            <p:nvPr/>
          </p:nvSpPr>
          <p:spPr bwMode="auto">
            <a:xfrm>
              <a:off x="6614927" y="4404480"/>
              <a:ext cx="61712" cy="59608"/>
            </a:xfrm>
            <a:custGeom>
              <a:avLst/>
              <a:gdLst>
                <a:gd name="T0" fmla="*/ 5 w 37"/>
                <a:gd name="T1" fmla="*/ 26 h 36"/>
                <a:gd name="T2" fmla="*/ 10 w 37"/>
                <a:gd name="T3" fmla="*/ 5 h 36"/>
                <a:gd name="T4" fmla="*/ 32 w 37"/>
                <a:gd name="T5" fmla="*/ 10 h 36"/>
                <a:gd name="T6" fmla="*/ 27 w 37"/>
                <a:gd name="T7" fmla="*/ 32 h 36"/>
                <a:gd name="T8" fmla="*/ 5 w 37"/>
                <a:gd name="T9" fmla="*/ 26 h 36"/>
                <a:gd name="T10" fmla="*/ 29 w 37"/>
                <a:gd name="T11" fmla="*/ 12 h 36"/>
                <a:gd name="T12" fmla="*/ 12 w 37"/>
                <a:gd name="T13" fmla="*/ 8 h 36"/>
                <a:gd name="T14" fmla="*/ 8 w 37"/>
                <a:gd name="T15" fmla="*/ 24 h 36"/>
                <a:gd name="T16" fmla="*/ 25 w 37"/>
                <a:gd name="T17" fmla="*/ 28 h 36"/>
                <a:gd name="T18" fmla="*/ 29 w 37"/>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5" y="26"/>
                  </a:moveTo>
                  <a:cubicBezTo>
                    <a:pt x="0" y="19"/>
                    <a:pt x="3" y="9"/>
                    <a:pt x="10" y="5"/>
                  </a:cubicBezTo>
                  <a:cubicBezTo>
                    <a:pt x="18" y="0"/>
                    <a:pt x="27" y="2"/>
                    <a:pt x="32" y="10"/>
                  </a:cubicBezTo>
                  <a:cubicBezTo>
                    <a:pt x="37" y="17"/>
                    <a:pt x="34" y="27"/>
                    <a:pt x="27" y="32"/>
                  </a:cubicBezTo>
                  <a:cubicBezTo>
                    <a:pt x="19" y="36"/>
                    <a:pt x="10" y="34"/>
                    <a:pt x="5" y="26"/>
                  </a:cubicBezTo>
                  <a:close/>
                  <a:moveTo>
                    <a:pt x="29" y="12"/>
                  </a:moveTo>
                  <a:cubicBezTo>
                    <a:pt x="25" y="7"/>
                    <a:pt x="18" y="5"/>
                    <a:pt x="12" y="8"/>
                  </a:cubicBezTo>
                  <a:cubicBezTo>
                    <a:pt x="7" y="12"/>
                    <a:pt x="5" y="19"/>
                    <a:pt x="8" y="24"/>
                  </a:cubicBezTo>
                  <a:cubicBezTo>
                    <a:pt x="12" y="30"/>
                    <a:pt x="19" y="32"/>
                    <a:pt x="25" y="28"/>
                  </a:cubicBezTo>
                  <a:cubicBezTo>
                    <a:pt x="30" y="25"/>
                    <a:pt x="32" y="18"/>
                    <a:pt x="29"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 name="Freeform 1014"/>
            <p:cNvSpPr>
              <a:spLocks noEditPoints="1"/>
            </p:cNvSpPr>
            <p:nvPr/>
          </p:nvSpPr>
          <p:spPr bwMode="auto">
            <a:xfrm>
              <a:off x="6835828" y="4762831"/>
              <a:ext cx="61011" cy="61712"/>
            </a:xfrm>
            <a:custGeom>
              <a:avLst/>
              <a:gdLst>
                <a:gd name="T0" fmla="*/ 5 w 37"/>
                <a:gd name="T1" fmla="*/ 27 h 37"/>
                <a:gd name="T2" fmla="*/ 10 w 37"/>
                <a:gd name="T3" fmla="*/ 5 h 37"/>
                <a:gd name="T4" fmla="*/ 32 w 37"/>
                <a:gd name="T5" fmla="*/ 10 h 37"/>
                <a:gd name="T6" fmla="*/ 27 w 37"/>
                <a:gd name="T7" fmla="*/ 32 h 37"/>
                <a:gd name="T8" fmla="*/ 5 w 37"/>
                <a:gd name="T9" fmla="*/ 27 h 37"/>
                <a:gd name="T10" fmla="*/ 28 w 37"/>
                <a:gd name="T11" fmla="*/ 12 h 37"/>
                <a:gd name="T12" fmla="*/ 12 w 37"/>
                <a:gd name="T13" fmla="*/ 9 h 37"/>
                <a:gd name="T14" fmla="*/ 8 w 37"/>
                <a:gd name="T15" fmla="*/ 25 h 37"/>
                <a:gd name="T16" fmla="*/ 25 w 37"/>
                <a:gd name="T17" fmla="*/ 29 h 37"/>
                <a:gd name="T18" fmla="*/ 28 w 37"/>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5" y="27"/>
                  </a:moveTo>
                  <a:cubicBezTo>
                    <a:pt x="0" y="19"/>
                    <a:pt x="3" y="10"/>
                    <a:pt x="10" y="5"/>
                  </a:cubicBezTo>
                  <a:cubicBezTo>
                    <a:pt x="18" y="0"/>
                    <a:pt x="27" y="3"/>
                    <a:pt x="32" y="10"/>
                  </a:cubicBezTo>
                  <a:cubicBezTo>
                    <a:pt x="37" y="18"/>
                    <a:pt x="34" y="28"/>
                    <a:pt x="27" y="32"/>
                  </a:cubicBezTo>
                  <a:cubicBezTo>
                    <a:pt x="19" y="37"/>
                    <a:pt x="9" y="34"/>
                    <a:pt x="5" y="27"/>
                  </a:cubicBezTo>
                  <a:close/>
                  <a:moveTo>
                    <a:pt x="28" y="12"/>
                  </a:moveTo>
                  <a:cubicBezTo>
                    <a:pt x="25" y="7"/>
                    <a:pt x="18" y="5"/>
                    <a:pt x="12" y="9"/>
                  </a:cubicBezTo>
                  <a:cubicBezTo>
                    <a:pt x="7" y="12"/>
                    <a:pt x="5" y="19"/>
                    <a:pt x="8" y="25"/>
                  </a:cubicBezTo>
                  <a:cubicBezTo>
                    <a:pt x="12" y="30"/>
                    <a:pt x="19" y="32"/>
                    <a:pt x="25" y="29"/>
                  </a:cubicBezTo>
                  <a:cubicBezTo>
                    <a:pt x="30" y="25"/>
                    <a:pt x="32" y="18"/>
                    <a:pt x="28" y="12"/>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 name="Freeform 1015"/>
            <p:cNvSpPr>
              <a:spLocks/>
            </p:cNvSpPr>
            <p:nvPr/>
          </p:nvSpPr>
          <p:spPr bwMode="auto">
            <a:xfrm>
              <a:off x="6646484" y="4457777"/>
              <a:ext cx="202668" cy="319781"/>
            </a:xfrm>
            <a:custGeom>
              <a:avLst/>
              <a:gdLst>
                <a:gd name="T0" fmla="*/ 0 w 122"/>
                <a:gd name="T1" fmla="*/ 0 h 193"/>
                <a:gd name="T2" fmla="*/ 0 w 122"/>
                <a:gd name="T3" fmla="*/ 45 h 193"/>
                <a:gd name="T4" fmla="*/ 12 w 122"/>
                <a:gd name="T5" fmla="*/ 72 h 193"/>
                <a:gd name="T6" fmla="*/ 122 w 122"/>
                <a:gd name="T7" fmla="*/ 193 h 193"/>
              </a:gdLst>
              <a:ahLst/>
              <a:cxnLst>
                <a:cxn ang="0">
                  <a:pos x="T0" y="T1"/>
                </a:cxn>
                <a:cxn ang="0">
                  <a:pos x="T2" y="T3"/>
                </a:cxn>
                <a:cxn ang="0">
                  <a:pos x="T4" y="T5"/>
                </a:cxn>
                <a:cxn ang="0">
                  <a:pos x="T6" y="T7"/>
                </a:cxn>
              </a:cxnLst>
              <a:rect l="0" t="0" r="r" b="b"/>
              <a:pathLst>
                <a:path w="122" h="193">
                  <a:moveTo>
                    <a:pt x="0" y="0"/>
                  </a:moveTo>
                  <a:cubicBezTo>
                    <a:pt x="0" y="45"/>
                    <a:pt x="0" y="45"/>
                    <a:pt x="0" y="45"/>
                  </a:cubicBezTo>
                  <a:cubicBezTo>
                    <a:pt x="0" y="54"/>
                    <a:pt x="6" y="66"/>
                    <a:pt x="12" y="72"/>
                  </a:cubicBezTo>
                  <a:cubicBezTo>
                    <a:pt x="122" y="193"/>
                    <a:pt x="122" y="193"/>
                    <a:pt x="122" y="193"/>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 name="Freeform 1016"/>
            <p:cNvSpPr>
              <a:spLocks noEditPoints="1"/>
            </p:cNvSpPr>
            <p:nvPr/>
          </p:nvSpPr>
          <p:spPr bwMode="auto">
            <a:xfrm>
              <a:off x="7117740" y="4321730"/>
              <a:ext cx="58206"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2" y="35"/>
                    <a:pt x="14" y="33"/>
                  </a:cubicBezTo>
                  <a:cubicBezTo>
                    <a:pt x="5" y="31"/>
                    <a:pt x="0" y="23"/>
                    <a:pt x="2" y="14"/>
                  </a:cubicBezTo>
                  <a:cubicBezTo>
                    <a:pt x="4" y="6"/>
                    <a:pt x="13" y="0"/>
                    <a:pt x="21" y="2"/>
                  </a:cubicBezTo>
                  <a:cubicBezTo>
                    <a:pt x="30" y="4"/>
                    <a:pt x="35" y="13"/>
                    <a:pt x="33" y="21"/>
                  </a:cubicBezTo>
                  <a:close/>
                  <a:moveTo>
                    <a:pt x="6" y="15"/>
                  </a:moveTo>
                  <a:cubicBezTo>
                    <a:pt x="5" y="21"/>
                    <a:pt x="9" y="28"/>
                    <a:pt x="15" y="29"/>
                  </a:cubicBezTo>
                  <a:cubicBezTo>
                    <a:pt x="21" y="31"/>
                    <a:pt x="28" y="27"/>
                    <a:pt x="29" y="20"/>
                  </a:cubicBezTo>
                  <a:cubicBezTo>
                    <a:pt x="31" y="14"/>
                    <a:pt x="27" y="8"/>
                    <a:pt x="20" y="6"/>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 name="Freeform 1017"/>
            <p:cNvSpPr>
              <a:spLocks noEditPoints="1"/>
            </p:cNvSpPr>
            <p:nvPr/>
          </p:nvSpPr>
          <p:spPr bwMode="auto">
            <a:xfrm>
              <a:off x="7184361" y="4049636"/>
              <a:ext cx="58206" cy="58206"/>
            </a:xfrm>
            <a:custGeom>
              <a:avLst/>
              <a:gdLst>
                <a:gd name="T0" fmla="*/ 33 w 35"/>
                <a:gd name="T1" fmla="*/ 21 h 35"/>
                <a:gd name="T2" fmla="*/ 14 w 35"/>
                <a:gd name="T3" fmla="*/ 33 h 35"/>
                <a:gd name="T4" fmla="*/ 2 w 35"/>
                <a:gd name="T5" fmla="*/ 13 h 35"/>
                <a:gd name="T6" fmla="*/ 21 w 35"/>
                <a:gd name="T7" fmla="*/ 2 h 35"/>
                <a:gd name="T8" fmla="*/ 33 w 35"/>
                <a:gd name="T9" fmla="*/ 21 h 35"/>
                <a:gd name="T10" fmla="*/ 6 w 35"/>
                <a:gd name="T11" fmla="*/ 14 h 35"/>
                <a:gd name="T12" fmla="*/ 15 w 35"/>
                <a:gd name="T13" fmla="*/ 29 h 35"/>
                <a:gd name="T14" fmla="*/ 29 w 35"/>
                <a:gd name="T15" fmla="*/ 20 h 35"/>
                <a:gd name="T16" fmla="*/ 20 w 35"/>
                <a:gd name="T17" fmla="*/ 6 h 35"/>
                <a:gd name="T18" fmla="*/ 6 w 35"/>
                <a:gd name="T1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29"/>
                    <a:pt x="22" y="35"/>
                    <a:pt x="14" y="33"/>
                  </a:cubicBezTo>
                  <a:cubicBezTo>
                    <a:pt x="5" y="31"/>
                    <a:pt x="0" y="22"/>
                    <a:pt x="2" y="13"/>
                  </a:cubicBezTo>
                  <a:cubicBezTo>
                    <a:pt x="4" y="5"/>
                    <a:pt x="13" y="0"/>
                    <a:pt x="21" y="2"/>
                  </a:cubicBezTo>
                  <a:cubicBezTo>
                    <a:pt x="30" y="4"/>
                    <a:pt x="35" y="12"/>
                    <a:pt x="33" y="21"/>
                  </a:cubicBezTo>
                  <a:close/>
                  <a:moveTo>
                    <a:pt x="6" y="14"/>
                  </a:moveTo>
                  <a:cubicBezTo>
                    <a:pt x="5" y="21"/>
                    <a:pt x="9" y="27"/>
                    <a:pt x="15" y="29"/>
                  </a:cubicBezTo>
                  <a:cubicBezTo>
                    <a:pt x="21" y="30"/>
                    <a:pt x="27" y="26"/>
                    <a:pt x="29" y="20"/>
                  </a:cubicBezTo>
                  <a:cubicBezTo>
                    <a:pt x="30" y="14"/>
                    <a:pt x="27" y="7"/>
                    <a:pt x="20" y="6"/>
                  </a:cubicBezTo>
                  <a:cubicBezTo>
                    <a:pt x="14" y="4"/>
                    <a:pt x="8" y="8"/>
                    <a:pt x="6" y="1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 name="Freeform 1018"/>
            <p:cNvSpPr>
              <a:spLocks/>
            </p:cNvSpPr>
            <p:nvPr/>
          </p:nvSpPr>
          <p:spPr bwMode="auto">
            <a:xfrm>
              <a:off x="7162621" y="4100829"/>
              <a:ext cx="56102" cy="234225"/>
            </a:xfrm>
            <a:custGeom>
              <a:avLst/>
              <a:gdLst>
                <a:gd name="T0" fmla="*/ 0 w 34"/>
                <a:gd name="T1" fmla="*/ 141 h 141"/>
                <a:gd name="T2" fmla="*/ 23 w 34"/>
                <a:gd name="T3" fmla="*/ 115 h 141"/>
                <a:gd name="T4" fmla="*/ 33 w 34"/>
                <a:gd name="T5" fmla="*/ 88 h 141"/>
                <a:gd name="T6" fmla="*/ 31 w 34"/>
                <a:gd name="T7" fmla="*/ 0 h 141"/>
              </a:gdLst>
              <a:ahLst/>
              <a:cxnLst>
                <a:cxn ang="0">
                  <a:pos x="T0" y="T1"/>
                </a:cxn>
                <a:cxn ang="0">
                  <a:pos x="T2" y="T3"/>
                </a:cxn>
                <a:cxn ang="0">
                  <a:pos x="T4" y="T5"/>
                </a:cxn>
                <a:cxn ang="0">
                  <a:pos x="T6" y="T7"/>
                </a:cxn>
              </a:cxnLst>
              <a:rect l="0" t="0" r="r" b="b"/>
              <a:pathLst>
                <a:path w="34" h="141">
                  <a:moveTo>
                    <a:pt x="0" y="141"/>
                  </a:moveTo>
                  <a:cubicBezTo>
                    <a:pt x="23" y="115"/>
                    <a:pt x="23" y="115"/>
                    <a:pt x="23" y="115"/>
                  </a:cubicBezTo>
                  <a:cubicBezTo>
                    <a:pt x="29" y="109"/>
                    <a:pt x="34" y="97"/>
                    <a:pt x="33" y="88"/>
                  </a:cubicBezTo>
                  <a:cubicBezTo>
                    <a:pt x="31" y="0"/>
                    <a:pt x="31" y="0"/>
                    <a:pt x="31"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 name="Freeform 1019"/>
            <p:cNvSpPr>
              <a:spLocks noEditPoints="1"/>
            </p:cNvSpPr>
            <p:nvPr/>
          </p:nvSpPr>
          <p:spPr bwMode="auto">
            <a:xfrm>
              <a:off x="6193461" y="4642212"/>
              <a:ext cx="58206" cy="57504"/>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3" y="35"/>
                    <a:pt x="14" y="33"/>
                  </a:cubicBezTo>
                  <a:cubicBezTo>
                    <a:pt x="6" y="31"/>
                    <a:pt x="0" y="22"/>
                    <a:pt x="2" y="14"/>
                  </a:cubicBezTo>
                  <a:cubicBezTo>
                    <a:pt x="4" y="5"/>
                    <a:pt x="13" y="0"/>
                    <a:pt x="21" y="2"/>
                  </a:cubicBezTo>
                  <a:cubicBezTo>
                    <a:pt x="30" y="4"/>
                    <a:pt x="35" y="13"/>
                    <a:pt x="33" y="21"/>
                  </a:cubicBezTo>
                  <a:close/>
                  <a:moveTo>
                    <a:pt x="6" y="15"/>
                  </a:moveTo>
                  <a:cubicBezTo>
                    <a:pt x="5" y="21"/>
                    <a:pt x="9" y="27"/>
                    <a:pt x="15" y="29"/>
                  </a:cubicBezTo>
                  <a:cubicBezTo>
                    <a:pt x="21" y="30"/>
                    <a:pt x="28" y="27"/>
                    <a:pt x="29" y="20"/>
                  </a:cubicBezTo>
                  <a:cubicBezTo>
                    <a:pt x="31" y="14"/>
                    <a:pt x="27" y="8"/>
                    <a:pt x="20" y="6"/>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 name="Freeform 1020"/>
            <p:cNvSpPr>
              <a:spLocks noEditPoints="1"/>
            </p:cNvSpPr>
            <p:nvPr/>
          </p:nvSpPr>
          <p:spPr bwMode="auto">
            <a:xfrm>
              <a:off x="6260082" y="4368014"/>
              <a:ext cx="58206" cy="58206"/>
            </a:xfrm>
            <a:custGeom>
              <a:avLst/>
              <a:gdLst>
                <a:gd name="T0" fmla="*/ 33 w 35"/>
                <a:gd name="T1" fmla="*/ 22 h 35"/>
                <a:gd name="T2" fmla="*/ 14 w 35"/>
                <a:gd name="T3" fmla="*/ 33 h 35"/>
                <a:gd name="T4" fmla="*/ 2 w 35"/>
                <a:gd name="T5" fmla="*/ 14 h 35"/>
                <a:gd name="T6" fmla="*/ 21 w 35"/>
                <a:gd name="T7" fmla="*/ 3 h 35"/>
                <a:gd name="T8" fmla="*/ 33 w 35"/>
                <a:gd name="T9" fmla="*/ 22 h 35"/>
                <a:gd name="T10" fmla="*/ 6 w 35"/>
                <a:gd name="T11" fmla="*/ 15 h 35"/>
                <a:gd name="T12" fmla="*/ 15 w 35"/>
                <a:gd name="T13" fmla="*/ 29 h 35"/>
                <a:gd name="T14" fmla="*/ 29 w 35"/>
                <a:gd name="T15" fmla="*/ 21 h 35"/>
                <a:gd name="T16" fmla="*/ 20 w 35"/>
                <a:gd name="T17" fmla="*/ 7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2"/>
                  </a:moveTo>
                  <a:cubicBezTo>
                    <a:pt x="31" y="30"/>
                    <a:pt x="22" y="35"/>
                    <a:pt x="14" y="33"/>
                  </a:cubicBezTo>
                  <a:cubicBezTo>
                    <a:pt x="5" y="31"/>
                    <a:pt x="0" y="23"/>
                    <a:pt x="2" y="14"/>
                  </a:cubicBezTo>
                  <a:cubicBezTo>
                    <a:pt x="4" y="6"/>
                    <a:pt x="13" y="0"/>
                    <a:pt x="21" y="3"/>
                  </a:cubicBezTo>
                  <a:cubicBezTo>
                    <a:pt x="30" y="5"/>
                    <a:pt x="35" y="13"/>
                    <a:pt x="33" y="22"/>
                  </a:cubicBezTo>
                  <a:close/>
                  <a:moveTo>
                    <a:pt x="6" y="15"/>
                  </a:moveTo>
                  <a:cubicBezTo>
                    <a:pt x="5" y="22"/>
                    <a:pt x="9" y="28"/>
                    <a:pt x="15" y="29"/>
                  </a:cubicBezTo>
                  <a:cubicBezTo>
                    <a:pt x="21" y="31"/>
                    <a:pt x="27" y="27"/>
                    <a:pt x="29" y="21"/>
                  </a:cubicBezTo>
                  <a:cubicBezTo>
                    <a:pt x="31" y="14"/>
                    <a:pt x="27" y="8"/>
                    <a:pt x="20" y="7"/>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 name="Freeform 1021"/>
            <p:cNvSpPr>
              <a:spLocks/>
            </p:cNvSpPr>
            <p:nvPr/>
          </p:nvSpPr>
          <p:spPr bwMode="auto">
            <a:xfrm>
              <a:off x="6238343" y="4421311"/>
              <a:ext cx="56803" cy="233524"/>
            </a:xfrm>
            <a:custGeom>
              <a:avLst/>
              <a:gdLst>
                <a:gd name="T0" fmla="*/ 0 w 34"/>
                <a:gd name="T1" fmla="*/ 141 h 141"/>
                <a:gd name="T2" fmla="*/ 23 w 34"/>
                <a:gd name="T3" fmla="*/ 115 h 141"/>
                <a:gd name="T4" fmla="*/ 33 w 34"/>
                <a:gd name="T5" fmla="*/ 88 h 141"/>
                <a:gd name="T6" fmla="*/ 32 w 34"/>
                <a:gd name="T7" fmla="*/ 0 h 141"/>
              </a:gdLst>
              <a:ahLst/>
              <a:cxnLst>
                <a:cxn ang="0">
                  <a:pos x="T0" y="T1"/>
                </a:cxn>
                <a:cxn ang="0">
                  <a:pos x="T2" y="T3"/>
                </a:cxn>
                <a:cxn ang="0">
                  <a:pos x="T4" y="T5"/>
                </a:cxn>
                <a:cxn ang="0">
                  <a:pos x="T6" y="T7"/>
                </a:cxn>
              </a:cxnLst>
              <a:rect l="0" t="0" r="r" b="b"/>
              <a:pathLst>
                <a:path w="34" h="141">
                  <a:moveTo>
                    <a:pt x="0" y="141"/>
                  </a:moveTo>
                  <a:cubicBezTo>
                    <a:pt x="23" y="115"/>
                    <a:pt x="23" y="115"/>
                    <a:pt x="23" y="115"/>
                  </a:cubicBezTo>
                  <a:cubicBezTo>
                    <a:pt x="29" y="109"/>
                    <a:pt x="34" y="97"/>
                    <a:pt x="33" y="88"/>
                  </a:cubicBezTo>
                  <a:cubicBezTo>
                    <a:pt x="32" y="0"/>
                    <a:pt x="32" y="0"/>
                    <a:pt x="3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 name="Freeform 1022"/>
            <p:cNvSpPr>
              <a:spLocks noEditPoints="1"/>
            </p:cNvSpPr>
            <p:nvPr/>
          </p:nvSpPr>
          <p:spPr bwMode="auto">
            <a:xfrm>
              <a:off x="6549007" y="4328041"/>
              <a:ext cx="57504"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3" y="35"/>
                    <a:pt x="14" y="33"/>
                  </a:cubicBezTo>
                  <a:cubicBezTo>
                    <a:pt x="5" y="31"/>
                    <a:pt x="0" y="22"/>
                    <a:pt x="2" y="14"/>
                  </a:cubicBezTo>
                  <a:cubicBezTo>
                    <a:pt x="4" y="5"/>
                    <a:pt x="13" y="0"/>
                    <a:pt x="21" y="2"/>
                  </a:cubicBezTo>
                  <a:cubicBezTo>
                    <a:pt x="30" y="4"/>
                    <a:pt x="35" y="13"/>
                    <a:pt x="33" y="21"/>
                  </a:cubicBezTo>
                  <a:close/>
                  <a:moveTo>
                    <a:pt x="6" y="15"/>
                  </a:moveTo>
                  <a:cubicBezTo>
                    <a:pt x="5" y="21"/>
                    <a:pt x="9" y="28"/>
                    <a:pt x="15" y="29"/>
                  </a:cubicBezTo>
                  <a:cubicBezTo>
                    <a:pt x="21" y="31"/>
                    <a:pt x="28" y="27"/>
                    <a:pt x="29" y="20"/>
                  </a:cubicBezTo>
                  <a:cubicBezTo>
                    <a:pt x="31" y="14"/>
                    <a:pt x="27" y="8"/>
                    <a:pt x="20" y="6"/>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 name="Freeform 1023"/>
            <p:cNvSpPr>
              <a:spLocks noEditPoints="1"/>
            </p:cNvSpPr>
            <p:nvPr/>
          </p:nvSpPr>
          <p:spPr bwMode="auto">
            <a:xfrm>
              <a:off x="6614927" y="4122568"/>
              <a:ext cx="58206" cy="58206"/>
            </a:xfrm>
            <a:custGeom>
              <a:avLst/>
              <a:gdLst>
                <a:gd name="T0" fmla="*/ 33 w 35"/>
                <a:gd name="T1" fmla="*/ 21 h 35"/>
                <a:gd name="T2" fmla="*/ 14 w 35"/>
                <a:gd name="T3" fmla="*/ 32 h 35"/>
                <a:gd name="T4" fmla="*/ 2 w 35"/>
                <a:gd name="T5" fmla="*/ 13 h 35"/>
                <a:gd name="T6" fmla="*/ 21 w 35"/>
                <a:gd name="T7" fmla="*/ 2 h 35"/>
                <a:gd name="T8" fmla="*/ 33 w 35"/>
                <a:gd name="T9" fmla="*/ 21 h 35"/>
                <a:gd name="T10" fmla="*/ 6 w 35"/>
                <a:gd name="T11" fmla="*/ 14 h 35"/>
                <a:gd name="T12" fmla="*/ 15 w 35"/>
                <a:gd name="T13" fmla="*/ 28 h 35"/>
                <a:gd name="T14" fmla="*/ 29 w 35"/>
                <a:gd name="T15" fmla="*/ 20 h 35"/>
                <a:gd name="T16" fmla="*/ 20 w 35"/>
                <a:gd name="T17" fmla="*/ 6 h 35"/>
                <a:gd name="T18" fmla="*/ 6 w 35"/>
                <a:gd name="T1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29"/>
                    <a:pt x="22" y="35"/>
                    <a:pt x="14" y="32"/>
                  </a:cubicBezTo>
                  <a:cubicBezTo>
                    <a:pt x="5" y="30"/>
                    <a:pt x="0" y="22"/>
                    <a:pt x="2" y="13"/>
                  </a:cubicBezTo>
                  <a:cubicBezTo>
                    <a:pt x="4" y="5"/>
                    <a:pt x="13" y="0"/>
                    <a:pt x="21" y="2"/>
                  </a:cubicBezTo>
                  <a:cubicBezTo>
                    <a:pt x="30" y="4"/>
                    <a:pt x="35" y="12"/>
                    <a:pt x="33" y="21"/>
                  </a:cubicBezTo>
                  <a:close/>
                  <a:moveTo>
                    <a:pt x="6" y="14"/>
                  </a:moveTo>
                  <a:cubicBezTo>
                    <a:pt x="5" y="21"/>
                    <a:pt x="9" y="27"/>
                    <a:pt x="15" y="28"/>
                  </a:cubicBezTo>
                  <a:cubicBezTo>
                    <a:pt x="21" y="30"/>
                    <a:pt x="27" y="26"/>
                    <a:pt x="29" y="20"/>
                  </a:cubicBezTo>
                  <a:cubicBezTo>
                    <a:pt x="30" y="13"/>
                    <a:pt x="27" y="7"/>
                    <a:pt x="20" y="6"/>
                  </a:cubicBezTo>
                  <a:cubicBezTo>
                    <a:pt x="14" y="4"/>
                    <a:pt x="8" y="8"/>
                    <a:pt x="6" y="1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 name="Freeform 1024"/>
            <p:cNvSpPr>
              <a:spLocks/>
            </p:cNvSpPr>
            <p:nvPr/>
          </p:nvSpPr>
          <p:spPr bwMode="auto">
            <a:xfrm>
              <a:off x="6593888" y="4173761"/>
              <a:ext cx="52596" cy="167604"/>
            </a:xfrm>
            <a:custGeom>
              <a:avLst/>
              <a:gdLst>
                <a:gd name="T0" fmla="*/ 0 w 32"/>
                <a:gd name="T1" fmla="*/ 101 h 101"/>
                <a:gd name="T2" fmla="*/ 21 w 32"/>
                <a:gd name="T3" fmla="*/ 78 h 101"/>
                <a:gd name="T4" fmla="*/ 31 w 32"/>
                <a:gd name="T5" fmla="*/ 51 h 101"/>
                <a:gd name="T6" fmla="*/ 31 w 32"/>
                <a:gd name="T7" fmla="*/ 0 h 101"/>
              </a:gdLst>
              <a:ahLst/>
              <a:cxnLst>
                <a:cxn ang="0">
                  <a:pos x="T0" y="T1"/>
                </a:cxn>
                <a:cxn ang="0">
                  <a:pos x="T2" y="T3"/>
                </a:cxn>
                <a:cxn ang="0">
                  <a:pos x="T4" y="T5"/>
                </a:cxn>
                <a:cxn ang="0">
                  <a:pos x="T6" y="T7"/>
                </a:cxn>
              </a:cxnLst>
              <a:rect l="0" t="0" r="r" b="b"/>
              <a:pathLst>
                <a:path w="32" h="101">
                  <a:moveTo>
                    <a:pt x="0" y="101"/>
                  </a:moveTo>
                  <a:cubicBezTo>
                    <a:pt x="21" y="78"/>
                    <a:pt x="21" y="78"/>
                    <a:pt x="21" y="78"/>
                  </a:cubicBezTo>
                  <a:cubicBezTo>
                    <a:pt x="27" y="72"/>
                    <a:pt x="32" y="59"/>
                    <a:pt x="31" y="51"/>
                  </a:cubicBezTo>
                  <a:cubicBezTo>
                    <a:pt x="31" y="0"/>
                    <a:pt x="31" y="0"/>
                    <a:pt x="31"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 name="Freeform 1025"/>
            <p:cNvSpPr>
              <a:spLocks noEditPoints="1"/>
            </p:cNvSpPr>
            <p:nvPr/>
          </p:nvSpPr>
          <p:spPr bwMode="auto">
            <a:xfrm>
              <a:off x="6623342" y="4331548"/>
              <a:ext cx="58206" cy="58206"/>
            </a:xfrm>
            <a:custGeom>
              <a:avLst/>
              <a:gdLst>
                <a:gd name="T0" fmla="*/ 33 w 35"/>
                <a:gd name="T1" fmla="*/ 22 h 35"/>
                <a:gd name="T2" fmla="*/ 13 w 35"/>
                <a:gd name="T3" fmla="*/ 33 h 35"/>
                <a:gd name="T4" fmla="*/ 2 w 35"/>
                <a:gd name="T5" fmla="*/ 14 h 35"/>
                <a:gd name="T6" fmla="*/ 21 w 35"/>
                <a:gd name="T7" fmla="*/ 2 h 35"/>
                <a:gd name="T8" fmla="*/ 33 w 35"/>
                <a:gd name="T9" fmla="*/ 22 h 35"/>
                <a:gd name="T10" fmla="*/ 6 w 35"/>
                <a:gd name="T11" fmla="*/ 15 h 35"/>
                <a:gd name="T12" fmla="*/ 14 w 35"/>
                <a:gd name="T13" fmla="*/ 29 h 35"/>
                <a:gd name="T14" fmla="*/ 29 w 35"/>
                <a:gd name="T15" fmla="*/ 21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2"/>
                  </a:moveTo>
                  <a:cubicBezTo>
                    <a:pt x="30" y="30"/>
                    <a:pt x="22" y="35"/>
                    <a:pt x="13" y="33"/>
                  </a:cubicBezTo>
                  <a:cubicBezTo>
                    <a:pt x="5" y="31"/>
                    <a:pt x="0" y="23"/>
                    <a:pt x="2" y="14"/>
                  </a:cubicBezTo>
                  <a:cubicBezTo>
                    <a:pt x="4" y="6"/>
                    <a:pt x="12" y="0"/>
                    <a:pt x="21" y="2"/>
                  </a:cubicBezTo>
                  <a:cubicBezTo>
                    <a:pt x="29" y="4"/>
                    <a:pt x="35" y="13"/>
                    <a:pt x="33" y="22"/>
                  </a:cubicBezTo>
                  <a:close/>
                  <a:moveTo>
                    <a:pt x="6" y="15"/>
                  </a:moveTo>
                  <a:cubicBezTo>
                    <a:pt x="4" y="21"/>
                    <a:pt x="8" y="28"/>
                    <a:pt x="14" y="29"/>
                  </a:cubicBezTo>
                  <a:cubicBezTo>
                    <a:pt x="21" y="31"/>
                    <a:pt x="27" y="27"/>
                    <a:pt x="29" y="21"/>
                  </a:cubicBezTo>
                  <a:cubicBezTo>
                    <a:pt x="30" y="14"/>
                    <a:pt x="26" y="8"/>
                    <a:pt x="20" y="6"/>
                  </a:cubicBezTo>
                  <a:cubicBezTo>
                    <a:pt x="14" y="5"/>
                    <a:pt x="7"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 name="Freeform 1026"/>
            <p:cNvSpPr>
              <a:spLocks noEditPoints="1"/>
            </p:cNvSpPr>
            <p:nvPr/>
          </p:nvSpPr>
          <p:spPr bwMode="auto">
            <a:xfrm>
              <a:off x="6687859" y="4126074"/>
              <a:ext cx="58206" cy="58206"/>
            </a:xfrm>
            <a:custGeom>
              <a:avLst/>
              <a:gdLst>
                <a:gd name="T0" fmla="*/ 33 w 35"/>
                <a:gd name="T1" fmla="*/ 21 h 35"/>
                <a:gd name="T2" fmla="*/ 14 w 35"/>
                <a:gd name="T3" fmla="*/ 33 h 35"/>
                <a:gd name="T4" fmla="*/ 3 w 35"/>
                <a:gd name="T5" fmla="*/ 14 h 35"/>
                <a:gd name="T6" fmla="*/ 22 w 35"/>
                <a:gd name="T7" fmla="*/ 2 h 35"/>
                <a:gd name="T8" fmla="*/ 33 w 35"/>
                <a:gd name="T9" fmla="*/ 21 h 35"/>
                <a:gd name="T10" fmla="*/ 7 w 35"/>
                <a:gd name="T11" fmla="*/ 14 h 35"/>
                <a:gd name="T12" fmla="*/ 15 w 35"/>
                <a:gd name="T13" fmla="*/ 29 h 35"/>
                <a:gd name="T14" fmla="*/ 29 w 35"/>
                <a:gd name="T15" fmla="*/ 20 h 35"/>
                <a:gd name="T16" fmla="*/ 21 w 35"/>
                <a:gd name="T17" fmla="*/ 6 h 35"/>
                <a:gd name="T18" fmla="*/ 7 w 35"/>
                <a:gd name="T1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29"/>
                    <a:pt x="23" y="35"/>
                    <a:pt x="14" y="33"/>
                  </a:cubicBezTo>
                  <a:cubicBezTo>
                    <a:pt x="6" y="31"/>
                    <a:pt x="0" y="22"/>
                    <a:pt x="3" y="14"/>
                  </a:cubicBezTo>
                  <a:cubicBezTo>
                    <a:pt x="5" y="5"/>
                    <a:pt x="13" y="0"/>
                    <a:pt x="22" y="2"/>
                  </a:cubicBezTo>
                  <a:cubicBezTo>
                    <a:pt x="30" y="4"/>
                    <a:pt x="35" y="12"/>
                    <a:pt x="33" y="21"/>
                  </a:cubicBezTo>
                  <a:close/>
                  <a:moveTo>
                    <a:pt x="7" y="14"/>
                  </a:moveTo>
                  <a:cubicBezTo>
                    <a:pt x="5" y="21"/>
                    <a:pt x="9" y="27"/>
                    <a:pt x="15" y="29"/>
                  </a:cubicBezTo>
                  <a:cubicBezTo>
                    <a:pt x="22" y="30"/>
                    <a:pt x="28" y="26"/>
                    <a:pt x="29" y="20"/>
                  </a:cubicBezTo>
                  <a:cubicBezTo>
                    <a:pt x="31" y="14"/>
                    <a:pt x="27" y="7"/>
                    <a:pt x="21" y="6"/>
                  </a:cubicBezTo>
                  <a:cubicBezTo>
                    <a:pt x="14" y="4"/>
                    <a:pt x="8" y="8"/>
                    <a:pt x="7" y="1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 name="Freeform 1027"/>
            <p:cNvSpPr>
              <a:spLocks/>
            </p:cNvSpPr>
            <p:nvPr/>
          </p:nvSpPr>
          <p:spPr bwMode="auto">
            <a:xfrm>
              <a:off x="6666821" y="4177267"/>
              <a:ext cx="52596" cy="167604"/>
            </a:xfrm>
            <a:custGeom>
              <a:avLst/>
              <a:gdLst>
                <a:gd name="T0" fmla="*/ 0 w 32"/>
                <a:gd name="T1" fmla="*/ 101 h 101"/>
                <a:gd name="T2" fmla="*/ 21 w 32"/>
                <a:gd name="T3" fmla="*/ 78 h 101"/>
                <a:gd name="T4" fmla="*/ 31 w 32"/>
                <a:gd name="T5" fmla="*/ 51 h 101"/>
                <a:gd name="T6" fmla="*/ 32 w 32"/>
                <a:gd name="T7" fmla="*/ 0 h 101"/>
              </a:gdLst>
              <a:ahLst/>
              <a:cxnLst>
                <a:cxn ang="0">
                  <a:pos x="T0" y="T1"/>
                </a:cxn>
                <a:cxn ang="0">
                  <a:pos x="T2" y="T3"/>
                </a:cxn>
                <a:cxn ang="0">
                  <a:pos x="T4" y="T5"/>
                </a:cxn>
                <a:cxn ang="0">
                  <a:pos x="T6" y="T7"/>
                </a:cxn>
              </a:cxnLst>
              <a:rect l="0" t="0" r="r" b="b"/>
              <a:pathLst>
                <a:path w="32" h="101">
                  <a:moveTo>
                    <a:pt x="0" y="101"/>
                  </a:moveTo>
                  <a:cubicBezTo>
                    <a:pt x="21" y="78"/>
                    <a:pt x="21" y="78"/>
                    <a:pt x="21" y="78"/>
                  </a:cubicBezTo>
                  <a:cubicBezTo>
                    <a:pt x="27" y="72"/>
                    <a:pt x="32" y="60"/>
                    <a:pt x="31" y="51"/>
                  </a:cubicBezTo>
                  <a:cubicBezTo>
                    <a:pt x="32" y="0"/>
                    <a:pt x="32" y="0"/>
                    <a:pt x="3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 name="Freeform 1028"/>
            <p:cNvSpPr>
              <a:spLocks noEditPoints="1"/>
            </p:cNvSpPr>
            <p:nvPr/>
          </p:nvSpPr>
          <p:spPr bwMode="auto">
            <a:xfrm>
              <a:off x="6170319" y="5202529"/>
              <a:ext cx="58206" cy="58206"/>
            </a:xfrm>
            <a:custGeom>
              <a:avLst/>
              <a:gdLst>
                <a:gd name="T0" fmla="*/ 14 w 35"/>
                <a:gd name="T1" fmla="*/ 2 h 35"/>
                <a:gd name="T2" fmla="*/ 33 w 35"/>
                <a:gd name="T3" fmla="*/ 14 h 35"/>
                <a:gd name="T4" fmla="*/ 21 w 35"/>
                <a:gd name="T5" fmla="*/ 33 h 35"/>
                <a:gd name="T6" fmla="*/ 3 w 35"/>
                <a:gd name="T7" fmla="*/ 21 h 35"/>
                <a:gd name="T8" fmla="*/ 14 w 35"/>
                <a:gd name="T9" fmla="*/ 2 h 35"/>
                <a:gd name="T10" fmla="*/ 15 w 35"/>
                <a:gd name="T11" fmla="*/ 6 h 35"/>
                <a:gd name="T12" fmla="*/ 7 w 35"/>
                <a:gd name="T13" fmla="*/ 20 h 35"/>
                <a:gd name="T14" fmla="*/ 21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4"/>
                  </a:cubicBezTo>
                  <a:cubicBezTo>
                    <a:pt x="35" y="22"/>
                    <a:pt x="29" y="32"/>
                    <a:pt x="21" y="33"/>
                  </a:cubicBezTo>
                  <a:cubicBezTo>
                    <a:pt x="11" y="35"/>
                    <a:pt x="5" y="30"/>
                    <a:pt x="3" y="21"/>
                  </a:cubicBezTo>
                  <a:cubicBezTo>
                    <a:pt x="0" y="13"/>
                    <a:pt x="6" y="4"/>
                    <a:pt x="14" y="2"/>
                  </a:cubicBezTo>
                  <a:close/>
                  <a:moveTo>
                    <a:pt x="15" y="6"/>
                  </a:moveTo>
                  <a:cubicBezTo>
                    <a:pt x="9" y="8"/>
                    <a:pt x="5" y="14"/>
                    <a:pt x="7" y="20"/>
                  </a:cubicBezTo>
                  <a:cubicBezTo>
                    <a:pt x="8" y="27"/>
                    <a:pt x="14" y="30"/>
                    <a:pt x="21" y="29"/>
                  </a:cubicBezTo>
                  <a:cubicBezTo>
                    <a:pt x="27" y="27"/>
                    <a:pt x="31" y="21"/>
                    <a:pt x="29" y="15"/>
                  </a:cubicBezTo>
                  <a:cubicBezTo>
                    <a:pt x="28" y="9"/>
                    <a:pt x="22" y="5"/>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 name="Freeform 1029"/>
            <p:cNvSpPr>
              <a:spLocks noEditPoints="1"/>
            </p:cNvSpPr>
            <p:nvPr/>
          </p:nvSpPr>
          <p:spPr bwMode="auto">
            <a:xfrm>
              <a:off x="6114217" y="4783168"/>
              <a:ext cx="58206" cy="57504"/>
            </a:xfrm>
            <a:custGeom>
              <a:avLst/>
              <a:gdLst>
                <a:gd name="T0" fmla="*/ 14 w 35"/>
                <a:gd name="T1" fmla="*/ 2 h 35"/>
                <a:gd name="T2" fmla="*/ 33 w 35"/>
                <a:gd name="T3" fmla="*/ 14 h 35"/>
                <a:gd name="T4" fmla="*/ 22 w 35"/>
                <a:gd name="T5" fmla="*/ 33 h 35"/>
                <a:gd name="T6" fmla="*/ 2 w 35"/>
                <a:gd name="T7" fmla="*/ 22 h 35"/>
                <a:gd name="T8" fmla="*/ 14 w 35"/>
                <a:gd name="T9" fmla="*/ 2 h 35"/>
                <a:gd name="T10" fmla="*/ 15 w 35"/>
                <a:gd name="T11" fmla="*/ 7 h 35"/>
                <a:gd name="T12" fmla="*/ 7 w 35"/>
                <a:gd name="T13" fmla="*/ 21 h 35"/>
                <a:gd name="T14" fmla="*/ 21 w 35"/>
                <a:gd name="T15" fmla="*/ 29 h 35"/>
                <a:gd name="T16" fmla="*/ 29 w 35"/>
                <a:gd name="T17" fmla="*/ 15 h 35"/>
                <a:gd name="T18" fmla="*/ 15 w 35"/>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6"/>
                    <a:pt x="33" y="14"/>
                  </a:cubicBezTo>
                  <a:cubicBezTo>
                    <a:pt x="35" y="23"/>
                    <a:pt x="30" y="31"/>
                    <a:pt x="22" y="33"/>
                  </a:cubicBezTo>
                  <a:cubicBezTo>
                    <a:pt x="13" y="35"/>
                    <a:pt x="5" y="30"/>
                    <a:pt x="2" y="22"/>
                  </a:cubicBezTo>
                  <a:cubicBezTo>
                    <a:pt x="0" y="13"/>
                    <a:pt x="6" y="5"/>
                    <a:pt x="14" y="2"/>
                  </a:cubicBezTo>
                  <a:close/>
                  <a:moveTo>
                    <a:pt x="15" y="7"/>
                  </a:moveTo>
                  <a:cubicBezTo>
                    <a:pt x="9" y="8"/>
                    <a:pt x="5" y="14"/>
                    <a:pt x="7" y="21"/>
                  </a:cubicBezTo>
                  <a:cubicBezTo>
                    <a:pt x="8" y="27"/>
                    <a:pt x="14" y="31"/>
                    <a:pt x="21" y="29"/>
                  </a:cubicBezTo>
                  <a:cubicBezTo>
                    <a:pt x="27" y="28"/>
                    <a:pt x="31" y="21"/>
                    <a:pt x="29" y="15"/>
                  </a:cubicBezTo>
                  <a:cubicBezTo>
                    <a:pt x="28" y="9"/>
                    <a:pt x="21" y="5"/>
                    <a:pt x="15" y="7"/>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 name="Freeform 1030"/>
            <p:cNvSpPr>
              <a:spLocks/>
            </p:cNvSpPr>
            <p:nvPr/>
          </p:nvSpPr>
          <p:spPr bwMode="auto">
            <a:xfrm>
              <a:off x="6142268" y="4835763"/>
              <a:ext cx="43479" cy="380090"/>
            </a:xfrm>
            <a:custGeom>
              <a:avLst/>
              <a:gdLst>
                <a:gd name="T0" fmla="*/ 26 w 26"/>
                <a:gd name="T1" fmla="*/ 229 h 229"/>
                <a:gd name="T2" fmla="*/ 11 w 26"/>
                <a:gd name="T3" fmla="*/ 207 h 229"/>
                <a:gd name="T4" fmla="*/ 0 w 26"/>
                <a:gd name="T5" fmla="*/ 174 h 229"/>
                <a:gd name="T6" fmla="*/ 0 w 26"/>
                <a:gd name="T7" fmla="*/ 0 h 229"/>
              </a:gdLst>
              <a:ahLst/>
              <a:cxnLst>
                <a:cxn ang="0">
                  <a:pos x="T0" y="T1"/>
                </a:cxn>
                <a:cxn ang="0">
                  <a:pos x="T2" y="T3"/>
                </a:cxn>
                <a:cxn ang="0">
                  <a:pos x="T4" y="T5"/>
                </a:cxn>
                <a:cxn ang="0">
                  <a:pos x="T6" y="T7"/>
                </a:cxn>
              </a:cxnLst>
              <a:rect l="0" t="0" r="r" b="b"/>
              <a:pathLst>
                <a:path w="26" h="229">
                  <a:moveTo>
                    <a:pt x="26" y="229"/>
                  </a:moveTo>
                  <a:cubicBezTo>
                    <a:pt x="11" y="207"/>
                    <a:pt x="11" y="207"/>
                    <a:pt x="11" y="207"/>
                  </a:cubicBezTo>
                  <a:cubicBezTo>
                    <a:pt x="5" y="196"/>
                    <a:pt x="0" y="182"/>
                    <a:pt x="0" y="174"/>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 name="Freeform 1031"/>
            <p:cNvSpPr>
              <a:spLocks noEditPoints="1"/>
            </p:cNvSpPr>
            <p:nvPr/>
          </p:nvSpPr>
          <p:spPr bwMode="auto">
            <a:xfrm>
              <a:off x="7391236" y="4325236"/>
              <a:ext cx="58206" cy="57504"/>
            </a:xfrm>
            <a:custGeom>
              <a:avLst/>
              <a:gdLst>
                <a:gd name="T0" fmla="*/ 33 w 35"/>
                <a:gd name="T1" fmla="*/ 22 h 35"/>
                <a:gd name="T2" fmla="*/ 13 w 35"/>
                <a:gd name="T3" fmla="*/ 33 h 35"/>
                <a:gd name="T4" fmla="*/ 2 w 35"/>
                <a:gd name="T5" fmla="*/ 14 h 35"/>
                <a:gd name="T6" fmla="*/ 21 w 35"/>
                <a:gd name="T7" fmla="*/ 3 h 35"/>
                <a:gd name="T8" fmla="*/ 33 w 35"/>
                <a:gd name="T9" fmla="*/ 22 h 35"/>
                <a:gd name="T10" fmla="*/ 6 w 35"/>
                <a:gd name="T11" fmla="*/ 15 h 35"/>
                <a:gd name="T12" fmla="*/ 14 w 35"/>
                <a:gd name="T13" fmla="*/ 29 h 35"/>
                <a:gd name="T14" fmla="*/ 28 w 35"/>
                <a:gd name="T15" fmla="*/ 21 h 35"/>
                <a:gd name="T16" fmla="*/ 20 w 35"/>
                <a:gd name="T17" fmla="*/ 7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2"/>
                  </a:moveTo>
                  <a:cubicBezTo>
                    <a:pt x="30" y="30"/>
                    <a:pt x="22" y="35"/>
                    <a:pt x="13" y="33"/>
                  </a:cubicBezTo>
                  <a:cubicBezTo>
                    <a:pt x="5" y="31"/>
                    <a:pt x="0" y="23"/>
                    <a:pt x="2" y="14"/>
                  </a:cubicBezTo>
                  <a:cubicBezTo>
                    <a:pt x="4" y="6"/>
                    <a:pt x="12" y="0"/>
                    <a:pt x="21" y="3"/>
                  </a:cubicBezTo>
                  <a:cubicBezTo>
                    <a:pt x="29" y="5"/>
                    <a:pt x="35" y="13"/>
                    <a:pt x="33" y="22"/>
                  </a:cubicBezTo>
                  <a:close/>
                  <a:moveTo>
                    <a:pt x="6" y="15"/>
                  </a:moveTo>
                  <a:cubicBezTo>
                    <a:pt x="4" y="22"/>
                    <a:pt x="8" y="28"/>
                    <a:pt x="14" y="29"/>
                  </a:cubicBezTo>
                  <a:cubicBezTo>
                    <a:pt x="21" y="31"/>
                    <a:pt x="27" y="27"/>
                    <a:pt x="28" y="21"/>
                  </a:cubicBezTo>
                  <a:cubicBezTo>
                    <a:pt x="30" y="14"/>
                    <a:pt x="26" y="8"/>
                    <a:pt x="20" y="7"/>
                  </a:cubicBezTo>
                  <a:cubicBezTo>
                    <a:pt x="14" y="5"/>
                    <a:pt x="7"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 name="Freeform 1032"/>
            <p:cNvSpPr>
              <a:spLocks noEditPoints="1"/>
            </p:cNvSpPr>
            <p:nvPr/>
          </p:nvSpPr>
          <p:spPr bwMode="auto">
            <a:xfrm>
              <a:off x="7456455" y="3880629"/>
              <a:ext cx="57504" cy="58206"/>
            </a:xfrm>
            <a:custGeom>
              <a:avLst/>
              <a:gdLst>
                <a:gd name="T0" fmla="*/ 33 w 35"/>
                <a:gd name="T1" fmla="*/ 21 h 35"/>
                <a:gd name="T2" fmla="*/ 14 w 35"/>
                <a:gd name="T3" fmla="*/ 33 h 35"/>
                <a:gd name="T4" fmla="*/ 2 w 35"/>
                <a:gd name="T5" fmla="*/ 14 h 35"/>
                <a:gd name="T6" fmla="*/ 22 w 35"/>
                <a:gd name="T7" fmla="*/ 2 h 35"/>
                <a:gd name="T8" fmla="*/ 33 w 35"/>
                <a:gd name="T9" fmla="*/ 21 h 35"/>
                <a:gd name="T10" fmla="*/ 7 w 35"/>
                <a:gd name="T11" fmla="*/ 15 h 35"/>
                <a:gd name="T12" fmla="*/ 15 w 35"/>
                <a:gd name="T13" fmla="*/ 29 h 35"/>
                <a:gd name="T14" fmla="*/ 29 w 35"/>
                <a:gd name="T15" fmla="*/ 20 h 35"/>
                <a:gd name="T16" fmla="*/ 21 w 35"/>
                <a:gd name="T17" fmla="*/ 6 h 35"/>
                <a:gd name="T18" fmla="*/ 7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3" y="35"/>
                    <a:pt x="14" y="33"/>
                  </a:cubicBezTo>
                  <a:cubicBezTo>
                    <a:pt x="6" y="31"/>
                    <a:pt x="0" y="22"/>
                    <a:pt x="2" y="14"/>
                  </a:cubicBezTo>
                  <a:cubicBezTo>
                    <a:pt x="5" y="5"/>
                    <a:pt x="13" y="0"/>
                    <a:pt x="22" y="2"/>
                  </a:cubicBezTo>
                  <a:cubicBezTo>
                    <a:pt x="30" y="4"/>
                    <a:pt x="35" y="13"/>
                    <a:pt x="33" y="21"/>
                  </a:cubicBezTo>
                  <a:close/>
                  <a:moveTo>
                    <a:pt x="7" y="15"/>
                  </a:moveTo>
                  <a:cubicBezTo>
                    <a:pt x="5" y="21"/>
                    <a:pt x="9" y="27"/>
                    <a:pt x="15" y="29"/>
                  </a:cubicBezTo>
                  <a:cubicBezTo>
                    <a:pt x="21" y="30"/>
                    <a:pt x="28" y="26"/>
                    <a:pt x="29" y="20"/>
                  </a:cubicBezTo>
                  <a:cubicBezTo>
                    <a:pt x="31" y="14"/>
                    <a:pt x="27" y="7"/>
                    <a:pt x="21" y="6"/>
                  </a:cubicBezTo>
                  <a:cubicBezTo>
                    <a:pt x="14" y="4"/>
                    <a:pt x="8" y="8"/>
                    <a:pt x="7"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 name="Freeform 1033"/>
            <p:cNvSpPr>
              <a:spLocks/>
            </p:cNvSpPr>
            <p:nvPr/>
          </p:nvSpPr>
          <p:spPr bwMode="auto">
            <a:xfrm>
              <a:off x="7434715" y="3933224"/>
              <a:ext cx="56102" cy="405336"/>
            </a:xfrm>
            <a:custGeom>
              <a:avLst/>
              <a:gdLst>
                <a:gd name="T0" fmla="*/ 0 w 34"/>
                <a:gd name="T1" fmla="*/ 244 h 244"/>
                <a:gd name="T2" fmla="*/ 23 w 34"/>
                <a:gd name="T3" fmla="*/ 219 h 244"/>
                <a:gd name="T4" fmla="*/ 34 w 34"/>
                <a:gd name="T5" fmla="*/ 191 h 244"/>
                <a:gd name="T6" fmla="*/ 32 w 34"/>
                <a:gd name="T7" fmla="*/ 0 h 244"/>
              </a:gdLst>
              <a:ahLst/>
              <a:cxnLst>
                <a:cxn ang="0">
                  <a:pos x="T0" y="T1"/>
                </a:cxn>
                <a:cxn ang="0">
                  <a:pos x="T2" y="T3"/>
                </a:cxn>
                <a:cxn ang="0">
                  <a:pos x="T4" y="T5"/>
                </a:cxn>
                <a:cxn ang="0">
                  <a:pos x="T6" y="T7"/>
                </a:cxn>
              </a:cxnLst>
              <a:rect l="0" t="0" r="r" b="b"/>
              <a:pathLst>
                <a:path w="34" h="244">
                  <a:moveTo>
                    <a:pt x="0" y="244"/>
                  </a:moveTo>
                  <a:cubicBezTo>
                    <a:pt x="23" y="219"/>
                    <a:pt x="23" y="219"/>
                    <a:pt x="23" y="219"/>
                  </a:cubicBezTo>
                  <a:cubicBezTo>
                    <a:pt x="30" y="212"/>
                    <a:pt x="34" y="200"/>
                    <a:pt x="34" y="191"/>
                  </a:cubicBezTo>
                  <a:cubicBezTo>
                    <a:pt x="32" y="0"/>
                    <a:pt x="32" y="0"/>
                    <a:pt x="3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 name="Freeform 1034"/>
            <p:cNvSpPr>
              <a:spLocks noEditPoints="1"/>
            </p:cNvSpPr>
            <p:nvPr/>
          </p:nvSpPr>
          <p:spPr bwMode="auto">
            <a:xfrm>
              <a:off x="7099507" y="5207438"/>
              <a:ext cx="58206"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2" y="35"/>
                    <a:pt x="14" y="33"/>
                  </a:cubicBezTo>
                  <a:cubicBezTo>
                    <a:pt x="5" y="31"/>
                    <a:pt x="0" y="22"/>
                    <a:pt x="2" y="14"/>
                  </a:cubicBezTo>
                  <a:cubicBezTo>
                    <a:pt x="4" y="5"/>
                    <a:pt x="13" y="0"/>
                    <a:pt x="21" y="2"/>
                  </a:cubicBezTo>
                  <a:cubicBezTo>
                    <a:pt x="30" y="4"/>
                    <a:pt x="35" y="13"/>
                    <a:pt x="33" y="21"/>
                  </a:cubicBezTo>
                  <a:close/>
                  <a:moveTo>
                    <a:pt x="6" y="15"/>
                  </a:moveTo>
                  <a:cubicBezTo>
                    <a:pt x="5" y="21"/>
                    <a:pt x="9" y="27"/>
                    <a:pt x="15" y="29"/>
                  </a:cubicBezTo>
                  <a:cubicBezTo>
                    <a:pt x="21" y="30"/>
                    <a:pt x="28" y="26"/>
                    <a:pt x="29" y="20"/>
                  </a:cubicBezTo>
                  <a:cubicBezTo>
                    <a:pt x="31" y="14"/>
                    <a:pt x="27" y="7"/>
                    <a:pt x="20" y="6"/>
                  </a:cubicBezTo>
                  <a:cubicBezTo>
                    <a:pt x="14" y="4"/>
                    <a:pt x="8" y="8"/>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 name="Freeform 1035"/>
            <p:cNvSpPr>
              <a:spLocks noEditPoints="1"/>
            </p:cNvSpPr>
            <p:nvPr/>
          </p:nvSpPr>
          <p:spPr bwMode="auto">
            <a:xfrm>
              <a:off x="7166128" y="4761428"/>
              <a:ext cx="57504"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2" y="35"/>
                    <a:pt x="14" y="33"/>
                  </a:cubicBezTo>
                  <a:cubicBezTo>
                    <a:pt x="5" y="31"/>
                    <a:pt x="0" y="23"/>
                    <a:pt x="2" y="14"/>
                  </a:cubicBezTo>
                  <a:cubicBezTo>
                    <a:pt x="4" y="6"/>
                    <a:pt x="13" y="0"/>
                    <a:pt x="21" y="2"/>
                  </a:cubicBezTo>
                  <a:cubicBezTo>
                    <a:pt x="30" y="4"/>
                    <a:pt x="35" y="13"/>
                    <a:pt x="33" y="21"/>
                  </a:cubicBezTo>
                  <a:close/>
                  <a:moveTo>
                    <a:pt x="6" y="15"/>
                  </a:moveTo>
                  <a:cubicBezTo>
                    <a:pt x="5" y="21"/>
                    <a:pt x="9" y="28"/>
                    <a:pt x="15" y="29"/>
                  </a:cubicBezTo>
                  <a:cubicBezTo>
                    <a:pt x="21" y="31"/>
                    <a:pt x="27" y="27"/>
                    <a:pt x="29" y="20"/>
                  </a:cubicBezTo>
                  <a:cubicBezTo>
                    <a:pt x="30" y="14"/>
                    <a:pt x="27" y="8"/>
                    <a:pt x="20" y="6"/>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 name="Freeform 1036"/>
            <p:cNvSpPr>
              <a:spLocks/>
            </p:cNvSpPr>
            <p:nvPr/>
          </p:nvSpPr>
          <p:spPr bwMode="auto">
            <a:xfrm>
              <a:off x="7144388" y="4814725"/>
              <a:ext cx="56102" cy="404635"/>
            </a:xfrm>
            <a:custGeom>
              <a:avLst/>
              <a:gdLst>
                <a:gd name="T0" fmla="*/ 0 w 34"/>
                <a:gd name="T1" fmla="*/ 244 h 244"/>
                <a:gd name="T2" fmla="*/ 23 w 34"/>
                <a:gd name="T3" fmla="*/ 219 h 244"/>
                <a:gd name="T4" fmla="*/ 33 w 34"/>
                <a:gd name="T5" fmla="*/ 192 h 244"/>
                <a:gd name="T6" fmla="*/ 31 w 34"/>
                <a:gd name="T7" fmla="*/ 0 h 244"/>
              </a:gdLst>
              <a:ahLst/>
              <a:cxnLst>
                <a:cxn ang="0">
                  <a:pos x="T0" y="T1"/>
                </a:cxn>
                <a:cxn ang="0">
                  <a:pos x="T2" y="T3"/>
                </a:cxn>
                <a:cxn ang="0">
                  <a:pos x="T4" y="T5"/>
                </a:cxn>
                <a:cxn ang="0">
                  <a:pos x="T6" y="T7"/>
                </a:cxn>
              </a:cxnLst>
              <a:rect l="0" t="0" r="r" b="b"/>
              <a:pathLst>
                <a:path w="34" h="244">
                  <a:moveTo>
                    <a:pt x="0" y="244"/>
                  </a:moveTo>
                  <a:cubicBezTo>
                    <a:pt x="23" y="219"/>
                    <a:pt x="23" y="219"/>
                    <a:pt x="23" y="219"/>
                  </a:cubicBezTo>
                  <a:cubicBezTo>
                    <a:pt x="29" y="213"/>
                    <a:pt x="34" y="201"/>
                    <a:pt x="33" y="192"/>
                  </a:cubicBezTo>
                  <a:cubicBezTo>
                    <a:pt x="31" y="0"/>
                    <a:pt x="31" y="0"/>
                    <a:pt x="31"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 name="Freeform 1037"/>
            <p:cNvSpPr>
              <a:spLocks noEditPoints="1"/>
            </p:cNvSpPr>
            <p:nvPr/>
          </p:nvSpPr>
          <p:spPr bwMode="auto">
            <a:xfrm>
              <a:off x="6772713" y="5541245"/>
              <a:ext cx="58206" cy="57504"/>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4 h 35"/>
                <a:gd name="T12" fmla="*/ 15 w 35"/>
                <a:gd name="T13" fmla="*/ 29 h 35"/>
                <a:gd name="T14" fmla="*/ 29 w 35"/>
                <a:gd name="T15" fmla="*/ 20 h 35"/>
                <a:gd name="T16" fmla="*/ 20 w 35"/>
                <a:gd name="T17" fmla="*/ 6 h 35"/>
                <a:gd name="T18" fmla="*/ 6 w 35"/>
                <a:gd name="T1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29"/>
                    <a:pt x="22" y="35"/>
                    <a:pt x="14" y="33"/>
                  </a:cubicBezTo>
                  <a:cubicBezTo>
                    <a:pt x="5" y="31"/>
                    <a:pt x="0" y="22"/>
                    <a:pt x="2" y="14"/>
                  </a:cubicBezTo>
                  <a:cubicBezTo>
                    <a:pt x="4" y="5"/>
                    <a:pt x="13" y="0"/>
                    <a:pt x="21" y="2"/>
                  </a:cubicBezTo>
                  <a:cubicBezTo>
                    <a:pt x="30" y="4"/>
                    <a:pt x="35" y="12"/>
                    <a:pt x="33" y="21"/>
                  </a:cubicBezTo>
                  <a:close/>
                  <a:moveTo>
                    <a:pt x="6" y="14"/>
                  </a:moveTo>
                  <a:cubicBezTo>
                    <a:pt x="4" y="21"/>
                    <a:pt x="8" y="27"/>
                    <a:pt x="15" y="29"/>
                  </a:cubicBezTo>
                  <a:cubicBezTo>
                    <a:pt x="21" y="30"/>
                    <a:pt x="27" y="26"/>
                    <a:pt x="29" y="20"/>
                  </a:cubicBezTo>
                  <a:cubicBezTo>
                    <a:pt x="30" y="14"/>
                    <a:pt x="26" y="7"/>
                    <a:pt x="20" y="6"/>
                  </a:cubicBezTo>
                  <a:cubicBezTo>
                    <a:pt x="14" y="4"/>
                    <a:pt x="7" y="8"/>
                    <a:pt x="6" y="1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 name="Freeform 1038"/>
            <p:cNvSpPr>
              <a:spLocks noEditPoints="1"/>
            </p:cNvSpPr>
            <p:nvPr/>
          </p:nvSpPr>
          <p:spPr bwMode="auto">
            <a:xfrm>
              <a:off x="6839334" y="5094533"/>
              <a:ext cx="57504"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2" y="35"/>
                    <a:pt x="14" y="33"/>
                  </a:cubicBezTo>
                  <a:cubicBezTo>
                    <a:pt x="5" y="31"/>
                    <a:pt x="0" y="22"/>
                    <a:pt x="2" y="14"/>
                  </a:cubicBezTo>
                  <a:cubicBezTo>
                    <a:pt x="4" y="5"/>
                    <a:pt x="12" y="0"/>
                    <a:pt x="21" y="2"/>
                  </a:cubicBezTo>
                  <a:cubicBezTo>
                    <a:pt x="29" y="4"/>
                    <a:pt x="35" y="13"/>
                    <a:pt x="33" y="21"/>
                  </a:cubicBezTo>
                  <a:close/>
                  <a:moveTo>
                    <a:pt x="6" y="15"/>
                  </a:moveTo>
                  <a:cubicBezTo>
                    <a:pt x="4" y="21"/>
                    <a:pt x="8" y="28"/>
                    <a:pt x="15" y="29"/>
                  </a:cubicBezTo>
                  <a:cubicBezTo>
                    <a:pt x="21" y="31"/>
                    <a:pt x="27" y="27"/>
                    <a:pt x="29" y="20"/>
                  </a:cubicBezTo>
                  <a:cubicBezTo>
                    <a:pt x="30" y="14"/>
                    <a:pt x="26" y="8"/>
                    <a:pt x="20" y="6"/>
                  </a:cubicBezTo>
                  <a:cubicBezTo>
                    <a:pt x="14" y="5"/>
                    <a:pt x="7"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 name="Freeform 1039"/>
            <p:cNvSpPr>
              <a:spLocks/>
            </p:cNvSpPr>
            <p:nvPr/>
          </p:nvSpPr>
          <p:spPr bwMode="auto">
            <a:xfrm>
              <a:off x="6816192" y="5147830"/>
              <a:ext cx="57504" cy="404635"/>
            </a:xfrm>
            <a:custGeom>
              <a:avLst/>
              <a:gdLst>
                <a:gd name="T0" fmla="*/ 0 w 35"/>
                <a:gd name="T1" fmla="*/ 244 h 244"/>
                <a:gd name="T2" fmla="*/ 24 w 35"/>
                <a:gd name="T3" fmla="*/ 219 h 244"/>
                <a:gd name="T4" fmla="*/ 34 w 35"/>
                <a:gd name="T5" fmla="*/ 192 h 244"/>
                <a:gd name="T6" fmla="*/ 32 w 35"/>
                <a:gd name="T7" fmla="*/ 0 h 244"/>
              </a:gdLst>
              <a:ahLst/>
              <a:cxnLst>
                <a:cxn ang="0">
                  <a:pos x="T0" y="T1"/>
                </a:cxn>
                <a:cxn ang="0">
                  <a:pos x="T2" y="T3"/>
                </a:cxn>
                <a:cxn ang="0">
                  <a:pos x="T4" y="T5"/>
                </a:cxn>
                <a:cxn ang="0">
                  <a:pos x="T6" y="T7"/>
                </a:cxn>
              </a:cxnLst>
              <a:rect l="0" t="0" r="r" b="b"/>
              <a:pathLst>
                <a:path w="35" h="244">
                  <a:moveTo>
                    <a:pt x="0" y="244"/>
                  </a:moveTo>
                  <a:cubicBezTo>
                    <a:pt x="24" y="219"/>
                    <a:pt x="24" y="219"/>
                    <a:pt x="24" y="219"/>
                  </a:cubicBezTo>
                  <a:cubicBezTo>
                    <a:pt x="30" y="213"/>
                    <a:pt x="35" y="200"/>
                    <a:pt x="34" y="192"/>
                  </a:cubicBezTo>
                  <a:cubicBezTo>
                    <a:pt x="32" y="0"/>
                    <a:pt x="32" y="0"/>
                    <a:pt x="3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 name="Freeform 1040"/>
            <p:cNvSpPr>
              <a:spLocks noEditPoints="1"/>
            </p:cNvSpPr>
            <p:nvPr/>
          </p:nvSpPr>
          <p:spPr bwMode="auto">
            <a:xfrm>
              <a:off x="6701183" y="5544050"/>
              <a:ext cx="58206"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2" y="35"/>
                    <a:pt x="14" y="33"/>
                  </a:cubicBezTo>
                  <a:cubicBezTo>
                    <a:pt x="5" y="31"/>
                    <a:pt x="0" y="22"/>
                    <a:pt x="2" y="14"/>
                  </a:cubicBezTo>
                  <a:cubicBezTo>
                    <a:pt x="4" y="5"/>
                    <a:pt x="13" y="0"/>
                    <a:pt x="21" y="2"/>
                  </a:cubicBezTo>
                  <a:cubicBezTo>
                    <a:pt x="30" y="4"/>
                    <a:pt x="35" y="13"/>
                    <a:pt x="33" y="21"/>
                  </a:cubicBezTo>
                  <a:close/>
                  <a:moveTo>
                    <a:pt x="6" y="15"/>
                  </a:moveTo>
                  <a:cubicBezTo>
                    <a:pt x="5" y="21"/>
                    <a:pt x="9" y="27"/>
                    <a:pt x="15" y="29"/>
                  </a:cubicBezTo>
                  <a:cubicBezTo>
                    <a:pt x="21" y="30"/>
                    <a:pt x="28" y="26"/>
                    <a:pt x="29" y="20"/>
                  </a:cubicBezTo>
                  <a:cubicBezTo>
                    <a:pt x="31" y="14"/>
                    <a:pt x="27" y="7"/>
                    <a:pt x="20" y="6"/>
                  </a:cubicBezTo>
                  <a:cubicBezTo>
                    <a:pt x="14" y="4"/>
                    <a:pt x="8" y="8"/>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 name="Freeform 1041"/>
            <p:cNvSpPr>
              <a:spLocks noEditPoints="1"/>
            </p:cNvSpPr>
            <p:nvPr/>
          </p:nvSpPr>
          <p:spPr bwMode="auto">
            <a:xfrm>
              <a:off x="6767804" y="5098040"/>
              <a:ext cx="58206"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1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2" y="35"/>
                    <a:pt x="14" y="33"/>
                  </a:cubicBezTo>
                  <a:cubicBezTo>
                    <a:pt x="5" y="31"/>
                    <a:pt x="0" y="23"/>
                    <a:pt x="2" y="14"/>
                  </a:cubicBezTo>
                  <a:cubicBezTo>
                    <a:pt x="4" y="6"/>
                    <a:pt x="13" y="0"/>
                    <a:pt x="21" y="2"/>
                  </a:cubicBezTo>
                  <a:cubicBezTo>
                    <a:pt x="30" y="4"/>
                    <a:pt x="35" y="13"/>
                    <a:pt x="33" y="21"/>
                  </a:cubicBezTo>
                  <a:close/>
                  <a:moveTo>
                    <a:pt x="6" y="15"/>
                  </a:moveTo>
                  <a:cubicBezTo>
                    <a:pt x="5" y="21"/>
                    <a:pt x="8" y="28"/>
                    <a:pt x="15" y="29"/>
                  </a:cubicBezTo>
                  <a:cubicBezTo>
                    <a:pt x="21" y="31"/>
                    <a:pt x="27" y="27"/>
                    <a:pt x="29" y="21"/>
                  </a:cubicBezTo>
                  <a:cubicBezTo>
                    <a:pt x="30" y="14"/>
                    <a:pt x="27" y="8"/>
                    <a:pt x="20" y="6"/>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 name="Freeform 1042"/>
            <p:cNvSpPr>
              <a:spLocks/>
            </p:cNvSpPr>
            <p:nvPr/>
          </p:nvSpPr>
          <p:spPr bwMode="auto">
            <a:xfrm>
              <a:off x="6746065" y="5151336"/>
              <a:ext cx="56803" cy="404635"/>
            </a:xfrm>
            <a:custGeom>
              <a:avLst/>
              <a:gdLst>
                <a:gd name="T0" fmla="*/ 0 w 34"/>
                <a:gd name="T1" fmla="*/ 244 h 244"/>
                <a:gd name="T2" fmla="*/ 23 w 34"/>
                <a:gd name="T3" fmla="*/ 219 h 244"/>
                <a:gd name="T4" fmla="*/ 33 w 34"/>
                <a:gd name="T5" fmla="*/ 192 h 244"/>
                <a:gd name="T6" fmla="*/ 31 w 34"/>
                <a:gd name="T7" fmla="*/ 0 h 244"/>
              </a:gdLst>
              <a:ahLst/>
              <a:cxnLst>
                <a:cxn ang="0">
                  <a:pos x="T0" y="T1"/>
                </a:cxn>
                <a:cxn ang="0">
                  <a:pos x="T2" y="T3"/>
                </a:cxn>
                <a:cxn ang="0">
                  <a:pos x="T4" y="T5"/>
                </a:cxn>
                <a:cxn ang="0">
                  <a:pos x="T6" y="T7"/>
                </a:cxn>
              </a:cxnLst>
              <a:rect l="0" t="0" r="r" b="b"/>
              <a:pathLst>
                <a:path w="34" h="244">
                  <a:moveTo>
                    <a:pt x="0" y="244"/>
                  </a:moveTo>
                  <a:cubicBezTo>
                    <a:pt x="23" y="219"/>
                    <a:pt x="23" y="219"/>
                    <a:pt x="23" y="219"/>
                  </a:cubicBezTo>
                  <a:cubicBezTo>
                    <a:pt x="29" y="213"/>
                    <a:pt x="34" y="201"/>
                    <a:pt x="33" y="192"/>
                  </a:cubicBezTo>
                  <a:cubicBezTo>
                    <a:pt x="31" y="0"/>
                    <a:pt x="31" y="0"/>
                    <a:pt x="31"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 name="Freeform 1043"/>
            <p:cNvSpPr>
              <a:spLocks noEditPoints="1"/>
            </p:cNvSpPr>
            <p:nvPr/>
          </p:nvSpPr>
          <p:spPr bwMode="auto">
            <a:xfrm>
              <a:off x="6635264" y="5541245"/>
              <a:ext cx="57504" cy="57504"/>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4 h 35"/>
                <a:gd name="T12" fmla="*/ 15 w 35"/>
                <a:gd name="T13" fmla="*/ 29 h 35"/>
                <a:gd name="T14" fmla="*/ 29 w 35"/>
                <a:gd name="T15" fmla="*/ 20 h 35"/>
                <a:gd name="T16" fmla="*/ 21 w 35"/>
                <a:gd name="T17" fmla="*/ 6 h 35"/>
                <a:gd name="T18" fmla="*/ 6 w 35"/>
                <a:gd name="T1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29"/>
                    <a:pt x="23" y="35"/>
                    <a:pt x="14" y="33"/>
                  </a:cubicBezTo>
                  <a:cubicBezTo>
                    <a:pt x="6" y="31"/>
                    <a:pt x="0" y="22"/>
                    <a:pt x="2" y="14"/>
                  </a:cubicBezTo>
                  <a:cubicBezTo>
                    <a:pt x="4" y="5"/>
                    <a:pt x="13" y="0"/>
                    <a:pt x="21" y="2"/>
                  </a:cubicBezTo>
                  <a:cubicBezTo>
                    <a:pt x="30" y="4"/>
                    <a:pt x="35" y="12"/>
                    <a:pt x="33" y="21"/>
                  </a:cubicBezTo>
                  <a:close/>
                  <a:moveTo>
                    <a:pt x="6" y="14"/>
                  </a:moveTo>
                  <a:cubicBezTo>
                    <a:pt x="5" y="21"/>
                    <a:pt x="9" y="27"/>
                    <a:pt x="15" y="29"/>
                  </a:cubicBezTo>
                  <a:cubicBezTo>
                    <a:pt x="21" y="30"/>
                    <a:pt x="28" y="26"/>
                    <a:pt x="29" y="20"/>
                  </a:cubicBezTo>
                  <a:cubicBezTo>
                    <a:pt x="31" y="14"/>
                    <a:pt x="27" y="7"/>
                    <a:pt x="21" y="6"/>
                  </a:cubicBezTo>
                  <a:cubicBezTo>
                    <a:pt x="14" y="4"/>
                    <a:pt x="8" y="8"/>
                    <a:pt x="6" y="1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 name="Freeform 1044"/>
            <p:cNvSpPr>
              <a:spLocks noEditPoints="1"/>
            </p:cNvSpPr>
            <p:nvPr/>
          </p:nvSpPr>
          <p:spPr bwMode="auto">
            <a:xfrm>
              <a:off x="6701183" y="5094533"/>
              <a:ext cx="58206" cy="58206"/>
            </a:xfrm>
            <a:custGeom>
              <a:avLst/>
              <a:gdLst>
                <a:gd name="T0" fmla="*/ 33 w 35"/>
                <a:gd name="T1" fmla="*/ 21 h 35"/>
                <a:gd name="T2" fmla="*/ 14 w 35"/>
                <a:gd name="T3" fmla="*/ 33 h 35"/>
                <a:gd name="T4" fmla="*/ 2 w 35"/>
                <a:gd name="T5" fmla="*/ 14 h 35"/>
                <a:gd name="T6" fmla="*/ 21 w 35"/>
                <a:gd name="T7" fmla="*/ 2 h 35"/>
                <a:gd name="T8" fmla="*/ 33 w 35"/>
                <a:gd name="T9" fmla="*/ 21 h 35"/>
                <a:gd name="T10" fmla="*/ 6 w 35"/>
                <a:gd name="T11" fmla="*/ 15 h 35"/>
                <a:gd name="T12" fmla="*/ 15 w 35"/>
                <a:gd name="T13" fmla="*/ 29 h 35"/>
                <a:gd name="T14" fmla="*/ 29 w 35"/>
                <a:gd name="T15" fmla="*/ 20 h 35"/>
                <a:gd name="T16" fmla="*/ 20 w 35"/>
                <a:gd name="T17" fmla="*/ 6 h 35"/>
                <a:gd name="T18" fmla="*/ 6 w 35"/>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33" y="21"/>
                  </a:moveTo>
                  <a:cubicBezTo>
                    <a:pt x="31" y="30"/>
                    <a:pt x="22" y="35"/>
                    <a:pt x="14" y="33"/>
                  </a:cubicBezTo>
                  <a:cubicBezTo>
                    <a:pt x="5" y="31"/>
                    <a:pt x="0" y="22"/>
                    <a:pt x="2" y="14"/>
                  </a:cubicBezTo>
                  <a:cubicBezTo>
                    <a:pt x="4" y="5"/>
                    <a:pt x="13" y="0"/>
                    <a:pt x="21" y="2"/>
                  </a:cubicBezTo>
                  <a:cubicBezTo>
                    <a:pt x="30" y="4"/>
                    <a:pt x="35" y="13"/>
                    <a:pt x="33" y="21"/>
                  </a:cubicBezTo>
                  <a:close/>
                  <a:moveTo>
                    <a:pt x="6" y="15"/>
                  </a:moveTo>
                  <a:cubicBezTo>
                    <a:pt x="5" y="21"/>
                    <a:pt x="9" y="28"/>
                    <a:pt x="15" y="29"/>
                  </a:cubicBezTo>
                  <a:cubicBezTo>
                    <a:pt x="21" y="31"/>
                    <a:pt x="28" y="27"/>
                    <a:pt x="29" y="20"/>
                  </a:cubicBezTo>
                  <a:cubicBezTo>
                    <a:pt x="31" y="14"/>
                    <a:pt x="27" y="8"/>
                    <a:pt x="20" y="6"/>
                  </a:cubicBezTo>
                  <a:cubicBezTo>
                    <a:pt x="14" y="5"/>
                    <a:pt x="8" y="9"/>
                    <a:pt x="6" y="1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 name="Freeform 1045"/>
            <p:cNvSpPr>
              <a:spLocks/>
            </p:cNvSpPr>
            <p:nvPr/>
          </p:nvSpPr>
          <p:spPr bwMode="auto">
            <a:xfrm>
              <a:off x="6680145" y="5147830"/>
              <a:ext cx="56102" cy="404635"/>
            </a:xfrm>
            <a:custGeom>
              <a:avLst/>
              <a:gdLst>
                <a:gd name="T0" fmla="*/ 0 w 34"/>
                <a:gd name="T1" fmla="*/ 244 h 244"/>
                <a:gd name="T2" fmla="*/ 23 w 34"/>
                <a:gd name="T3" fmla="*/ 219 h 244"/>
                <a:gd name="T4" fmla="*/ 33 w 34"/>
                <a:gd name="T5" fmla="*/ 192 h 244"/>
                <a:gd name="T6" fmla="*/ 32 w 34"/>
                <a:gd name="T7" fmla="*/ 0 h 244"/>
              </a:gdLst>
              <a:ahLst/>
              <a:cxnLst>
                <a:cxn ang="0">
                  <a:pos x="T0" y="T1"/>
                </a:cxn>
                <a:cxn ang="0">
                  <a:pos x="T2" y="T3"/>
                </a:cxn>
                <a:cxn ang="0">
                  <a:pos x="T4" y="T5"/>
                </a:cxn>
                <a:cxn ang="0">
                  <a:pos x="T6" y="T7"/>
                </a:cxn>
              </a:cxnLst>
              <a:rect l="0" t="0" r="r" b="b"/>
              <a:pathLst>
                <a:path w="34" h="244">
                  <a:moveTo>
                    <a:pt x="0" y="244"/>
                  </a:moveTo>
                  <a:cubicBezTo>
                    <a:pt x="23" y="219"/>
                    <a:pt x="23" y="219"/>
                    <a:pt x="23" y="219"/>
                  </a:cubicBezTo>
                  <a:cubicBezTo>
                    <a:pt x="29" y="213"/>
                    <a:pt x="34" y="200"/>
                    <a:pt x="33" y="192"/>
                  </a:cubicBezTo>
                  <a:cubicBezTo>
                    <a:pt x="32" y="0"/>
                    <a:pt x="32" y="0"/>
                    <a:pt x="3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 name="Freeform 1046"/>
            <p:cNvSpPr>
              <a:spLocks noEditPoints="1"/>
            </p:cNvSpPr>
            <p:nvPr/>
          </p:nvSpPr>
          <p:spPr bwMode="auto">
            <a:xfrm>
              <a:off x="7009744" y="4766337"/>
              <a:ext cx="58206" cy="58206"/>
            </a:xfrm>
            <a:custGeom>
              <a:avLst/>
              <a:gdLst>
                <a:gd name="T0" fmla="*/ 14 w 35"/>
                <a:gd name="T1" fmla="*/ 3 h 35"/>
                <a:gd name="T2" fmla="*/ 33 w 35"/>
                <a:gd name="T3" fmla="*/ 14 h 35"/>
                <a:gd name="T4" fmla="*/ 21 w 35"/>
                <a:gd name="T5" fmla="*/ 33 h 35"/>
                <a:gd name="T6" fmla="*/ 2 w 35"/>
                <a:gd name="T7" fmla="*/ 22 h 35"/>
                <a:gd name="T8" fmla="*/ 14 w 35"/>
                <a:gd name="T9" fmla="*/ 3 h 35"/>
                <a:gd name="T10" fmla="*/ 15 w 35"/>
                <a:gd name="T11" fmla="*/ 7 h 35"/>
                <a:gd name="T12" fmla="*/ 6 w 35"/>
                <a:gd name="T13" fmla="*/ 21 h 35"/>
                <a:gd name="T14" fmla="*/ 21 w 35"/>
                <a:gd name="T15" fmla="*/ 29 h 35"/>
                <a:gd name="T16" fmla="*/ 29 w 35"/>
                <a:gd name="T17" fmla="*/ 15 h 35"/>
                <a:gd name="T18" fmla="*/ 15 w 35"/>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3"/>
                  </a:moveTo>
                  <a:cubicBezTo>
                    <a:pt x="23" y="0"/>
                    <a:pt x="31" y="6"/>
                    <a:pt x="33" y="14"/>
                  </a:cubicBezTo>
                  <a:cubicBezTo>
                    <a:pt x="35" y="23"/>
                    <a:pt x="30" y="31"/>
                    <a:pt x="21" y="33"/>
                  </a:cubicBezTo>
                  <a:cubicBezTo>
                    <a:pt x="13" y="35"/>
                    <a:pt x="4" y="30"/>
                    <a:pt x="2" y="22"/>
                  </a:cubicBezTo>
                  <a:cubicBezTo>
                    <a:pt x="0" y="13"/>
                    <a:pt x="6" y="5"/>
                    <a:pt x="14" y="3"/>
                  </a:cubicBezTo>
                  <a:close/>
                  <a:moveTo>
                    <a:pt x="15" y="7"/>
                  </a:moveTo>
                  <a:cubicBezTo>
                    <a:pt x="9" y="8"/>
                    <a:pt x="5" y="14"/>
                    <a:pt x="6" y="21"/>
                  </a:cubicBezTo>
                  <a:cubicBezTo>
                    <a:pt x="8" y="27"/>
                    <a:pt x="14" y="31"/>
                    <a:pt x="21" y="29"/>
                  </a:cubicBezTo>
                  <a:cubicBezTo>
                    <a:pt x="27" y="28"/>
                    <a:pt x="31" y="21"/>
                    <a:pt x="29" y="15"/>
                  </a:cubicBezTo>
                  <a:cubicBezTo>
                    <a:pt x="28" y="9"/>
                    <a:pt x="21" y="5"/>
                    <a:pt x="15" y="7"/>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 name="Freeform 1047"/>
            <p:cNvSpPr>
              <a:spLocks noEditPoints="1"/>
            </p:cNvSpPr>
            <p:nvPr/>
          </p:nvSpPr>
          <p:spPr bwMode="auto">
            <a:xfrm>
              <a:off x="6943824" y="4321730"/>
              <a:ext cx="57504" cy="58206"/>
            </a:xfrm>
            <a:custGeom>
              <a:avLst/>
              <a:gdLst>
                <a:gd name="T0" fmla="*/ 14 w 35"/>
                <a:gd name="T1" fmla="*/ 2 h 35"/>
                <a:gd name="T2" fmla="*/ 33 w 35"/>
                <a:gd name="T3" fmla="*/ 14 h 35"/>
                <a:gd name="T4" fmla="*/ 22 w 35"/>
                <a:gd name="T5" fmla="*/ 33 h 35"/>
                <a:gd name="T6" fmla="*/ 2 w 35"/>
                <a:gd name="T7" fmla="*/ 21 h 35"/>
                <a:gd name="T8" fmla="*/ 14 w 35"/>
                <a:gd name="T9" fmla="*/ 2 h 35"/>
                <a:gd name="T10" fmla="*/ 15 w 35"/>
                <a:gd name="T11" fmla="*/ 6 h 35"/>
                <a:gd name="T12" fmla="*/ 7 w 35"/>
                <a:gd name="T13" fmla="*/ 20 h 35"/>
                <a:gd name="T14" fmla="*/ 21 w 35"/>
                <a:gd name="T15" fmla="*/ 29 h 35"/>
                <a:gd name="T16" fmla="*/ 29 w 35"/>
                <a:gd name="T17" fmla="*/ 15 h 35"/>
                <a:gd name="T18" fmla="*/ 15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2"/>
                  </a:moveTo>
                  <a:cubicBezTo>
                    <a:pt x="23" y="0"/>
                    <a:pt x="31" y="5"/>
                    <a:pt x="33" y="14"/>
                  </a:cubicBezTo>
                  <a:cubicBezTo>
                    <a:pt x="35" y="22"/>
                    <a:pt x="30" y="31"/>
                    <a:pt x="22" y="33"/>
                  </a:cubicBezTo>
                  <a:cubicBezTo>
                    <a:pt x="13" y="35"/>
                    <a:pt x="5" y="30"/>
                    <a:pt x="2" y="21"/>
                  </a:cubicBezTo>
                  <a:cubicBezTo>
                    <a:pt x="0" y="13"/>
                    <a:pt x="6" y="4"/>
                    <a:pt x="14" y="2"/>
                  </a:cubicBezTo>
                  <a:close/>
                  <a:moveTo>
                    <a:pt x="15" y="6"/>
                  </a:moveTo>
                  <a:cubicBezTo>
                    <a:pt x="9" y="7"/>
                    <a:pt x="5" y="14"/>
                    <a:pt x="7" y="20"/>
                  </a:cubicBezTo>
                  <a:cubicBezTo>
                    <a:pt x="8" y="26"/>
                    <a:pt x="14" y="30"/>
                    <a:pt x="21" y="29"/>
                  </a:cubicBezTo>
                  <a:cubicBezTo>
                    <a:pt x="27" y="27"/>
                    <a:pt x="31" y="21"/>
                    <a:pt x="29" y="15"/>
                  </a:cubicBezTo>
                  <a:cubicBezTo>
                    <a:pt x="28" y="8"/>
                    <a:pt x="21" y="4"/>
                    <a:pt x="15"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 name="Freeform 1048"/>
            <p:cNvSpPr>
              <a:spLocks/>
            </p:cNvSpPr>
            <p:nvPr/>
          </p:nvSpPr>
          <p:spPr bwMode="auto">
            <a:xfrm>
              <a:off x="6968368" y="4375027"/>
              <a:ext cx="56803" cy="404635"/>
            </a:xfrm>
            <a:custGeom>
              <a:avLst/>
              <a:gdLst>
                <a:gd name="T0" fmla="*/ 34 w 34"/>
                <a:gd name="T1" fmla="*/ 244 h 244"/>
                <a:gd name="T2" fmla="*/ 11 w 34"/>
                <a:gd name="T3" fmla="*/ 219 h 244"/>
                <a:gd name="T4" fmla="*/ 0 w 34"/>
                <a:gd name="T5" fmla="*/ 191 h 244"/>
                <a:gd name="T6" fmla="*/ 2 w 34"/>
                <a:gd name="T7" fmla="*/ 0 h 244"/>
              </a:gdLst>
              <a:ahLst/>
              <a:cxnLst>
                <a:cxn ang="0">
                  <a:pos x="T0" y="T1"/>
                </a:cxn>
                <a:cxn ang="0">
                  <a:pos x="T2" y="T3"/>
                </a:cxn>
                <a:cxn ang="0">
                  <a:pos x="T4" y="T5"/>
                </a:cxn>
                <a:cxn ang="0">
                  <a:pos x="T6" y="T7"/>
                </a:cxn>
              </a:cxnLst>
              <a:rect l="0" t="0" r="r" b="b"/>
              <a:pathLst>
                <a:path w="34" h="244">
                  <a:moveTo>
                    <a:pt x="34" y="244"/>
                  </a:moveTo>
                  <a:cubicBezTo>
                    <a:pt x="11" y="219"/>
                    <a:pt x="11" y="219"/>
                    <a:pt x="11" y="219"/>
                  </a:cubicBezTo>
                  <a:cubicBezTo>
                    <a:pt x="4" y="212"/>
                    <a:pt x="0" y="200"/>
                    <a:pt x="0" y="191"/>
                  </a:cubicBezTo>
                  <a:cubicBezTo>
                    <a:pt x="2" y="0"/>
                    <a:pt x="2" y="0"/>
                    <a:pt x="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 name="Freeform 1049"/>
            <p:cNvSpPr>
              <a:spLocks noEditPoints="1"/>
            </p:cNvSpPr>
            <p:nvPr/>
          </p:nvSpPr>
          <p:spPr bwMode="auto">
            <a:xfrm>
              <a:off x="7089689" y="4766337"/>
              <a:ext cx="58206" cy="58206"/>
            </a:xfrm>
            <a:custGeom>
              <a:avLst/>
              <a:gdLst>
                <a:gd name="T0" fmla="*/ 14 w 35"/>
                <a:gd name="T1" fmla="*/ 3 h 35"/>
                <a:gd name="T2" fmla="*/ 33 w 35"/>
                <a:gd name="T3" fmla="*/ 14 h 35"/>
                <a:gd name="T4" fmla="*/ 22 w 35"/>
                <a:gd name="T5" fmla="*/ 33 h 35"/>
                <a:gd name="T6" fmla="*/ 2 w 35"/>
                <a:gd name="T7" fmla="*/ 22 h 35"/>
                <a:gd name="T8" fmla="*/ 14 w 35"/>
                <a:gd name="T9" fmla="*/ 3 h 35"/>
                <a:gd name="T10" fmla="*/ 15 w 35"/>
                <a:gd name="T11" fmla="*/ 7 h 35"/>
                <a:gd name="T12" fmla="*/ 6 w 35"/>
                <a:gd name="T13" fmla="*/ 21 h 35"/>
                <a:gd name="T14" fmla="*/ 21 w 35"/>
                <a:gd name="T15" fmla="*/ 29 h 35"/>
                <a:gd name="T16" fmla="*/ 29 w 35"/>
                <a:gd name="T17" fmla="*/ 15 h 35"/>
                <a:gd name="T18" fmla="*/ 15 w 35"/>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4" y="3"/>
                  </a:moveTo>
                  <a:cubicBezTo>
                    <a:pt x="23" y="0"/>
                    <a:pt x="31" y="6"/>
                    <a:pt x="33" y="14"/>
                  </a:cubicBezTo>
                  <a:cubicBezTo>
                    <a:pt x="35" y="23"/>
                    <a:pt x="30" y="31"/>
                    <a:pt x="22" y="33"/>
                  </a:cubicBezTo>
                  <a:cubicBezTo>
                    <a:pt x="13" y="35"/>
                    <a:pt x="4" y="30"/>
                    <a:pt x="2" y="22"/>
                  </a:cubicBezTo>
                  <a:cubicBezTo>
                    <a:pt x="0" y="13"/>
                    <a:pt x="6" y="5"/>
                    <a:pt x="14" y="3"/>
                  </a:cubicBezTo>
                  <a:close/>
                  <a:moveTo>
                    <a:pt x="15" y="7"/>
                  </a:moveTo>
                  <a:cubicBezTo>
                    <a:pt x="9" y="8"/>
                    <a:pt x="5" y="14"/>
                    <a:pt x="6" y="21"/>
                  </a:cubicBezTo>
                  <a:cubicBezTo>
                    <a:pt x="8" y="27"/>
                    <a:pt x="14" y="31"/>
                    <a:pt x="21" y="29"/>
                  </a:cubicBezTo>
                  <a:cubicBezTo>
                    <a:pt x="27" y="28"/>
                    <a:pt x="31" y="21"/>
                    <a:pt x="29" y="15"/>
                  </a:cubicBezTo>
                  <a:cubicBezTo>
                    <a:pt x="28" y="9"/>
                    <a:pt x="21" y="5"/>
                    <a:pt x="15" y="7"/>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 name="Freeform 1050"/>
            <p:cNvSpPr>
              <a:spLocks noEditPoints="1"/>
            </p:cNvSpPr>
            <p:nvPr/>
          </p:nvSpPr>
          <p:spPr bwMode="auto">
            <a:xfrm>
              <a:off x="7025172" y="4321730"/>
              <a:ext cx="57504" cy="58206"/>
            </a:xfrm>
            <a:custGeom>
              <a:avLst/>
              <a:gdLst>
                <a:gd name="T0" fmla="*/ 13 w 35"/>
                <a:gd name="T1" fmla="*/ 2 h 35"/>
                <a:gd name="T2" fmla="*/ 32 w 35"/>
                <a:gd name="T3" fmla="*/ 14 h 35"/>
                <a:gd name="T4" fmla="*/ 21 w 35"/>
                <a:gd name="T5" fmla="*/ 33 h 35"/>
                <a:gd name="T6" fmla="*/ 2 w 35"/>
                <a:gd name="T7" fmla="*/ 21 h 35"/>
                <a:gd name="T8" fmla="*/ 13 w 35"/>
                <a:gd name="T9" fmla="*/ 2 h 35"/>
                <a:gd name="T10" fmla="*/ 14 w 35"/>
                <a:gd name="T11" fmla="*/ 6 h 35"/>
                <a:gd name="T12" fmla="*/ 6 w 35"/>
                <a:gd name="T13" fmla="*/ 20 h 35"/>
                <a:gd name="T14" fmla="*/ 20 w 35"/>
                <a:gd name="T15" fmla="*/ 29 h 35"/>
                <a:gd name="T16" fmla="*/ 28 w 35"/>
                <a:gd name="T17" fmla="*/ 15 h 35"/>
                <a:gd name="T18" fmla="*/ 14 w 35"/>
                <a:gd name="T1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3" y="2"/>
                  </a:moveTo>
                  <a:cubicBezTo>
                    <a:pt x="22" y="0"/>
                    <a:pt x="30" y="5"/>
                    <a:pt x="32" y="14"/>
                  </a:cubicBezTo>
                  <a:cubicBezTo>
                    <a:pt x="35" y="22"/>
                    <a:pt x="29" y="31"/>
                    <a:pt x="21" y="33"/>
                  </a:cubicBezTo>
                  <a:cubicBezTo>
                    <a:pt x="12" y="35"/>
                    <a:pt x="4" y="30"/>
                    <a:pt x="2" y="21"/>
                  </a:cubicBezTo>
                  <a:cubicBezTo>
                    <a:pt x="0" y="13"/>
                    <a:pt x="5" y="4"/>
                    <a:pt x="13" y="2"/>
                  </a:cubicBezTo>
                  <a:close/>
                  <a:moveTo>
                    <a:pt x="14" y="6"/>
                  </a:moveTo>
                  <a:cubicBezTo>
                    <a:pt x="8" y="7"/>
                    <a:pt x="4" y="14"/>
                    <a:pt x="6" y="20"/>
                  </a:cubicBezTo>
                  <a:cubicBezTo>
                    <a:pt x="7" y="26"/>
                    <a:pt x="13" y="30"/>
                    <a:pt x="20" y="29"/>
                  </a:cubicBezTo>
                  <a:cubicBezTo>
                    <a:pt x="26" y="27"/>
                    <a:pt x="30" y="21"/>
                    <a:pt x="28" y="15"/>
                  </a:cubicBezTo>
                  <a:cubicBezTo>
                    <a:pt x="27" y="8"/>
                    <a:pt x="21" y="4"/>
                    <a:pt x="14" y="6"/>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 name="Freeform 1051"/>
            <p:cNvSpPr>
              <a:spLocks/>
            </p:cNvSpPr>
            <p:nvPr/>
          </p:nvSpPr>
          <p:spPr bwMode="auto">
            <a:xfrm>
              <a:off x="7048314" y="4375027"/>
              <a:ext cx="56102" cy="404635"/>
            </a:xfrm>
            <a:custGeom>
              <a:avLst/>
              <a:gdLst>
                <a:gd name="T0" fmla="*/ 34 w 34"/>
                <a:gd name="T1" fmla="*/ 244 h 244"/>
                <a:gd name="T2" fmla="*/ 11 w 34"/>
                <a:gd name="T3" fmla="*/ 219 h 244"/>
                <a:gd name="T4" fmla="*/ 0 w 34"/>
                <a:gd name="T5" fmla="*/ 191 h 244"/>
                <a:gd name="T6" fmla="*/ 2 w 34"/>
                <a:gd name="T7" fmla="*/ 0 h 244"/>
              </a:gdLst>
              <a:ahLst/>
              <a:cxnLst>
                <a:cxn ang="0">
                  <a:pos x="T0" y="T1"/>
                </a:cxn>
                <a:cxn ang="0">
                  <a:pos x="T2" y="T3"/>
                </a:cxn>
                <a:cxn ang="0">
                  <a:pos x="T4" y="T5"/>
                </a:cxn>
                <a:cxn ang="0">
                  <a:pos x="T6" y="T7"/>
                </a:cxn>
              </a:cxnLst>
              <a:rect l="0" t="0" r="r" b="b"/>
              <a:pathLst>
                <a:path w="34" h="244">
                  <a:moveTo>
                    <a:pt x="34" y="244"/>
                  </a:moveTo>
                  <a:cubicBezTo>
                    <a:pt x="11" y="219"/>
                    <a:pt x="11" y="219"/>
                    <a:pt x="11" y="219"/>
                  </a:cubicBezTo>
                  <a:cubicBezTo>
                    <a:pt x="4" y="212"/>
                    <a:pt x="0" y="200"/>
                    <a:pt x="0" y="191"/>
                  </a:cubicBezTo>
                  <a:cubicBezTo>
                    <a:pt x="2" y="0"/>
                    <a:pt x="2" y="0"/>
                    <a:pt x="2"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 name="Freeform 1052"/>
            <p:cNvSpPr>
              <a:spLocks noEditPoints="1"/>
            </p:cNvSpPr>
            <p:nvPr/>
          </p:nvSpPr>
          <p:spPr bwMode="auto">
            <a:xfrm>
              <a:off x="7389834" y="4456374"/>
              <a:ext cx="59608" cy="59608"/>
            </a:xfrm>
            <a:custGeom>
              <a:avLst/>
              <a:gdLst>
                <a:gd name="T0" fmla="*/ 10 w 36"/>
                <a:gd name="T1" fmla="*/ 32 h 36"/>
                <a:gd name="T2" fmla="*/ 5 w 36"/>
                <a:gd name="T3" fmla="*/ 10 h 36"/>
                <a:gd name="T4" fmla="*/ 26 w 36"/>
                <a:gd name="T5" fmla="*/ 4 h 36"/>
                <a:gd name="T6" fmla="*/ 32 w 36"/>
                <a:gd name="T7" fmla="*/ 26 h 36"/>
                <a:gd name="T8" fmla="*/ 10 w 36"/>
                <a:gd name="T9" fmla="*/ 32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2"/>
                  </a:moveTo>
                  <a:cubicBezTo>
                    <a:pt x="2" y="27"/>
                    <a:pt x="0" y="17"/>
                    <a:pt x="5" y="10"/>
                  </a:cubicBezTo>
                  <a:cubicBezTo>
                    <a:pt x="9" y="2"/>
                    <a:pt x="19" y="0"/>
                    <a:pt x="26" y="4"/>
                  </a:cubicBezTo>
                  <a:cubicBezTo>
                    <a:pt x="34" y="9"/>
                    <a:pt x="36" y="19"/>
                    <a:pt x="32" y="26"/>
                  </a:cubicBezTo>
                  <a:cubicBezTo>
                    <a:pt x="27" y="34"/>
                    <a:pt x="17" y="36"/>
                    <a:pt x="10" y="32"/>
                  </a:cubicBezTo>
                  <a:close/>
                  <a:moveTo>
                    <a:pt x="12" y="28"/>
                  </a:moveTo>
                  <a:cubicBezTo>
                    <a:pt x="17" y="31"/>
                    <a:pt x="25" y="30"/>
                    <a:pt x="28" y="24"/>
                  </a:cubicBezTo>
                  <a:cubicBezTo>
                    <a:pt x="31" y="19"/>
                    <a:pt x="30" y="11"/>
                    <a:pt x="24" y="8"/>
                  </a:cubicBezTo>
                  <a:cubicBezTo>
                    <a:pt x="19" y="5"/>
                    <a:pt x="11" y="6"/>
                    <a:pt x="8" y="12"/>
                  </a:cubicBezTo>
                  <a:cubicBezTo>
                    <a:pt x="5" y="17"/>
                    <a:pt x="6" y="25"/>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 name="Freeform 1053"/>
            <p:cNvSpPr>
              <a:spLocks noEditPoints="1"/>
            </p:cNvSpPr>
            <p:nvPr/>
          </p:nvSpPr>
          <p:spPr bwMode="auto">
            <a:xfrm>
              <a:off x="7242566" y="4762831"/>
              <a:ext cx="59608" cy="59608"/>
            </a:xfrm>
            <a:custGeom>
              <a:avLst/>
              <a:gdLst>
                <a:gd name="T0" fmla="*/ 10 w 36"/>
                <a:gd name="T1" fmla="*/ 31 h 36"/>
                <a:gd name="T2" fmla="*/ 5 w 36"/>
                <a:gd name="T3" fmla="*/ 10 h 36"/>
                <a:gd name="T4" fmla="*/ 26 w 36"/>
                <a:gd name="T5" fmla="*/ 4 h 36"/>
                <a:gd name="T6" fmla="*/ 32 w 36"/>
                <a:gd name="T7" fmla="*/ 26 h 36"/>
                <a:gd name="T8" fmla="*/ 10 w 36"/>
                <a:gd name="T9" fmla="*/ 31 h 36"/>
                <a:gd name="T10" fmla="*/ 12 w 36"/>
                <a:gd name="T11" fmla="*/ 28 h 36"/>
                <a:gd name="T12" fmla="*/ 28 w 36"/>
                <a:gd name="T13" fmla="*/ 24 h 36"/>
                <a:gd name="T14" fmla="*/ 24 w 36"/>
                <a:gd name="T15" fmla="*/ 8 h 36"/>
                <a:gd name="T16" fmla="*/ 8 w 36"/>
                <a:gd name="T17" fmla="*/ 12 h 36"/>
                <a:gd name="T18" fmla="*/ 12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31"/>
                  </a:moveTo>
                  <a:cubicBezTo>
                    <a:pt x="2" y="27"/>
                    <a:pt x="0" y="17"/>
                    <a:pt x="5" y="10"/>
                  </a:cubicBezTo>
                  <a:cubicBezTo>
                    <a:pt x="9" y="2"/>
                    <a:pt x="19" y="0"/>
                    <a:pt x="26" y="4"/>
                  </a:cubicBezTo>
                  <a:cubicBezTo>
                    <a:pt x="34" y="9"/>
                    <a:pt x="36" y="19"/>
                    <a:pt x="32" y="26"/>
                  </a:cubicBezTo>
                  <a:cubicBezTo>
                    <a:pt x="27" y="34"/>
                    <a:pt x="17" y="36"/>
                    <a:pt x="10" y="31"/>
                  </a:cubicBezTo>
                  <a:close/>
                  <a:moveTo>
                    <a:pt x="12" y="28"/>
                  </a:moveTo>
                  <a:cubicBezTo>
                    <a:pt x="18" y="31"/>
                    <a:pt x="25" y="30"/>
                    <a:pt x="28" y="24"/>
                  </a:cubicBezTo>
                  <a:cubicBezTo>
                    <a:pt x="32" y="18"/>
                    <a:pt x="30" y="11"/>
                    <a:pt x="24" y="8"/>
                  </a:cubicBezTo>
                  <a:cubicBezTo>
                    <a:pt x="19" y="4"/>
                    <a:pt x="12" y="6"/>
                    <a:pt x="8" y="12"/>
                  </a:cubicBezTo>
                  <a:cubicBezTo>
                    <a:pt x="5" y="17"/>
                    <a:pt x="7" y="24"/>
                    <a:pt x="12"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 name="Freeform 1054"/>
            <p:cNvSpPr>
              <a:spLocks/>
            </p:cNvSpPr>
            <p:nvPr/>
          </p:nvSpPr>
          <p:spPr bwMode="auto">
            <a:xfrm>
              <a:off x="7290253" y="4507567"/>
              <a:ext cx="127632" cy="268588"/>
            </a:xfrm>
            <a:custGeom>
              <a:avLst/>
              <a:gdLst>
                <a:gd name="T0" fmla="*/ 77 w 77"/>
                <a:gd name="T1" fmla="*/ 0 h 162"/>
                <a:gd name="T2" fmla="*/ 76 w 77"/>
                <a:gd name="T3" fmla="*/ 23 h 162"/>
                <a:gd name="T4" fmla="*/ 64 w 77"/>
                <a:gd name="T5" fmla="*/ 49 h 162"/>
                <a:gd name="T6" fmla="*/ 0 w 77"/>
                <a:gd name="T7" fmla="*/ 162 h 162"/>
              </a:gdLst>
              <a:ahLst/>
              <a:cxnLst>
                <a:cxn ang="0">
                  <a:pos x="T0" y="T1"/>
                </a:cxn>
                <a:cxn ang="0">
                  <a:pos x="T2" y="T3"/>
                </a:cxn>
                <a:cxn ang="0">
                  <a:pos x="T4" y="T5"/>
                </a:cxn>
                <a:cxn ang="0">
                  <a:pos x="T6" y="T7"/>
                </a:cxn>
              </a:cxnLst>
              <a:rect l="0" t="0" r="r" b="b"/>
              <a:pathLst>
                <a:path w="77" h="162">
                  <a:moveTo>
                    <a:pt x="77" y="0"/>
                  </a:moveTo>
                  <a:cubicBezTo>
                    <a:pt x="76" y="23"/>
                    <a:pt x="76" y="23"/>
                    <a:pt x="76" y="23"/>
                  </a:cubicBezTo>
                  <a:cubicBezTo>
                    <a:pt x="76" y="32"/>
                    <a:pt x="72" y="38"/>
                    <a:pt x="64" y="49"/>
                  </a:cubicBezTo>
                  <a:cubicBezTo>
                    <a:pt x="0" y="162"/>
                    <a:pt x="0" y="162"/>
                    <a:pt x="0" y="162"/>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 name="Freeform 1055"/>
            <p:cNvSpPr>
              <a:spLocks/>
            </p:cNvSpPr>
            <p:nvPr/>
          </p:nvSpPr>
          <p:spPr bwMode="auto">
            <a:xfrm>
              <a:off x="6734844" y="3365894"/>
              <a:ext cx="260172" cy="348533"/>
            </a:xfrm>
            <a:custGeom>
              <a:avLst/>
              <a:gdLst>
                <a:gd name="T0" fmla="*/ 157 w 157"/>
                <a:gd name="T1" fmla="*/ 0 h 210"/>
                <a:gd name="T2" fmla="*/ 157 w 157"/>
                <a:gd name="T3" fmla="*/ 129 h 210"/>
                <a:gd name="T4" fmla="*/ 146 w 157"/>
                <a:gd name="T5" fmla="*/ 156 h 210"/>
                <a:gd name="T6" fmla="*/ 105 w 157"/>
                <a:gd name="T7" fmla="*/ 198 h 210"/>
                <a:gd name="T8" fmla="*/ 78 w 157"/>
                <a:gd name="T9" fmla="*/ 210 h 210"/>
                <a:gd name="T10" fmla="*/ 0 w 157"/>
                <a:gd name="T11" fmla="*/ 210 h 210"/>
              </a:gdLst>
              <a:ahLst/>
              <a:cxnLst>
                <a:cxn ang="0">
                  <a:pos x="T0" y="T1"/>
                </a:cxn>
                <a:cxn ang="0">
                  <a:pos x="T2" y="T3"/>
                </a:cxn>
                <a:cxn ang="0">
                  <a:pos x="T4" y="T5"/>
                </a:cxn>
                <a:cxn ang="0">
                  <a:pos x="T6" y="T7"/>
                </a:cxn>
                <a:cxn ang="0">
                  <a:pos x="T8" y="T9"/>
                </a:cxn>
                <a:cxn ang="0">
                  <a:pos x="T10" y="T11"/>
                </a:cxn>
              </a:cxnLst>
              <a:rect l="0" t="0" r="r" b="b"/>
              <a:pathLst>
                <a:path w="157" h="210">
                  <a:moveTo>
                    <a:pt x="157" y="0"/>
                  </a:moveTo>
                  <a:cubicBezTo>
                    <a:pt x="157" y="129"/>
                    <a:pt x="157" y="129"/>
                    <a:pt x="157" y="129"/>
                  </a:cubicBezTo>
                  <a:cubicBezTo>
                    <a:pt x="157" y="138"/>
                    <a:pt x="152" y="150"/>
                    <a:pt x="146" y="156"/>
                  </a:cubicBezTo>
                  <a:cubicBezTo>
                    <a:pt x="105" y="198"/>
                    <a:pt x="105" y="198"/>
                    <a:pt x="105" y="198"/>
                  </a:cubicBezTo>
                  <a:cubicBezTo>
                    <a:pt x="99" y="205"/>
                    <a:pt x="87" y="210"/>
                    <a:pt x="78" y="210"/>
                  </a:cubicBezTo>
                  <a:cubicBezTo>
                    <a:pt x="0" y="210"/>
                    <a:pt x="0" y="210"/>
                    <a:pt x="0" y="21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 name="Freeform 1056"/>
            <p:cNvSpPr>
              <a:spLocks noEditPoints="1"/>
            </p:cNvSpPr>
            <p:nvPr/>
          </p:nvSpPr>
          <p:spPr bwMode="auto">
            <a:xfrm>
              <a:off x="6852658" y="3314701"/>
              <a:ext cx="59608" cy="59608"/>
            </a:xfrm>
            <a:custGeom>
              <a:avLst/>
              <a:gdLst>
                <a:gd name="T0" fmla="*/ 10 w 36"/>
                <a:gd name="T1" fmla="*/ 5 h 36"/>
                <a:gd name="T2" fmla="*/ 32 w 36"/>
                <a:gd name="T3" fmla="*/ 10 h 36"/>
                <a:gd name="T4" fmla="*/ 27 w 36"/>
                <a:gd name="T5" fmla="*/ 32 h 36"/>
                <a:gd name="T6" fmla="*/ 5 w 36"/>
                <a:gd name="T7" fmla="*/ 27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8" y="0"/>
                    <a:pt x="27" y="2"/>
                    <a:pt x="32" y="10"/>
                  </a:cubicBezTo>
                  <a:cubicBezTo>
                    <a:pt x="36" y="17"/>
                    <a:pt x="34" y="27"/>
                    <a:pt x="27" y="32"/>
                  </a:cubicBezTo>
                  <a:cubicBezTo>
                    <a:pt x="19" y="36"/>
                    <a:pt x="9" y="34"/>
                    <a:pt x="5" y="27"/>
                  </a:cubicBezTo>
                  <a:cubicBezTo>
                    <a:pt x="0" y="19"/>
                    <a:pt x="3" y="9"/>
                    <a:pt x="10" y="5"/>
                  </a:cubicBezTo>
                  <a:close/>
                  <a:moveTo>
                    <a:pt x="24" y="28"/>
                  </a:moveTo>
                  <a:cubicBezTo>
                    <a:pt x="30" y="25"/>
                    <a:pt x="32" y="18"/>
                    <a:pt x="28" y="12"/>
                  </a:cubicBezTo>
                  <a:cubicBezTo>
                    <a:pt x="25" y="7"/>
                    <a:pt x="18" y="5"/>
                    <a:pt x="12" y="8"/>
                  </a:cubicBezTo>
                  <a:cubicBezTo>
                    <a:pt x="7" y="12"/>
                    <a:pt x="5" y="19"/>
                    <a:pt x="8" y="24"/>
                  </a:cubicBezTo>
                  <a:cubicBezTo>
                    <a:pt x="12" y="30"/>
                    <a:pt x="19"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 name="Freeform 1057"/>
            <p:cNvSpPr>
              <a:spLocks noEditPoints="1"/>
            </p:cNvSpPr>
            <p:nvPr/>
          </p:nvSpPr>
          <p:spPr bwMode="auto">
            <a:xfrm>
              <a:off x="6680145" y="3619755"/>
              <a:ext cx="59608" cy="59608"/>
            </a:xfrm>
            <a:custGeom>
              <a:avLst/>
              <a:gdLst>
                <a:gd name="T0" fmla="*/ 10 w 36"/>
                <a:gd name="T1" fmla="*/ 4 h 36"/>
                <a:gd name="T2" fmla="*/ 31 w 36"/>
                <a:gd name="T3" fmla="*/ 9 h 36"/>
                <a:gd name="T4" fmla="*/ 26 w 36"/>
                <a:gd name="T5" fmla="*/ 31 h 36"/>
                <a:gd name="T6" fmla="*/ 4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1" y="9"/>
                  </a:cubicBezTo>
                  <a:cubicBezTo>
                    <a:pt x="36" y="17"/>
                    <a:pt x="34" y="27"/>
                    <a:pt x="26" y="31"/>
                  </a:cubicBezTo>
                  <a:cubicBezTo>
                    <a:pt x="19" y="36"/>
                    <a:pt x="9" y="34"/>
                    <a:pt x="4" y="26"/>
                  </a:cubicBezTo>
                  <a:cubicBezTo>
                    <a:pt x="0" y="19"/>
                    <a:pt x="2" y="9"/>
                    <a:pt x="10" y="4"/>
                  </a:cubicBezTo>
                  <a:close/>
                  <a:moveTo>
                    <a:pt x="24" y="28"/>
                  </a:moveTo>
                  <a:cubicBezTo>
                    <a:pt x="29" y="24"/>
                    <a:pt x="31" y="17"/>
                    <a:pt x="28" y="12"/>
                  </a:cubicBezTo>
                  <a:cubicBezTo>
                    <a:pt x="24" y="6"/>
                    <a:pt x="17" y="4"/>
                    <a:pt x="12" y="8"/>
                  </a:cubicBezTo>
                  <a:cubicBezTo>
                    <a:pt x="6" y="11"/>
                    <a:pt x="4" y="18"/>
                    <a:pt x="8" y="24"/>
                  </a:cubicBezTo>
                  <a:cubicBezTo>
                    <a:pt x="11" y="29"/>
                    <a:pt x="18"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 name="Freeform 1058"/>
            <p:cNvSpPr>
              <a:spLocks/>
            </p:cNvSpPr>
            <p:nvPr/>
          </p:nvSpPr>
          <p:spPr bwMode="auto">
            <a:xfrm>
              <a:off x="6736247" y="3367998"/>
              <a:ext cx="145865" cy="281912"/>
            </a:xfrm>
            <a:custGeom>
              <a:avLst/>
              <a:gdLst>
                <a:gd name="T0" fmla="*/ 88 w 88"/>
                <a:gd name="T1" fmla="*/ 0 h 170"/>
                <a:gd name="T2" fmla="*/ 88 w 88"/>
                <a:gd name="T3" fmla="*/ 116 h 170"/>
                <a:gd name="T4" fmla="*/ 80 w 88"/>
                <a:gd name="T5" fmla="*/ 137 h 170"/>
                <a:gd name="T6" fmla="*/ 58 w 88"/>
                <a:gd name="T7" fmla="*/ 160 h 170"/>
                <a:gd name="T8" fmla="*/ 38 w 88"/>
                <a:gd name="T9" fmla="*/ 169 h 170"/>
                <a:gd name="T10" fmla="*/ 0 w 88"/>
                <a:gd name="T11" fmla="*/ 170 h 170"/>
              </a:gdLst>
              <a:ahLst/>
              <a:cxnLst>
                <a:cxn ang="0">
                  <a:pos x="T0" y="T1"/>
                </a:cxn>
                <a:cxn ang="0">
                  <a:pos x="T2" y="T3"/>
                </a:cxn>
                <a:cxn ang="0">
                  <a:pos x="T4" y="T5"/>
                </a:cxn>
                <a:cxn ang="0">
                  <a:pos x="T6" y="T7"/>
                </a:cxn>
                <a:cxn ang="0">
                  <a:pos x="T8" y="T9"/>
                </a:cxn>
                <a:cxn ang="0">
                  <a:pos x="T10" y="T11"/>
                </a:cxn>
              </a:cxnLst>
              <a:rect l="0" t="0" r="r" b="b"/>
              <a:pathLst>
                <a:path w="88" h="170">
                  <a:moveTo>
                    <a:pt x="88" y="0"/>
                  </a:moveTo>
                  <a:cubicBezTo>
                    <a:pt x="88" y="116"/>
                    <a:pt x="88" y="116"/>
                    <a:pt x="88" y="116"/>
                  </a:cubicBezTo>
                  <a:cubicBezTo>
                    <a:pt x="88" y="123"/>
                    <a:pt x="85" y="132"/>
                    <a:pt x="80" y="137"/>
                  </a:cubicBezTo>
                  <a:cubicBezTo>
                    <a:pt x="58" y="160"/>
                    <a:pt x="58" y="160"/>
                    <a:pt x="58" y="160"/>
                  </a:cubicBezTo>
                  <a:cubicBezTo>
                    <a:pt x="53" y="165"/>
                    <a:pt x="44" y="169"/>
                    <a:pt x="38" y="169"/>
                  </a:cubicBezTo>
                  <a:cubicBezTo>
                    <a:pt x="0" y="170"/>
                    <a:pt x="0" y="170"/>
                    <a:pt x="0" y="17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 name="Freeform 1059"/>
            <p:cNvSpPr>
              <a:spLocks noEditPoints="1"/>
            </p:cNvSpPr>
            <p:nvPr/>
          </p:nvSpPr>
          <p:spPr bwMode="auto">
            <a:xfrm>
              <a:off x="6613524" y="3619755"/>
              <a:ext cx="61011" cy="59608"/>
            </a:xfrm>
            <a:custGeom>
              <a:avLst/>
              <a:gdLst>
                <a:gd name="T0" fmla="*/ 10 w 37"/>
                <a:gd name="T1" fmla="*/ 4 h 36"/>
                <a:gd name="T2" fmla="*/ 32 w 37"/>
                <a:gd name="T3" fmla="*/ 9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8" y="2"/>
                    <a:pt x="32" y="9"/>
                  </a:cubicBezTo>
                  <a:cubicBezTo>
                    <a:pt x="37" y="17"/>
                    <a:pt x="34" y="27"/>
                    <a:pt x="27" y="31"/>
                  </a:cubicBezTo>
                  <a:cubicBezTo>
                    <a:pt x="19" y="36"/>
                    <a:pt x="10" y="34"/>
                    <a:pt x="5" y="26"/>
                  </a:cubicBezTo>
                  <a:cubicBezTo>
                    <a:pt x="0" y="19"/>
                    <a:pt x="3" y="9"/>
                    <a:pt x="10" y="4"/>
                  </a:cubicBezTo>
                  <a:close/>
                  <a:moveTo>
                    <a:pt x="25" y="28"/>
                  </a:moveTo>
                  <a:cubicBezTo>
                    <a:pt x="30" y="24"/>
                    <a:pt x="32" y="17"/>
                    <a:pt x="29" y="12"/>
                  </a:cubicBezTo>
                  <a:cubicBezTo>
                    <a:pt x="25" y="6"/>
                    <a:pt x="18" y="4"/>
                    <a:pt x="12" y="8"/>
                  </a:cubicBezTo>
                  <a:cubicBezTo>
                    <a:pt x="7" y="11"/>
                    <a:pt x="5" y="18"/>
                    <a:pt x="9" y="24"/>
                  </a:cubicBezTo>
                  <a:cubicBezTo>
                    <a:pt x="12" y="29"/>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 name="Freeform 1060"/>
            <p:cNvSpPr>
              <a:spLocks noEditPoints="1"/>
            </p:cNvSpPr>
            <p:nvPr/>
          </p:nvSpPr>
          <p:spPr bwMode="auto">
            <a:xfrm>
              <a:off x="6424180" y="3863798"/>
              <a:ext cx="59608" cy="59608"/>
            </a:xfrm>
            <a:custGeom>
              <a:avLst/>
              <a:gdLst>
                <a:gd name="T0" fmla="*/ 10 w 36"/>
                <a:gd name="T1" fmla="*/ 5 h 36"/>
                <a:gd name="T2" fmla="*/ 31 w 36"/>
                <a:gd name="T3" fmla="*/ 10 h 36"/>
                <a:gd name="T4" fmla="*/ 26 w 36"/>
                <a:gd name="T5" fmla="*/ 32 h 36"/>
                <a:gd name="T6" fmla="*/ 4 w 36"/>
                <a:gd name="T7" fmla="*/ 27 h 36"/>
                <a:gd name="T8" fmla="*/ 10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5"/>
                  </a:moveTo>
                  <a:cubicBezTo>
                    <a:pt x="17" y="0"/>
                    <a:pt x="27" y="3"/>
                    <a:pt x="31" y="10"/>
                  </a:cubicBezTo>
                  <a:cubicBezTo>
                    <a:pt x="36" y="17"/>
                    <a:pt x="34" y="27"/>
                    <a:pt x="26" y="32"/>
                  </a:cubicBezTo>
                  <a:cubicBezTo>
                    <a:pt x="19" y="36"/>
                    <a:pt x="9" y="34"/>
                    <a:pt x="4" y="27"/>
                  </a:cubicBezTo>
                  <a:cubicBezTo>
                    <a:pt x="0" y="19"/>
                    <a:pt x="2" y="9"/>
                    <a:pt x="10" y="5"/>
                  </a:cubicBezTo>
                  <a:close/>
                  <a:moveTo>
                    <a:pt x="24" y="28"/>
                  </a:moveTo>
                  <a:cubicBezTo>
                    <a:pt x="29" y="25"/>
                    <a:pt x="31" y="18"/>
                    <a:pt x="28" y="12"/>
                  </a:cubicBezTo>
                  <a:cubicBezTo>
                    <a:pt x="24" y="7"/>
                    <a:pt x="17" y="5"/>
                    <a:pt x="12" y="8"/>
                  </a:cubicBezTo>
                  <a:cubicBezTo>
                    <a:pt x="6" y="12"/>
                    <a:pt x="4" y="19"/>
                    <a:pt x="8" y="24"/>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 name="Freeform 1061"/>
            <p:cNvSpPr>
              <a:spLocks/>
            </p:cNvSpPr>
            <p:nvPr/>
          </p:nvSpPr>
          <p:spPr bwMode="auto">
            <a:xfrm>
              <a:off x="6480983" y="3671649"/>
              <a:ext cx="164098" cy="222304"/>
            </a:xfrm>
            <a:custGeom>
              <a:avLst/>
              <a:gdLst>
                <a:gd name="T0" fmla="*/ 99 w 99"/>
                <a:gd name="T1" fmla="*/ 0 h 134"/>
                <a:gd name="T2" fmla="*/ 99 w 99"/>
                <a:gd name="T3" fmla="*/ 81 h 134"/>
                <a:gd name="T4" fmla="*/ 90 w 99"/>
                <a:gd name="T5" fmla="*/ 101 h 134"/>
                <a:gd name="T6" fmla="*/ 68 w 99"/>
                <a:gd name="T7" fmla="*/ 124 h 134"/>
                <a:gd name="T8" fmla="*/ 48 w 99"/>
                <a:gd name="T9" fmla="*/ 133 h 134"/>
                <a:gd name="T10" fmla="*/ 0 w 99"/>
                <a:gd name="T11" fmla="*/ 134 h 134"/>
              </a:gdLst>
              <a:ahLst/>
              <a:cxnLst>
                <a:cxn ang="0">
                  <a:pos x="T0" y="T1"/>
                </a:cxn>
                <a:cxn ang="0">
                  <a:pos x="T2" y="T3"/>
                </a:cxn>
                <a:cxn ang="0">
                  <a:pos x="T4" y="T5"/>
                </a:cxn>
                <a:cxn ang="0">
                  <a:pos x="T6" y="T7"/>
                </a:cxn>
                <a:cxn ang="0">
                  <a:pos x="T8" y="T9"/>
                </a:cxn>
                <a:cxn ang="0">
                  <a:pos x="T10" y="T11"/>
                </a:cxn>
              </a:cxnLst>
              <a:rect l="0" t="0" r="r" b="b"/>
              <a:pathLst>
                <a:path w="99" h="134">
                  <a:moveTo>
                    <a:pt x="99" y="0"/>
                  </a:moveTo>
                  <a:cubicBezTo>
                    <a:pt x="99" y="81"/>
                    <a:pt x="99" y="81"/>
                    <a:pt x="99" y="81"/>
                  </a:cubicBezTo>
                  <a:cubicBezTo>
                    <a:pt x="99" y="87"/>
                    <a:pt x="95" y="96"/>
                    <a:pt x="90" y="101"/>
                  </a:cubicBezTo>
                  <a:cubicBezTo>
                    <a:pt x="68" y="124"/>
                    <a:pt x="68" y="124"/>
                    <a:pt x="68" y="124"/>
                  </a:cubicBezTo>
                  <a:cubicBezTo>
                    <a:pt x="64" y="129"/>
                    <a:pt x="55" y="133"/>
                    <a:pt x="48" y="133"/>
                  </a:cubicBezTo>
                  <a:cubicBezTo>
                    <a:pt x="0" y="134"/>
                    <a:pt x="0" y="134"/>
                    <a:pt x="0" y="134"/>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 name="Freeform 1062"/>
            <p:cNvSpPr>
              <a:spLocks noEditPoints="1"/>
            </p:cNvSpPr>
            <p:nvPr/>
          </p:nvSpPr>
          <p:spPr bwMode="auto">
            <a:xfrm>
              <a:off x="7142986" y="3177251"/>
              <a:ext cx="59608" cy="61011"/>
            </a:xfrm>
            <a:custGeom>
              <a:avLst/>
              <a:gdLst>
                <a:gd name="T0" fmla="*/ 31 w 36"/>
                <a:gd name="T1" fmla="*/ 10 h 37"/>
                <a:gd name="T2" fmla="*/ 26 w 36"/>
                <a:gd name="T3" fmla="*/ 32 h 37"/>
                <a:gd name="T4" fmla="*/ 4 w 36"/>
                <a:gd name="T5" fmla="*/ 27 h 37"/>
                <a:gd name="T6" fmla="*/ 9 w 36"/>
                <a:gd name="T7" fmla="*/ 5 h 37"/>
                <a:gd name="T8" fmla="*/ 31 w 36"/>
                <a:gd name="T9" fmla="*/ 10 h 37"/>
                <a:gd name="T10" fmla="*/ 8 w 36"/>
                <a:gd name="T11" fmla="*/ 25 h 37"/>
                <a:gd name="T12" fmla="*/ 24 w 36"/>
                <a:gd name="T13" fmla="*/ 28 h 37"/>
                <a:gd name="T14" fmla="*/ 28 w 36"/>
                <a:gd name="T15" fmla="*/ 12 h 37"/>
                <a:gd name="T16" fmla="*/ 12 w 36"/>
                <a:gd name="T17" fmla="*/ 8 h 37"/>
                <a:gd name="T18" fmla="*/ 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1" y="10"/>
                  </a:moveTo>
                  <a:cubicBezTo>
                    <a:pt x="36" y="18"/>
                    <a:pt x="34" y="27"/>
                    <a:pt x="26" y="32"/>
                  </a:cubicBezTo>
                  <a:cubicBezTo>
                    <a:pt x="19" y="37"/>
                    <a:pt x="9" y="34"/>
                    <a:pt x="4" y="27"/>
                  </a:cubicBezTo>
                  <a:cubicBezTo>
                    <a:pt x="0" y="19"/>
                    <a:pt x="2" y="9"/>
                    <a:pt x="9" y="5"/>
                  </a:cubicBezTo>
                  <a:cubicBezTo>
                    <a:pt x="17" y="0"/>
                    <a:pt x="27" y="3"/>
                    <a:pt x="31" y="10"/>
                  </a:cubicBezTo>
                  <a:close/>
                  <a:moveTo>
                    <a:pt x="8" y="25"/>
                  </a:moveTo>
                  <a:cubicBezTo>
                    <a:pt x="11" y="30"/>
                    <a:pt x="18" y="32"/>
                    <a:pt x="24" y="28"/>
                  </a:cubicBezTo>
                  <a:cubicBezTo>
                    <a:pt x="29" y="25"/>
                    <a:pt x="31" y="18"/>
                    <a:pt x="28" y="12"/>
                  </a:cubicBezTo>
                  <a:cubicBezTo>
                    <a:pt x="24" y="7"/>
                    <a:pt x="17" y="5"/>
                    <a:pt x="12" y="8"/>
                  </a:cubicBezTo>
                  <a:cubicBezTo>
                    <a:pt x="6" y="12"/>
                    <a:pt x="4" y="19"/>
                    <a:pt x="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 name="Freeform 1063"/>
            <p:cNvSpPr>
              <a:spLocks noEditPoints="1"/>
            </p:cNvSpPr>
            <p:nvPr/>
          </p:nvSpPr>
          <p:spPr bwMode="auto">
            <a:xfrm>
              <a:off x="6854061" y="3031386"/>
              <a:ext cx="59608" cy="61011"/>
            </a:xfrm>
            <a:custGeom>
              <a:avLst/>
              <a:gdLst>
                <a:gd name="T0" fmla="*/ 32 w 36"/>
                <a:gd name="T1" fmla="*/ 10 h 37"/>
                <a:gd name="T2" fmla="*/ 26 w 36"/>
                <a:gd name="T3" fmla="*/ 32 h 37"/>
                <a:gd name="T4" fmla="*/ 4 w 36"/>
                <a:gd name="T5" fmla="*/ 27 h 37"/>
                <a:gd name="T6" fmla="*/ 10 w 36"/>
                <a:gd name="T7" fmla="*/ 5 h 37"/>
                <a:gd name="T8" fmla="*/ 32 w 36"/>
                <a:gd name="T9" fmla="*/ 10 h 37"/>
                <a:gd name="T10" fmla="*/ 8 w 36"/>
                <a:gd name="T11" fmla="*/ 25 h 37"/>
                <a:gd name="T12" fmla="*/ 24 w 36"/>
                <a:gd name="T13" fmla="*/ 28 h 37"/>
                <a:gd name="T14" fmla="*/ 28 w 36"/>
                <a:gd name="T15" fmla="*/ 12 h 37"/>
                <a:gd name="T16" fmla="*/ 12 w 36"/>
                <a:gd name="T17" fmla="*/ 8 h 37"/>
                <a:gd name="T18" fmla="*/ 8 w 36"/>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32" y="10"/>
                  </a:moveTo>
                  <a:cubicBezTo>
                    <a:pt x="36" y="18"/>
                    <a:pt x="34" y="27"/>
                    <a:pt x="26" y="32"/>
                  </a:cubicBezTo>
                  <a:cubicBezTo>
                    <a:pt x="19" y="37"/>
                    <a:pt x="9" y="34"/>
                    <a:pt x="4" y="27"/>
                  </a:cubicBezTo>
                  <a:cubicBezTo>
                    <a:pt x="0" y="19"/>
                    <a:pt x="2" y="10"/>
                    <a:pt x="10" y="5"/>
                  </a:cubicBezTo>
                  <a:cubicBezTo>
                    <a:pt x="17" y="0"/>
                    <a:pt x="27" y="3"/>
                    <a:pt x="32" y="10"/>
                  </a:cubicBezTo>
                  <a:close/>
                  <a:moveTo>
                    <a:pt x="8" y="25"/>
                  </a:moveTo>
                  <a:cubicBezTo>
                    <a:pt x="11" y="30"/>
                    <a:pt x="19" y="32"/>
                    <a:pt x="24" y="28"/>
                  </a:cubicBezTo>
                  <a:cubicBezTo>
                    <a:pt x="30" y="25"/>
                    <a:pt x="31" y="18"/>
                    <a:pt x="28" y="12"/>
                  </a:cubicBezTo>
                  <a:cubicBezTo>
                    <a:pt x="25" y="7"/>
                    <a:pt x="17" y="5"/>
                    <a:pt x="12" y="8"/>
                  </a:cubicBezTo>
                  <a:cubicBezTo>
                    <a:pt x="6" y="12"/>
                    <a:pt x="5" y="19"/>
                    <a:pt x="8" y="25"/>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 name="Freeform 1064"/>
            <p:cNvSpPr>
              <a:spLocks/>
            </p:cNvSpPr>
            <p:nvPr/>
          </p:nvSpPr>
          <p:spPr bwMode="auto">
            <a:xfrm>
              <a:off x="6884216" y="3087488"/>
              <a:ext cx="265081" cy="121320"/>
            </a:xfrm>
            <a:custGeom>
              <a:avLst/>
              <a:gdLst>
                <a:gd name="T0" fmla="*/ 160 w 160"/>
                <a:gd name="T1" fmla="*/ 72 h 73"/>
                <a:gd name="T2" fmla="*/ 54 w 160"/>
                <a:gd name="T3" fmla="*/ 73 h 73"/>
                <a:gd name="T4" fmla="*/ 33 w 160"/>
                <a:gd name="T5" fmla="*/ 65 h 73"/>
                <a:gd name="T6" fmla="*/ 10 w 160"/>
                <a:gd name="T7" fmla="*/ 43 h 73"/>
                <a:gd name="T8" fmla="*/ 1 w 160"/>
                <a:gd name="T9" fmla="*/ 22 h 73"/>
                <a:gd name="T10" fmla="*/ 0 w 160"/>
                <a:gd name="T11" fmla="*/ 0 h 73"/>
              </a:gdLst>
              <a:ahLst/>
              <a:cxnLst>
                <a:cxn ang="0">
                  <a:pos x="T0" y="T1"/>
                </a:cxn>
                <a:cxn ang="0">
                  <a:pos x="T2" y="T3"/>
                </a:cxn>
                <a:cxn ang="0">
                  <a:pos x="T4" y="T5"/>
                </a:cxn>
                <a:cxn ang="0">
                  <a:pos x="T6" y="T7"/>
                </a:cxn>
                <a:cxn ang="0">
                  <a:pos x="T8" y="T9"/>
                </a:cxn>
                <a:cxn ang="0">
                  <a:pos x="T10" y="T11"/>
                </a:cxn>
              </a:cxnLst>
              <a:rect l="0" t="0" r="r" b="b"/>
              <a:pathLst>
                <a:path w="160" h="73">
                  <a:moveTo>
                    <a:pt x="160" y="72"/>
                  </a:moveTo>
                  <a:cubicBezTo>
                    <a:pt x="54" y="73"/>
                    <a:pt x="54" y="73"/>
                    <a:pt x="54" y="73"/>
                  </a:cubicBezTo>
                  <a:cubicBezTo>
                    <a:pt x="47" y="73"/>
                    <a:pt x="38" y="69"/>
                    <a:pt x="33" y="65"/>
                  </a:cubicBezTo>
                  <a:cubicBezTo>
                    <a:pt x="10" y="43"/>
                    <a:pt x="10" y="43"/>
                    <a:pt x="10" y="43"/>
                  </a:cubicBezTo>
                  <a:cubicBezTo>
                    <a:pt x="5" y="38"/>
                    <a:pt x="1" y="29"/>
                    <a:pt x="1" y="22"/>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1" name="Freeform 1065"/>
            <p:cNvSpPr>
              <a:spLocks noEditPoints="1"/>
            </p:cNvSpPr>
            <p:nvPr/>
          </p:nvSpPr>
          <p:spPr bwMode="auto">
            <a:xfrm>
              <a:off x="6837230" y="5015289"/>
              <a:ext cx="59608" cy="59608"/>
            </a:xfrm>
            <a:custGeom>
              <a:avLst/>
              <a:gdLst>
                <a:gd name="T0" fmla="*/ 32 w 36"/>
                <a:gd name="T1" fmla="*/ 9 h 36"/>
                <a:gd name="T2" fmla="*/ 27 w 36"/>
                <a:gd name="T3" fmla="*/ 31 h 36"/>
                <a:gd name="T4" fmla="*/ 5 w 36"/>
                <a:gd name="T5" fmla="*/ 26 h 36"/>
                <a:gd name="T6" fmla="*/ 10 w 36"/>
                <a:gd name="T7" fmla="*/ 4 h 36"/>
                <a:gd name="T8" fmla="*/ 32 w 36"/>
                <a:gd name="T9" fmla="*/ 9 h 36"/>
                <a:gd name="T10" fmla="*/ 8 w 36"/>
                <a:gd name="T11" fmla="*/ 24 h 36"/>
                <a:gd name="T12" fmla="*/ 24 w 36"/>
                <a:gd name="T13" fmla="*/ 28 h 36"/>
                <a:gd name="T14" fmla="*/ 28 w 36"/>
                <a:gd name="T15" fmla="*/ 12 h 36"/>
                <a:gd name="T16" fmla="*/ 12 w 36"/>
                <a:gd name="T17" fmla="*/ 8 h 36"/>
                <a:gd name="T18" fmla="*/ 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9"/>
                  </a:moveTo>
                  <a:cubicBezTo>
                    <a:pt x="36" y="17"/>
                    <a:pt x="34" y="27"/>
                    <a:pt x="27" y="31"/>
                  </a:cubicBezTo>
                  <a:cubicBezTo>
                    <a:pt x="19" y="36"/>
                    <a:pt x="9" y="34"/>
                    <a:pt x="5" y="26"/>
                  </a:cubicBezTo>
                  <a:cubicBezTo>
                    <a:pt x="0" y="19"/>
                    <a:pt x="3" y="9"/>
                    <a:pt x="10" y="4"/>
                  </a:cubicBezTo>
                  <a:cubicBezTo>
                    <a:pt x="17" y="0"/>
                    <a:pt x="27" y="2"/>
                    <a:pt x="32" y="9"/>
                  </a:cubicBezTo>
                  <a:close/>
                  <a:moveTo>
                    <a:pt x="8" y="24"/>
                  </a:moveTo>
                  <a:cubicBezTo>
                    <a:pt x="12" y="29"/>
                    <a:pt x="19" y="31"/>
                    <a:pt x="24" y="28"/>
                  </a:cubicBezTo>
                  <a:cubicBezTo>
                    <a:pt x="30" y="24"/>
                    <a:pt x="32" y="17"/>
                    <a:pt x="28" y="12"/>
                  </a:cubicBezTo>
                  <a:cubicBezTo>
                    <a:pt x="25" y="6"/>
                    <a:pt x="18" y="4"/>
                    <a:pt x="12" y="8"/>
                  </a:cubicBezTo>
                  <a:cubicBezTo>
                    <a:pt x="7" y="11"/>
                    <a:pt x="5" y="18"/>
                    <a:pt x="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2" name="Freeform 1066"/>
            <p:cNvSpPr>
              <a:spLocks noEditPoints="1"/>
            </p:cNvSpPr>
            <p:nvPr/>
          </p:nvSpPr>
          <p:spPr bwMode="auto">
            <a:xfrm>
              <a:off x="6442413" y="4785973"/>
              <a:ext cx="61712" cy="59608"/>
            </a:xfrm>
            <a:custGeom>
              <a:avLst/>
              <a:gdLst>
                <a:gd name="T0" fmla="*/ 32 w 37"/>
                <a:gd name="T1" fmla="*/ 10 h 36"/>
                <a:gd name="T2" fmla="*/ 27 w 37"/>
                <a:gd name="T3" fmla="*/ 32 h 36"/>
                <a:gd name="T4" fmla="*/ 5 w 37"/>
                <a:gd name="T5" fmla="*/ 26 h 36"/>
                <a:gd name="T6" fmla="*/ 10 w 37"/>
                <a:gd name="T7" fmla="*/ 5 h 36"/>
                <a:gd name="T8" fmla="*/ 32 w 37"/>
                <a:gd name="T9" fmla="*/ 10 h 36"/>
                <a:gd name="T10" fmla="*/ 9 w 37"/>
                <a:gd name="T11" fmla="*/ 24 h 36"/>
                <a:gd name="T12" fmla="*/ 25 w 37"/>
                <a:gd name="T13" fmla="*/ 28 h 36"/>
                <a:gd name="T14" fmla="*/ 29 w 37"/>
                <a:gd name="T15" fmla="*/ 12 h 36"/>
                <a:gd name="T16" fmla="*/ 12 w 37"/>
                <a:gd name="T17" fmla="*/ 8 h 36"/>
                <a:gd name="T18" fmla="*/ 9 w 37"/>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2" y="10"/>
                  </a:moveTo>
                  <a:cubicBezTo>
                    <a:pt x="37" y="17"/>
                    <a:pt x="34" y="27"/>
                    <a:pt x="27" y="32"/>
                  </a:cubicBezTo>
                  <a:cubicBezTo>
                    <a:pt x="19" y="36"/>
                    <a:pt x="10" y="34"/>
                    <a:pt x="5" y="26"/>
                  </a:cubicBezTo>
                  <a:cubicBezTo>
                    <a:pt x="0" y="19"/>
                    <a:pt x="3" y="9"/>
                    <a:pt x="10" y="5"/>
                  </a:cubicBezTo>
                  <a:cubicBezTo>
                    <a:pt x="18" y="0"/>
                    <a:pt x="27" y="2"/>
                    <a:pt x="32" y="10"/>
                  </a:cubicBezTo>
                  <a:close/>
                  <a:moveTo>
                    <a:pt x="9" y="24"/>
                  </a:moveTo>
                  <a:cubicBezTo>
                    <a:pt x="12" y="30"/>
                    <a:pt x="19" y="31"/>
                    <a:pt x="25" y="28"/>
                  </a:cubicBezTo>
                  <a:cubicBezTo>
                    <a:pt x="30" y="25"/>
                    <a:pt x="32" y="17"/>
                    <a:pt x="29" y="12"/>
                  </a:cubicBezTo>
                  <a:cubicBezTo>
                    <a:pt x="25" y="6"/>
                    <a:pt x="18" y="5"/>
                    <a:pt x="12" y="8"/>
                  </a:cubicBezTo>
                  <a:cubicBezTo>
                    <a:pt x="7" y="11"/>
                    <a:pt x="5" y="19"/>
                    <a:pt x="9"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3" name="Freeform 1067"/>
            <p:cNvSpPr>
              <a:spLocks/>
            </p:cNvSpPr>
            <p:nvPr/>
          </p:nvSpPr>
          <p:spPr bwMode="auto">
            <a:xfrm>
              <a:off x="6473971" y="4842776"/>
              <a:ext cx="371675" cy="201967"/>
            </a:xfrm>
            <a:custGeom>
              <a:avLst/>
              <a:gdLst>
                <a:gd name="T0" fmla="*/ 224 w 224"/>
                <a:gd name="T1" fmla="*/ 122 h 122"/>
                <a:gd name="T2" fmla="*/ 53 w 224"/>
                <a:gd name="T3" fmla="*/ 122 h 122"/>
                <a:gd name="T4" fmla="*/ 33 w 224"/>
                <a:gd name="T5" fmla="*/ 114 h 122"/>
                <a:gd name="T6" fmla="*/ 9 w 224"/>
                <a:gd name="T7" fmla="*/ 92 h 122"/>
                <a:gd name="T8" fmla="*/ 0 w 224"/>
                <a:gd name="T9" fmla="*/ 72 h 122"/>
                <a:gd name="T10" fmla="*/ 0 w 224"/>
                <a:gd name="T11" fmla="*/ 0 h 122"/>
              </a:gdLst>
              <a:ahLst/>
              <a:cxnLst>
                <a:cxn ang="0">
                  <a:pos x="T0" y="T1"/>
                </a:cxn>
                <a:cxn ang="0">
                  <a:pos x="T2" y="T3"/>
                </a:cxn>
                <a:cxn ang="0">
                  <a:pos x="T4" y="T5"/>
                </a:cxn>
                <a:cxn ang="0">
                  <a:pos x="T6" y="T7"/>
                </a:cxn>
                <a:cxn ang="0">
                  <a:pos x="T8" y="T9"/>
                </a:cxn>
                <a:cxn ang="0">
                  <a:pos x="T10" y="T11"/>
                </a:cxn>
              </a:cxnLst>
              <a:rect l="0" t="0" r="r" b="b"/>
              <a:pathLst>
                <a:path w="224" h="122">
                  <a:moveTo>
                    <a:pt x="224" y="122"/>
                  </a:moveTo>
                  <a:cubicBezTo>
                    <a:pt x="53" y="122"/>
                    <a:pt x="53" y="122"/>
                    <a:pt x="53" y="122"/>
                  </a:cubicBezTo>
                  <a:cubicBezTo>
                    <a:pt x="47" y="122"/>
                    <a:pt x="37" y="119"/>
                    <a:pt x="33" y="114"/>
                  </a:cubicBezTo>
                  <a:cubicBezTo>
                    <a:pt x="9" y="92"/>
                    <a:pt x="9" y="92"/>
                    <a:pt x="9" y="92"/>
                  </a:cubicBezTo>
                  <a:cubicBezTo>
                    <a:pt x="5" y="87"/>
                    <a:pt x="1" y="78"/>
                    <a:pt x="0" y="72"/>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4" name="Freeform 1068"/>
            <p:cNvSpPr>
              <a:spLocks noEditPoints="1"/>
            </p:cNvSpPr>
            <p:nvPr/>
          </p:nvSpPr>
          <p:spPr bwMode="auto">
            <a:xfrm>
              <a:off x="6840737" y="4929033"/>
              <a:ext cx="59608" cy="59608"/>
            </a:xfrm>
            <a:custGeom>
              <a:avLst/>
              <a:gdLst>
                <a:gd name="T0" fmla="*/ 31 w 36"/>
                <a:gd name="T1" fmla="*/ 10 h 36"/>
                <a:gd name="T2" fmla="*/ 26 w 36"/>
                <a:gd name="T3" fmla="*/ 31 h 36"/>
                <a:gd name="T4" fmla="*/ 4 w 36"/>
                <a:gd name="T5" fmla="*/ 26 h 36"/>
                <a:gd name="T6" fmla="*/ 9 w 36"/>
                <a:gd name="T7" fmla="*/ 4 h 36"/>
                <a:gd name="T8" fmla="*/ 31 w 36"/>
                <a:gd name="T9" fmla="*/ 10 h 36"/>
                <a:gd name="T10" fmla="*/ 8 w 36"/>
                <a:gd name="T11" fmla="*/ 24 h 36"/>
                <a:gd name="T12" fmla="*/ 24 w 36"/>
                <a:gd name="T13" fmla="*/ 28 h 36"/>
                <a:gd name="T14" fmla="*/ 28 w 36"/>
                <a:gd name="T15" fmla="*/ 12 h 36"/>
                <a:gd name="T16" fmla="*/ 12 w 36"/>
                <a:gd name="T17" fmla="*/ 8 h 36"/>
                <a:gd name="T18" fmla="*/ 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1" y="10"/>
                  </a:moveTo>
                  <a:cubicBezTo>
                    <a:pt x="36" y="17"/>
                    <a:pt x="33" y="27"/>
                    <a:pt x="26" y="31"/>
                  </a:cubicBezTo>
                  <a:cubicBezTo>
                    <a:pt x="19" y="36"/>
                    <a:pt x="9" y="34"/>
                    <a:pt x="4" y="26"/>
                  </a:cubicBezTo>
                  <a:cubicBezTo>
                    <a:pt x="0" y="19"/>
                    <a:pt x="2" y="9"/>
                    <a:pt x="9" y="4"/>
                  </a:cubicBezTo>
                  <a:cubicBezTo>
                    <a:pt x="17" y="0"/>
                    <a:pt x="27" y="2"/>
                    <a:pt x="31" y="10"/>
                  </a:cubicBezTo>
                  <a:close/>
                  <a:moveTo>
                    <a:pt x="8" y="24"/>
                  </a:moveTo>
                  <a:cubicBezTo>
                    <a:pt x="11" y="30"/>
                    <a:pt x="18" y="31"/>
                    <a:pt x="24" y="28"/>
                  </a:cubicBezTo>
                  <a:cubicBezTo>
                    <a:pt x="29" y="24"/>
                    <a:pt x="31" y="17"/>
                    <a:pt x="28" y="12"/>
                  </a:cubicBezTo>
                  <a:cubicBezTo>
                    <a:pt x="24" y="6"/>
                    <a:pt x="17" y="4"/>
                    <a:pt x="12" y="8"/>
                  </a:cubicBezTo>
                  <a:cubicBezTo>
                    <a:pt x="6" y="11"/>
                    <a:pt x="4" y="19"/>
                    <a:pt x="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5" name="Freeform 1069"/>
            <p:cNvSpPr>
              <a:spLocks noEditPoints="1"/>
            </p:cNvSpPr>
            <p:nvPr/>
          </p:nvSpPr>
          <p:spPr bwMode="auto">
            <a:xfrm>
              <a:off x="6551812" y="4783168"/>
              <a:ext cx="60310" cy="59608"/>
            </a:xfrm>
            <a:custGeom>
              <a:avLst/>
              <a:gdLst>
                <a:gd name="T0" fmla="*/ 32 w 36"/>
                <a:gd name="T1" fmla="*/ 10 h 36"/>
                <a:gd name="T2" fmla="*/ 26 w 36"/>
                <a:gd name="T3" fmla="*/ 31 h 36"/>
                <a:gd name="T4" fmla="*/ 4 w 36"/>
                <a:gd name="T5" fmla="*/ 26 h 36"/>
                <a:gd name="T6" fmla="*/ 10 w 36"/>
                <a:gd name="T7" fmla="*/ 4 h 36"/>
                <a:gd name="T8" fmla="*/ 32 w 36"/>
                <a:gd name="T9" fmla="*/ 10 h 36"/>
                <a:gd name="T10" fmla="*/ 8 w 36"/>
                <a:gd name="T11" fmla="*/ 24 h 36"/>
                <a:gd name="T12" fmla="*/ 24 w 36"/>
                <a:gd name="T13" fmla="*/ 28 h 36"/>
                <a:gd name="T14" fmla="*/ 28 w 36"/>
                <a:gd name="T15" fmla="*/ 12 h 36"/>
                <a:gd name="T16" fmla="*/ 12 w 36"/>
                <a:gd name="T17" fmla="*/ 8 h 36"/>
                <a:gd name="T18" fmla="*/ 8 w 36"/>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2" y="10"/>
                  </a:moveTo>
                  <a:cubicBezTo>
                    <a:pt x="36" y="17"/>
                    <a:pt x="34" y="27"/>
                    <a:pt x="26" y="31"/>
                  </a:cubicBezTo>
                  <a:cubicBezTo>
                    <a:pt x="19" y="36"/>
                    <a:pt x="9" y="34"/>
                    <a:pt x="4" y="26"/>
                  </a:cubicBezTo>
                  <a:cubicBezTo>
                    <a:pt x="0" y="19"/>
                    <a:pt x="2" y="9"/>
                    <a:pt x="10" y="4"/>
                  </a:cubicBezTo>
                  <a:cubicBezTo>
                    <a:pt x="17" y="0"/>
                    <a:pt x="27" y="2"/>
                    <a:pt x="32" y="10"/>
                  </a:cubicBezTo>
                  <a:close/>
                  <a:moveTo>
                    <a:pt x="8" y="24"/>
                  </a:moveTo>
                  <a:cubicBezTo>
                    <a:pt x="11" y="30"/>
                    <a:pt x="19" y="31"/>
                    <a:pt x="24" y="28"/>
                  </a:cubicBezTo>
                  <a:cubicBezTo>
                    <a:pt x="30" y="25"/>
                    <a:pt x="31" y="17"/>
                    <a:pt x="28" y="12"/>
                  </a:cubicBezTo>
                  <a:cubicBezTo>
                    <a:pt x="25" y="6"/>
                    <a:pt x="17" y="5"/>
                    <a:pt x="12" y="8"/>
                  </a:cubicBezTo>
                  <a:cubicBezTo>
                    <a:pt x="6" y="11"/>
                    <a:pt x="5" y="19"/>
                    <a:pt x="8" y="24"/>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6" name="Freeform 1070"/>
            <p:cNvSpPr>
              <a:spLocks/>
            </p:cNvSpPr>
            <p:nvPr/>
          </p:nvSpPr>
          <p:spPr bwMode="auto">
            <a:xfrm>
              <a:off x="6581967" y="4839270"/>
              <a:ext cx="265081" cy="119217"/>
            </a:xfrm>
            <a:custGeom>
              <a:avLst/>
              <a:gdLst>
                <a:gd name="T0" fmla="*/ 160 w 160"/>
                <a:gd name="T1" fmla="*/ 72 h 72"/>
                <a:gd name="T2" fmla="*/ 54 w 160"/>
                <a:gd name="T3" fmla="*/ 72 h 72"/>
                <a:gd name="T4" fmla="*/ 33 w 160"/>
                <a:gd name="T5" fmla="*/ 64 h 72"/>
                <a:gd name="T6" fmla="*/ 10 w 160"/>
                <a:gd name="T7" fmla="*/ 42 h 72"/>
                <a:gd name="T8" fmla="*/ 1 w 160"/>
                <a:gd name="T9" fmla="*/ 22 h 72"/>
                <a:gd name="T10" fmla="*/ 0 w 160"/>
                <a:gd name="T11" fmla="*/ 0 h 72"/>
              </a:gdLst>
              <a:ahLst/>
              <a:cxnLst>
                <a:cxn ang="0">
                  <a:pos x="T0" y="T1"/>
                </a:cxn>
                <a:cxn ang="0">
                  <a:pos x="T2" y="T3"/>
                </a:cxn>
                <a:cxn ang="0">
                  <a:pos x="T4" y="T5"/>
                </a:cxn>
                <a:cxn ang="0">
                  <a:pos x="T6" y="T7"/>
                </a:cxn>
                <a:cxn ang="0">
                  <a:pos x="T8" y="T9"/>
                </a:cxn>
                <a:cxn ang="0">
                  <a:pos x="T10" y="T11"/>
                </a:cxn>
              </a:cxnLst>
              <a:rect l="0" t="0" r="r" b="b"/>
              <a:pathLst>
                <a:path w="160" h="72">
                  <a:moveTo>
                    <a:pt x="160" y="72"/>
                  </a:moveTo>
                  <a:cubicBezTo>
                    <a:pt x="54" y="72"/>
                    <a:pt x="54" y="72"/>
                    <a:pt x="54" y="72"/>
                  </a:cubicBezTo>
                  <a:cubicBezTo>
                    <a:pt x="47" y="72"/>
                    <a:pt x="38" y="69"/>
                    <a:pt x="33" y="64"/>
                  </a:cubicBezTo>
                  <a:cubicBezTo>
                    <a:pt x="10" y="42"/>
                    <a:pt x="10" y="42"/>
                    <a:pt x="10" y="42"/>
                  </a:cubicBezTo>
                  <a:cubicBezTo>
                    <a:pt x="5" y="38"/>
                    <a:pt x="1" y="28"/>
                    <a:pt x="1" y="22"/>
                  </a:cubicBezTo>
                  <a:cubicBezTo>
                    <a:pt x="0" y="0"/>
                    <a:pt x="0" y="0"/>
                    <a:pt x="0"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7" name="Freeform 1071"/>
            <p:cNvSpPr>
              <a:spLocks/>
            </p:cNvSpPr>
            <p:nvPr/>
          </p:nvSpPr>
          <p:spPr bwMode="auto">
            <a:xfrm>
              <a:off x="6143671" y="3959873"/>
              <a:ext cx="75036" cy="348533"/>
            </a:xfrm>
            <a:custGeom>
              <a:avLst/>
              <a:gdLst>
                <a:gd name="T0" fmla="*/ 0 w 45"/>
                <a:gd name="T1" fmla="*/ 210 h 210"/>
                <a:gd name="T2" fmla="*/ 0 w 45"/>
                <a:gd name="T3" fmla="*/ 114 h 210"/>
                <a:gd name="T4" fmla="*/ 6 w 45"/>
                <a:gd name="T5" fmla="*/ 92 h 210"/>
                <a:gd name="T6" fmla="*/ 12 w 45"/>
                <a:gd name="T7" fmla="*/ 82 h 210"/>
                <a:gd name="T8" fmla="*/ 18 w 45"/>
                <a:gd name="T9" fmla="*/ 59 h 210"/>
                <a:gd name="T10" fmla="*/ 18 w 45"/>
                <a:gd name="T11" fmla="*/ 12 h 210"/>
                <a:gd name="T12" fmla="*/ 30 w 45"/>
                <a:gd name="T13" fmla="*/ 0 h 210"/>
                <a:gd name="T14" fmla="*/ 45 w 45"/>
                <a:gd name="T15" fmla="*/ 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10">
                  <a:moveTo>
                    <a:pt x="0" y="210"/>
                  </a:moveTo>
                  <a:cubicBezTo>
                    <a:pt x="0" y="114"/>
                    <a:pt x="0" y="114"/>
                    <a:pt x="0" y="114"/>
                  </a:cubicBezTo>
                  <a:cubicBezTo>
                    <a:pt x="0" y="108"/>
                    <a:pt x="3" y="98"/>
                    <a:pt x="6" y="92"/>
                  </a:cubicBezTo>
                  <a:cubicBezTo>
                    <a:pt x="12" y="82"/>
                    <a:pt x="12" y="82"/>
                    <a:pt x="12" y="82"/>
                  </a:cubicBezTo>
                  <a:cubicBezTo>
                    <a:pt x="15" y="76"/>
                    <a:pt x="18" y="66"/>
                    <a:pt x="18" y="59"/>
                  </a:cubicBezTo>
                  <a:cubicBezTo>
                    <a:pt x="18" y="12"/>
                    <a:pt x="18" y="12"/>
                    <a:pt x="18" y="12"/>
                  </a:cubicBezTo>
                  <a:cubicBezTo>
                    <a:pt x="18" y="5"/>
                    <a:pt x="23" y="0"/>
                    <a:pt x="30" y="0"/>
                  </a:cubicBezTo>
                  <a:cubicBezTo>
                    <a:pt x="45" y="0"/>
                    <a:pt x="45" y="0"/>
                    <a:pt x="45" y="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8" name="Freeform 1072"/>
            <p:cNvSpPr>
              <a:spLocks noEditPoints="1"/>
            </p:cNvSpPr>
            <p:nvPr/>
          </p:nvSpPr>
          <p:spPr bwMode="auto">
            <a:xfrm>
              <a:off x="7624059" y="4328041"/>
              <a:ext cx="61011" cy="60310"/>
            </a:xfrm>
            <a:custGeom>
              <a:avLst/>
              <a:gdLst>
                <a:gd name="T0" fmla="*/ 10 w 37"/>
                <a:gd name="T1" fmla="*/ 4 h 36"/>
                <a:gd name="T2" fmla="*/ 32 w 37"/>
                <a:gd name="T3" fmla="*/ 10 h 36"/>
                <a:gd name="T4" fmla="*/ 27 w 37"/>
                <a:gd name="T5" fmla="*/ 31 h 36"/>
                <a:gd name="T6" fmla="*/ 5 w 37"/>
                <a:gd name="T7" fmla="*/ 26 h 36"/>
                <a:gd name="T8" fmla="*/ 10 w 37"/>
                <a:gd name="T9" fmla="*/ 4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4"/>
                  </a:moveTo>
                  <a:cubicBezTo>
                    <a:pt x="18" y="0"/>
                    <a:pt x="27" y="2"/>
                    <a:pt x="32" y="10"/>
                  </a:cubicBezTo>
                  <a:cubicBezTo>
                    <a:pt x="37" y="17"/>
                    <a:pt x="34" y="27"/>
                    <a:pt x="27" y="31"/>
                  </a:cubicBezTo>
                  <a:cubicBezTo>
                    <a:pt x="19" y="36"/>
                    <a:pt x="10" y="34"/>
                    <a:pt x="5" y="26"/>
                  </a:cubicBezTo>
                  <a:cubicBezTo>
                    <a:pt x="0" y="19"/>
                    <a:pt x="3" y="9"/>
                    <a:pt x="10" y="4"/>
                  </a:cubicBezTo>
                  <a:close/>
                  <a:moveTo>
                    <a:pt x="25" y="28"/>
                  </a:moveTo>
                  <a:cubicBezTo>
                    <a:pt x="30" y="25"/>
                    <a:pt x="32" y="17"/>
                    <a:pt x="29" y="12"/>
                  </a:cubicBezTo>
                  <a:cubicBezTo>
                    <a:pt x="25" y="6"/>
                    <a:pt x="18" y="4"/>
                    <a:pt x="12" y="8"/>
                  </a:cubicBezTo>
                  <a:cubicBezTo>
                    <a:pt x="7" y="11"/>
                    <a:pt x="5" y="19"/>
                    <a:pt x="9" y="24"/>
                  </a:cubicBezTo>
                  <a:cubicBezTo>
                    <a:pt x="12" y="30"/>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9" name="Freeform 1073"/>
            <p:cNvSpPr>
              <a:spLocks noEditPoints="1"/>
            </p:cNvSpPr>
            <p:nvPr/>
          </p:nvSpPr>
          <p:spPr bwMode="auto">
            <a:xfrm>
              <a:off x="7563750" y="4678678"/>
              <a:ext cx="61712" cy="59608"/>
            </a:xfrm>
            <a:custGeom>
              <a:avLst/>
              <a:gdLst>
                <a:gd name="T0" fmla="*/ 10 w 37"/>
                <a:gd name="T1" fmla="*/ 5 h 36"/>
                <a:gd name="T2" fmla="*/ 32 w 37"/>
                <a:gd name="T3" fmla="*/ 10 h 36"/>
                <a:gd name="T4" fmla="*/ 27 w 37"/>
                <a:gd name="T5" fmla="*/ 32 h 36"/>
                <a:gd name="T6" fmla="*/ 5 w 37"/>
                <a:gd name="T7" fmla="*/ 26 h 36"/>
                <a:gd name="T8" fmla="*/ 10 w 37"/>
                <a:gd name="T9" fmla="*/ 5 h 36"/>
                <a:gd name="T10" fmla="*/ 25 w 37"/>
                <a:gd name="T11" fmla="*/ 28 h 36"/>
                <a:gd name="T12" fmla="*/ 29 w 37"/>
                <a:gd name="T13" fmla="*/ 12 h 36"/>
                <a:gd name="T14" fmla="*/ 12 w 37"/>
                <a:gd name="T15" fmla="*/ 8 h 36"/>
                <a:gd name="T16" fmla="*/ 9 w 37"/>
                <a:gd name="T17" fmla="*/ 24 h 36"/>
                <a:gd name="T18" fmla="*/ 25 w 37"/>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0" y="5"/>
                  </a:moveTo>
                  <a:cubicBezTo>
                    <a:pt x="18" y="0"/>
                    <a:pt x="27" y="2"/>
                    <a:pt x="32" y="10"/>
                  </a:cubicBezTo>
                  <a:cubicBezTo>
                    <a:pt x="37" y="17"/>
                    <a:pt x="34" y="27"/>
                    <a:pt x="27" y="32"/>
                  </a:cubicBezTo>
                  <a:cubicBezTo>
                    <a:pt x="19" y="36"/>
                    <a:pt x="10" y="34"/>
                    <a:pt x="5" y="26"/>
                  </a:cubicBezTo>
                  <a:cubicBezTo>
                    <a:pt x="0" y="19"/>
                    <a:pt x="3" y="9"/>
                    <a:pt x="10" y="5"/>
                  </a:cubicBezTo>
                  <a:close/>
                  <a:moveTo>
                    <a:pt x="25" y="28"/>
                  </a:moveTo>
                  <a:cubicBezTo>
                    <a:pt x="30" y="25"/>
                    <a:pt x="32" y="17"/>
                    <a:pt x="29" y="12"/>
                  </a:cubicBezTo>
                  <a:cubicBezTo>
                    <a:pt x="25" y="6"/>
                    <a:pt x="18" y="5"/>
                    <a:pt x="12" y="8"/>
                  </a:cubicBezTo>
                  <a:cubicBezTo>
                    <a:pt x="7" y="11"/>
                    <a:pt x="5" y="19"/>
                    <a:pt x="9" y="24"/>
                  </a:cubicBezTo>
                  <a:cubicBezTo>
                    <a:pt x="12" y="30"/>
                    <a:pt x="19" y="31"/>
                    <a:pt x="25"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0" name="Freeform 1074"/>
            <p:cNvSpPr>
              <a:spLocks/>
            </p:cNvSpPr>
            <p:nvPr/>
          </p:nvSpPr>
          <p:spPr bwMode="auto">
            <a:xfrm>
              <a:off x="7605826" y="4384844"/>
              <a:ext cx="49790" cy="300145"/>
            </a:xfrm>
            <a:custGeom>
              <a:avLst/>
              <a:gdLst>
                <a:gd name="T0" fmla="*/ 30 w 30"/>
                <a:gd name="T1" fmla="*/ 0 h 181"/>
                <a:gd name="T2" fmla="*/ 30 w 30"/>
                <a:gd name="T3" fmla="*/ 104 h 181"/>
                <a:gd name="T4" fmla="*/ 23 w 30"/>
                <a:gd name="T5" fmla="*/ 135 h 181"/>
                <a:gd name="T6" fmla="*/ 0 w 30"/>
                <a:gd name="T7" fmla="*/ 181 h 181"/>
              </a:gdLst>
              <a:ahLst/>
              <a:cxnLst>
                <a:cxn ang="0">
                  <a:pos x="T0" y="T1"/>
                </a:cxn>
                <a:cxn ang="0">
                  <a:pos x="T2" y="T3"/>
                </a:cxn>
                <a:cxn ang="0">
                  <a:pos x="T4" y="T5"/>
                </a:cxn>
                <a:cxn ang="0">
                  <a:pos x="T6" y="T7"/>
                </a:cxn>
              </a:cxnLst>
              <a:rect l="0" t="0" r="r" b="b"/>
              <a:pathLst>
                <a:path w="30" h="181">
                  <a:moveTo>
                    <a:pt x="30" y="0"/>
                  </a:moveTo>
                  <a:cubicBezTo>
                    <a:pt x="30" y="104"/>
                    <a:pt x="30" y="104"/>
                    <a:pt x="30" y="104"/>
                  </a:cubicBezTo>
                  <a:cubicBezTo>
                    <a:pt x="30" y="113"/>
                    <a:pt x="26" y="127"/>
                    <a:pt x="23" y="135"/>
                  </a:cubicBezTo>
                  <a:cubicBezTo>
                    <a:pt x="0" y="181"/>
                    <a:pt x="0" y="181"/>
                    <a:pt x="0" y="181"/>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1" name="Freeform 1075"/>
            <p:cNvSpPr>
              <a:spLocks noEditPoints="1"/>
            </p:cNvSpPr>
            <p:nvPr/>
          </p:nvSpPr>
          <p:spPr bwMode="auto">
            <a:xfrm>
              <a:off x="7572165" y="4037714"/>
              <a:ext cx="59608" cy="60310"/>
            </a:xfrm>
            <a:custGeom>
              <a:avLst/>
              <a:gdLst>
                <a:gd name="T0" fmla="*/ 9 w 36"/>
                <a:gd name="T1" fmla="*/ 5 h 36"/>
                <a:gd name="T2" fmla="*/ 31 w 36"/>
                <a:gd name="T3" fmla="*/ 10 h 36"/>
                <a:gd name="T4" fmla="*/ 26 w 36"/>
                <a:gd name="T5" fmla="*/ 32 h 36"/>
                <a:gd name="T6" fmla="*/ 4 w 36"/>
                <a:gd name="T7" fmla="*/ 27 h 36"/>
                <a:gd name="T8" fmla="*/ 9 w 36"/>
                <a:gd name="T9" fmla="*/ 5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9" y="5"/>
                  </a:moveTo>
                  <a:cubicBezTo>
                    <a:pt x="17" y="0"/>
                    <a:pt x="27" y="2"/>
                    <a:pt x="31" y="10"/>
                  </a:cubicBezTo>
                  <a:cubicBezTo>
                    <a:pt x="36" y="17"/>
                    <a:pt x="34" y="27"/>
                    <a:pt x="26" y="32"/>
                  </a:cubicBezTo>
                  <a:cubicBezTo>
                    <a:pt x="19" y="36"/>
                    <a:pt x="9" y="34"/>
                    <a:pt x="4" y="27"/>
                  </a:cubicBezTo>
                  <a:cubicBezTo>
                    <a:pt x="0" y="19"/>
                    <a:pt x="2" y="9"/>
                    <a:pt x="9" y="5"/>
                  </a:cubicBezTo>
                  <a:close/>
                  <a:moveTo>
                    <a:pt x="24" y="28"/>
                  </a:moveTo>
                  <a:cubicBezTo>
                    <a:pt x="29" y="25"/>
                    <a:pt x="31" y="18"/>
                    <a:pt x="28" y="12"/>
                  </a:cubicBezTo>
                  <a:cubicBezTo>
                    <a:pt x="24" y="7"/>
                    <a:pt x="17" y="5"/>
                    <a:pt x="12" y="8"/>
                  </a:cubicBezTo>
                  <a:cubicBezTo>
                    <a:pt x="6" y="12"/>
                    <a:pt x="4" y="19"/>
                    <a:pt x="8" y="24"/>
                  </a:cubicBezTo>
                  <a:cubicBezTo>
                    <a:pt x="11" y="30"/>
                    <a:pt x="18" y="32"/>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2" name="Freeform 1076"/>
            <p:cNvSpPr>
              <a:spLocks noEditPoints="1"/>
            </p:cNvSpPr>
            <p:nvPr/>
          </p:nvSpPr>
          <p:spPr bwMode="auto">
            <a:xfrm>
              <a:off x="7497830" y="4670263"/>
              <a:ext cx="59608" cy="59608"/>
            </a:xfrm>
            <a:custGeom>
              <a:avLst/>
              <a:gdLst>
                <a:gd name="T0" fmla="*/ 10 w 36"/>
                <a:gd name="T1" fmla="*/ 4 h 36"/>
                <a:gd name="T2" fmla="*/ 32 w 36"/>
                <a:gd name="T3" fmla="*/ 9 h 36"/>
                <a:gd name="T4" fmla="*/ 27 w 36"/>
                <a:gd name="T5" fmla="*/ 31 h 36"/>
                <a:gd name="T6" fmla="*/ 5 w 36"/>
                <a:gd name="T7" fmla="*/ 26 h 36"/>
                <a:gd name="T8" fmla="*/ 10 w 36"/>
                <a:gd name="T9" fmla="*/ 4 h 36"/>
                <a:gd name="T10" fmla="*/ 24 w 36"/>
                <a:gd name="T11" fmla="*/ 28 h 36"/>
                <a:gd name="T12" fmla="*/ 28 w 36"/>
                <a:gd name="T13" fmla="*/ 12 h 36"/>
                <a:gd name="T14" fmla="*/ 12 w 36"/>
                <a:gd name="T15" fmla="*/ 8 h 36"/>
                <a:gd name="T16" fmla="*/ 8 w 36"/>
                <a:gd name="T17" fmla="*/ 24 h 36"/>
                <a:gd name="T18" fmla="*/ 24 w 36"/>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0" y="4"/>
                  </a:moveTo>
                  <a:cubicBezTo>
                    <a:pt x="17" y="0"/>
                    <a:pt x="27" y="2"/>
                    <a:pt x="32" y="9"/>
                  </a:cubicBezTo>
                  <a:cubicBezTo>
                    <a:pt x="36" y="17"/>
                    <a:pt x="34" y="27"/>
                    <a:pt x="27" y="31"/>
                  </a:cubicBezTo>
                  <a:cubicBezTo>
                    <a:pt x="19" y="36"/>
                    <a:pt x="9" y="34"/>
                    <a:pt x="5" y="26"/>
                  </a:cubicBezTo>
                  <a:cubicBezTo>
                    <a:pt x="0" y="19"/>
                    <a:pt x="2" y="9"/>
                    <a:pt x="10" y="4"/>
                  </a:cubicBezTo>
                  <a:close/>
                  <a:moveTo>
                    <a:pt x="24" y="28"/>
                  </a:moveTo>
                  <a:cubicBezTo>
                    <a:pt x="30" y="24"/>
                    <a:pt x="32" y="17"/>
                    <a:pt x="28" y="12"/>
                  </a:cubicBezTo>
                  <a:cubicBezTo>
                    <a:pt x="25" y="6"/>
                    <a:pt x="18" y="4"/>
                    <a:pt x="12" y="8"/>
                  </a:cubicBezTo>
                  <a:cubicBezTo>
                    <a:pt x="7" y="11"/>
                    <a:pt x="5" y="18"/>
                    <a:pt x="8" y="24"/>
                  </a:cubicBezTo>
                  <a:cubicBezTo>
                    <a:pt x="12" y="29"/>
                    <a:pt x="19" y="31"/>
                    <a:pt x="24" y="28"/>
                  </a:cubicBezTo>
                  <a:close/>
                </a:path>
              </a:pathLst>
            </a:custGeom>
            <a:noFill/>
            <a:ln w="9525">
              <a:solidFill>
                <a:srgbClr val="90D5E0"/>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3" name="Freeform 1077"/>
            <p:cNvSpPr>
              <a:spLocks/>
            </p:cNvSpPr>
            <p:nvPr/>
          </p:nvSpPr>
          <p:spPr bwMode="auto">
            <a:xfrm>
              <a:off x="7539205" y="4094517"/>
              <a:ext cx="63115" cy="580655"/>
            </a:xfrm>
            <a:custGeom>
              <a:avLst/>
              <a:gdLst>
                <a:gd name="T0" fmla="*/ 38 w 38"/>
                <a:gd name="T1" fmla="*/ 0 h 350"/>
                <a:gd name="T2" fmla="*/ 38 w 38"/>
                <a:gd name="T3" fmla="*/ 243 h 350"/>
                <a:gd name="T4" fmla="*/ 27 w 38"/>
                <a:gd name="T5" fmla="*/ 291 h 350"/>
                <a:gd name="T6" fmla="*/ 0 w 38"/>
                <a:gd name="T7" fmla="*/ 350 h 350"/>
              </a:gdLst>
              <a:ahLst/>
              <a:cxnLst>
                <a:cxn ang="0">
                  <a:pos x="T0" y="T1"/>
                </a:cxn>
                <a:cxn ang="0">
                  <a:pos x="T2" y="T3"/>
                </a:cxn>
                <a:cxn ang="0">
                  <a:pos x="T4" y="T5"/>
                </a:cxn>
                <a:cxn ang="0">
                  <a:pos x="T6" y="T7"/>
                </a:cxn>
              </a:cxnLst>
              <a:rect l="0" t="0" r="r" b="b"/>
              <a:pathLst>
                <a:path w="38" h="350">
                  <a:moveTo>
                    <a:pt x="38" y="0"/>
                  </a:moveTo>
                  <a:cubicBezTo>
                    <a:pt x="38" y="243"/>
                    <a:pt x="38" y="243"/>
                    <a:pt x="38" y="243"/>
                  </a:cubicBezTo>
                  <a:cubicBezTo>
                    <a:pt x="38" y="265"/>
                    <a:pt x="31" y="283"/>
                    <a:pt x="27" y="291"/>
                  </a:cubicBezTo>
                  <a:cubicBezTo>
                    <a:pt x="0" y="350"/>
                    <a:pt x="0" y="350"/>
                    <a:pt x="0" y="350"/>
                  </a:cubicBezTo>
                </a:path>
              </a:pathLst>
            </a:custGeom>
            <a:noFill/>
            <a:ln w="14288" cap="flat">
              <a:solidFill>
                <a:srgbClr val="90D5E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1113"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9374370" y="1577901"/>
            <a:ext cx="2382635" cy="499624"/>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中英翻译</a:t>
            </a: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语言识别</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114"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9397453" y="4164063"/>
            <a:ext cx="2382635" cy="499624"/>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智能计算  历史查询</a:t>
            </a:r>
          </a:p>
        </p:txBody>
      </p:sp>
      <p:sp>
        <p:nvSpPr>
          <p:cNvPr id="1115"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482362" y="1577901"/>
            <a:ext cx="2382634" cy="499624"/>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情感分析</a:t>
            </a: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智能聊天</a:t>
            </a:r>
          </a:p>
        </p:txBody>
      </p:sp>
      <p:sp>
        <p:nvSpPr>
          <p:cNvPr id="1116"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438341" y="4106308"/>
            <a:ext cx="2382635" cy="499624"/>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上传图片</a:t>
            </a: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精确识别</a:t>
            </a:r>
          </a:p>
        </p:txBody>
      </p:sp>
      <p:grpSp>
        <p:nvGrpSpPr>
          <p:cNvPr id="1117" name="组合 111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3417020" y="2766916"/>
            <a:ext cx="676317" cy="676317"/>
            <a:chOff x="4219467" y="1552467"/>
            <a:chExt cx="3753064" cy="3753064"/>
          </a:xfrm>
        </p:grpSpPr>
        <p:pic>
          <p:nvPicPr>
            <p:cNvPr id="1118" name="图片 1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119" name="图片 1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1120" name="组合 111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7978977" y="2788746"/>
            <a:ext cx="676317" cy="676317"/>
            <a:chOff x="4219467" y="1552467"/>
            <a:chExt cx="3753064" cy="3753064"/>
          </a:xfrm>
        </p:grpSpPr>
        <p:pic>
          <p:nvPicPr>
            <p:cNvPr id="1121" name="图片 11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122" name="图片 1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1123" name="组合 1122"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3417020" y="4999239"/>
            <a:ext cx="676317" cy="676317"/>
            <a:chOff x="4219467" y="1552467"/>
            <a:chExt cx="3753064" cy="3753064"/>
          </a:xfrm>
        </p:grpSpPr>
        <p:pic>
          <p:nvPicPr>
            <p:cNvPr id="1124" name="图片 11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125" name="图片 1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1126" name="组合 112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GrpSpPr/>
          <p:nvPr/>
        </p:nvGrpSpPr>
        <p:grpSpPr>
          <a:xfrm>
            <a:off x="7978976" y="4999239"/>
            <a:ext cx="676317" cy="676317"/>
            <a:chOff x="4219467" y="1552467"/>
            <a:chExt cx="3753064" cy="3753064"/>
          </a:xfrm>
        </p:grpSpPr>
        <p:pic>
          <p:nvPicPr>
            <p:cNvPr id="1127" name="图片 11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128" name="图片 11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sp>
        <p:nvSpPr>
          <p:cNvPr id="1129" name="Shape 258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3631446" y="2998453"/>
            <a:ext cx="230302" cy="23030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cs typeface="+mn-ea"/>
              <a:sym typeface="+mn-lt"/>
            </a:endParaRPr>
          </a:p>
        </p:txBody>
      </p:sp>
      <p:sp>
        <p:nvSpPr>
          <p:cNvPr id="1130" name="Shape 257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8198332" y="3000918"/>
            <a:ext cx="239185" cy="23918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cs typeface="+mn-ea"/>
              <a:sym typeface="+mn-lt"/>
            </a:endParaRPr>
          </a:p>
        </p:txBody>
      </p:sp>
      <p:sp>
        <p:nvSpPr>
          <p:cNvPr id="1131" name="Shape 262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3622497" y="5214545"/>
            <a:ext cx="239251" cy="23918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cs typeface="+mn-ea"/>
              <a:sym typeface="+mn-lt"/>
            </a:endParaRPr>
          </a:p>
        </p:txBody>
      </p:sp>
      <p:sp>
        <p:nvSpPr>
          <p:cNvPr id="1132" name="Shape 284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p:cNvSpPr/>
          <p:nvPr/>
        </p:nvSpPr>
        <p:spPr>
          <a:xfrm>
            <a:off x="8207125" y="5206249"/>
            <a:ext cx="239185" cy="217442"/>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4CE6E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cs typeface="+mn-ea"/>
              <a:sym typeface="+mn-lt"/>
            </a:endParaRPr>
          </a:p>
        </p:txBody>
      </p:sp>
      <p:pic>
        <p:nvPicPr>
          <p:cNvPr id="13" name="图片识别">
            <a:extLst>
              <a:ext uri="{FF2B5EF4-FFF2-40B4-BE49-F238E27FC236}">
                <a16:creationId xmlns:a16="http://schemas.microsoft.com/office/drawing/2014/main" id="{2A9FE584-5A42-4CDE-8ADB-E60357F597E8}"/>
              </a:ext>
            </a:extLst>
          </p:cNvPr>
          <p:cNvPicPr>
            <a:picLocks noChangeAspect="1"/>
          </p:cNvPicPr>
          <p:nvPr/>
        </p:nvPicPr>
        <p:blipFill>
          <a:blip r:embed="rId5"/>
          <a:stretch>
            <a:fillRect/>
          </a:stretch>
        </p:blipFill>
        <p:spPr>
          <a:xfrm>
            <a:off x="264312" y="4765021"/>
            <a:ext cx="2730695" cy="1851304"/>
          </a:xfrm>
          <a:prstGeom prst="rect">
            <a:avLst/>
          </a:prstGeom>
        </p:spPr>
      </p:pic>
      <p:pic>
        <p:nvPicPr>
          <p:cNvPr id="14" name="中英翻译">
            <a:extLst>
              <a:ext uri="{FF2B5EF4-FFF2-40B4-BE49-F238E27FC236}">
                <a16:creationId xmlns:a16="http://schemas.microsoft.com/office/drawing/2014/main" id="{2B2539AD-8ABA-4A0A-9550-FD35E3140AE9}"/>
              </a:ext>
            </a:extLst>
          </p:cNvPr>
          <p:cNvPicPr>
            <a:picLocks noChangeAspect="1"/>
          </p:cNvPicPr>
          <p:nvPr/>
        </p:nvPicPr>
        <p:blipFill>
          <a:blip r:embed="rId6"/>
          <a:stretch>
            <a:fillRect/>
          </a:stretch>
        </p:blipFill>
        <p:spPr>
          <a:xfrm>
            <a:off x="9221807" y="2253417"/>
            <a:ext cx="2733926" cy="1854420"/>
          </a:xfrm>
          <a:prstGeom prst="rect">
            <a:avLst/>
          </a:prstGeom>
        </p:spPr>
      </p:pic>
      <p:pic>
        <p:nvPicPr>
          <p:cNvPr id="15" name="智能计算">
            <a:extLst>
              <a:ext uri="{FF2B5EF4-FFF2-40B4-BE49-F238E27FC236}">
                <a16:creationId xmlns:a16="http://schemas.microsoft.com/office/drawing/2014/main" id="{5888E9C8-5C37-4C16-B29C-E7D42AFF0B14}"/>
              </a:ext>
            </a:extLst>
          </p:cNvPr>
          <p:cNvPicPr>
            <a:picLocks noChangeAspect="1"/>
          </p:cNvPicPr>
          <p:nvPr/>
        </p:nvPicPr>
        <p:blipFill>
          <a:blip r:embed="rId7"/>
          <a:stretch>
            <a:fillRect/>
          </a:stretch>
        </p:blipFill>
        <p:spPr>
          <a:xfrm>
            <a:off x="9195763" y="4765021"/>
            <a:ext cx="2733926" cy="1851304"/>
          </a:xfrm>
          <a:prstGeom prst="rect">
            <a:avLst/>
          </a:prstGeom>
        </p:spPr>
      </p:pic>
      <p:pic>
        <p:nvPicPr>
          <p:cNvPr id="16" name="情感分析">
            <a:extLst>
              <a:ext uri="{FF2B5EF4-FFF2-40B4-BE49-F238E27FC236}">
                <a16:creationId xmlns:a16="http://schemas.microsoft.com/office/drawing/2014/main" id="{C0653BF4-DFB3-4BFC-A483-345C38A3A177}"/>
              </a:ext>
            </a:extLst>
          </p:cNvPr>
          <p:cNvPicPr>
            <a:picLocks noChangeAspect="1"/>
          </p:cNvPicPr>
          <p:nvPr/>
        </p:nvPicPr>
        <p:blipFill>
          <a:blip r:embed="rId8"/>
          <a:stretch>
            <a:fillRect/>
          </a:stretch>
        </p:blipFill>
        <p:spPr>
          <a:xfrm>
            <a:off x="294255" y="2212394"/>
            <a:ext cx="2730695" cy="1849430"/>
          </a:xfrm>
          <a:prstGeom prst="rect">
            <a:avLst/>
          </a:prstGeom>
        </p:spPr>
      </p:pic>
    </p:spTree>
    <p:extLst>
      <p:ext uri="{BB962C8B-B14F-4D97-AF65-F5344CB8AC3E}">
        <p14:creationId xmlns:p14="http://schemas.microsoft.com/office/powerpoint/2010/main" val="2597304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4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par>
                          <p:cTn id="28" fill="hold">
                            <p:stCondLst>
                              <p:cond delay="1900"/>
                            </p:stCondLst>
                            <p:childTnLst>
                              <p:par>
                                <p:cTn id="29" presetID="10" presetClass="entr" presetSubtype="0"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1000"/>
                                  </p:stCondLst>
                                  <p:childTnLst>
                                    <p:set>
                                      <p:cBhvr>
                                        <p:cTn id="33" dur="1" fill="hold">
                                          <p:stCondLst>
                                            <p:cond delay="0"/>
                                          </p:stCondLst>
                                        </p:cTn>
                                        <p:tgtEl>
                                          <p:spTgt spid="1117"/>
                                        </p:tgtEl>
                                        <p:attrNameLst>
                                          <p:attrName>style.visibility</p:attrName>
                                        </p:attrNameLst>
                                      </p:cBhvr>
                                      <p:to>
                                        <p:strVal val="visible"/>
                                      </p:to>
                                    </p:set>
                                    <p:animEffect transition="in" filter="fade">
                                      <p:cBhvr>
                                        <p:cTn id="34" dur="500"/>
                                        <p:tgtEl>
                                          <p:spTgt spid="1117"/>
                                        </p:tgtEl>
                                      </p:cBhvr>
                                    </p:animEffect>
                                  </p:childTnLst>
                                </p:cTn>
                              </p:par>
                              <p:par>
                                <p:cTn id="35" presetID="42" presetClass="path" presetSubtype="0" accel="50000" decel="50000" fill="hold" nodeType="withEffect">
                                  <p:stCondLst>
                                    <p:cond delay="1000"/>
                                  </p:stCondLst>
                                  <p:childTnLst>
                                    <p:animMotion origin="layout" path="M -2.70833E-6 0.17014 L -2.70833E-6 2.22222E-6 " pathEditMode="relative" rAng="0" ptsTypes="AA">
                                      <p:cBhvr>
                                        <p:cTn id="36" dur="1000" fill="hold"/>
                                        <p:tgtEl>
                                          <p:spTgt spid="1117"/>
                                        </p:tgtEl>
                                        <p:attrNameLst>
                                          <p:attrName>ppt_x</p:attrName>
                                          <p:attrName>ppt_y</p:attrName>
                                        </p:attrNameLst>
                                      </p:cBhvr>
                                      <p:rCtr x="0" y="-8519"/>
                                    </p:animMotion>
                                  </p:childTnLst>
                                </p:cTn>
                              </p:par>
                              <p:par>
                                <p:cTn id="37" presetID="8" presetClass="emph" presetSubtype="0" repeatCount="indefinite" fill="hold" nodeType="withEffect">
                                  <p:stCondLst>
                                    <p:cond delay="1000"/>
                                  </p:stCondLst>
                                  <p:childTnLst>
                                    <p:animRot by="21600000">
                                      <p:cBhvr>
                                        <p:cTn id="38" dur="5000" fill="hold"/>
                                        <p:tgtEl>
                                          <p:spTgt spid="1117"/>
                                        </p:tgtEl>
                                        <p:attrNameLst>
                                          <p:attrName>r</p:attrName>
                                        </p:attrNameLst>
                                      </p:cBhvr>
                                    </p:animRot>
                                  </p:childTnLst>
                                </p:cTn>
                              </p:par>
                              <p:par>
                                <p:cTn id="39" presetID="50" presetClass="entr" presetSubtype="0" decel="100000" fill="hold" grpId="0" nodeType="withEffect">
                                  <p:stCondLst>
                                    <p:cond delay="2000"/>
                                  </p:stCondLst>
                                  <p:childTnLst>
                                    <p:set>
                                      <p:cBhvr>
                                        <p:cTn id="40" dur="1" fill="hold">
                                          <p:stCondLst>
                                            <p:cond delay="0"/>
                                          </p:stCondLst>
                                        </p:cTn>
                                        <p:tgtEl>
                                          <p:spTgt spid="1115"/>
                                        </p:tgtEl>
                                        <p:attrNameLst>
                                          <p:attrName>style.visibility</p:attrName>
                                        </p:attrNameLst>
                                      </p:cBhvr>
                                      <p:to>
                                        <p:strVal val="visible"/>
                                      </p:to>
                                    </p:set>
                                    <p:anim calcmode="lin" valueType="num">
                                      <p:cBhvr>
                                        <p:cTn id="41" dur="1000" fill="hold"/>
                                        <p:tgtEl>
                                          <p:spTgt spid="1115"/>
                                        </p:tgtEl>
                                        <p:attrNameLst>
                                          <p:attrName>ppt_w</p:attrName>
                                        </p:attrNameLst>
                                      </p:cBhvr>
                                      <p:tavLst>
                                        <p:tav tm="0">
                                          <p:val>
                                            <p:strVal val="#ppt_w+.3"/>
                                          </p:val>
                                        </p:tav>
                                        <p:tav tm="100000">
                                          <p:val>
                                            <p:strVal val="#ppt_w"/>
                                          </p:val>
                                        </p:tav>
                                      </p:tavLst>
                                    </p:anim>
                                    <p:anim calcmode="lin" valueType="num">
                                      <p:cBhvr>
                                        <p:cTn id="42" dur="1000" fill="hold"/>
                                        <p:tgtEl>
                                          <p:spTgt spid="1115"/>
                                        </p:tgtEl>
                                        <p:attrNameLst>
                                          <p:attrName>ppt_h</p:attrName>
                                        </p:attrNameLst>
                                      </p:cBhvr>
                                      <p:tavLst>
                                        <p:tav tm="0">
                                          <p:val>
                                            <p:strVal val="#ppt_h"/>
                                          </p:val>
                                        </p:tav>
                                        <p:tav tm="100000">
                                          <p:val>
                                            <p:strVal val="#ppt_h"/>
                                          </p:val>
                                        </p:tav>
                                      </p:tavLst>
                                    </p:anim>
                                    <p:animEffect transition="in" filter="fade">
                                      <p:cBhvr>
                                        <p:cTn id="43" dur="1000"/>
                                        <p:tgtEl>
                                          <p:spTgt spid="1115"/>
                                        </p:tgtEl>
                                      </p:cBhvr>
                                    </p:animEffect>
                                  </p:childTnLst>
                                </p:cTn>
                              </p:par>
                              <p:par>
                                <p:cTn id="44" presetID="42" presetClass="entr" presetSubtype="0" fill="hold" nodeType="withEffect">
                                  <p:stCondLst>
                                    <p:cond delay="30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1000" fill="hold"/>
                                        <p:tgtEl>
                                          <p:spTgt spid="16"/>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1500"/>
                                  </p:stCondLst>
                                  <p:childTnLst>
                                    <p:set>
                                      <p:cBhvr>
                                        <p:cTn id="50" dur="1" fill="hold">
                                          <p:stCondLst>
                                            <p:cond delay="0"/>
                                          </p:stCondLst>
                                        </p:cTn>
                                        <p:tgtEl>
                                          <p:spTgt spid="1120"/>
                                        </p:tgtEl>
                                        <p:attrNameLst>
                                          <p:attrName>style.visibility</p:attrName>
                                        </p:attrNameLst>
                                      </p:cBhvr>
                                      <p:to>
                                        <p:strVal val="visible"/>
                                      </p:to>
                                    </p:set>
                                    <p:animEffect transition="in" filter="fade">
                                      <p:cBhvr>
                                        <p:cTn id="51" dur="500"/>
                                        <p:tgtEl>
                                          <p:spTgt spid="1120"/>
                                        </p:tgtEl>
                                      </p:cBhvr>
                                    </p:animEffect>
                                  </p:childTnLst>
                                </p:cTn>
                              </p:par>
                              <p:par>
                                <p:cTn id="52" presetID="42" presetClass="path" presetSubtype="0" accel="50000" decel="50000" fill="hold" nodeType="withEffect">
                                  <p:stCondLst>
                                    <p:cond delay="1500"/>
                                  </p:stCondLst>
                                  <p:childTnLst>
                                    <p:animMotion origin="layout" path="M -1.45833E-6 0.17014 L -1.45833E-6 1.48148E-6 " pathEditMode="relative" rAng="0" ptsTypes="AA">
                                      <p:cBhvr>
                                        <p:cTn id="53" dur="1000" fill="hold"/>
                                        <p:tgtEl>
                                          <p:spTgt spid="1120"/>
                                        </p:tgtEl>
                                        <p:attrNameLst>
                                          <p:attrName>ppt_x</p:attrName>
                                          <p:attrName>ppt_y</p:attrName>
                                        </p:attrNameLst>
                                      </p:cBhvr>
                                      <p:rCtr x="0" y="-8519"/>
                                    </p:animMotion>
                                  </p:childTnLst>
                                </p:cTn>
                              </p:par>
                              <p:par>
                                <p:cTn id="54" presetID="8" presetClass="emph" presetSubtype="0" repeatCount="indefinite" fill="hold" nodeType="withEffect">
                                  <p:stCondLst>
                                    <p:cond delay="1500"/>
                                  </p:stCondLst>
                                  <p:childTnLst>
                                    <p:animRot by="21600000">
                                      <p:cBhvr>
                                        <p:cTn id="55" dur="5000" fill="hold"/>
                                        <p:tgtEl>
                                          <p:spTgt spid="1120"/>
                                        </p:tgtEl>
                                        <p:attrNameLst>
                                          <p:attrName>r</p:attrName>
                                        </p:attrNameLst>
                                      </p:cBhvr>
                                    </p:animRot>
                                  </p:childTnLst>
                                </p:cTn>
                              </p:par>
                              <p:par>
                                <p:cTn id="56" presetID="50" presetClass="entr" presetSubtype="0" decel="100000" fill="hold" grpId="0" nodeType="withEffect">
                                  <p:stCondLst>
                                    <p:cond delay="3800"/>
                                  </p:stCondLst>
                                  <p:childTnLst>
                                    <p:set>
                                      <p:cBhvr>
                                        <p:cTn id="57" dur="1" fill="hold">
                                          <p:stCondLst>
                                            <p:cond delay="0"/>
                                          </p:stCondLst>
                                        </p:cTn>
                                        <p:tgtEl>
                                          <p:spTgt spid="1113"/>
                                        </p:tgtEl>
                                        <p:attrNameLst>
                                          <p:attrName>style.visibility</p:attrName>
                                        </p:attrNameLst>
                                      </p:cBhvr>
                                      <p:to>
                                        <p:strVal val="visible"/>
                                      </p:to>
                                    </p:set>
                                    <p:anim calcmode="lin" valueType="num">
                                      <p:cBhvr>
                                        <p:cTn id="58" dur="1000" fill="hold"/>
                                        <p:tgtEl>
                                          <p:spTgt spid="1113"/>
                                        </p:tgtEl>
                                        <p:attrNameLst>
                                          <p:attrName>ppt_w</p:attrName>
                                        </p:attrNameLst>
                                      </p:cBhvr>
                                      <p:tavLst>
                                        <p:tav tm="0">
                                          <p:val>
                                            <p:strVal val="#ppt_w+.3"/>
                                          </p:val>
                                        </p:tav>
                                        <p:tav tm="100000">
                                          <p:val>
                                            <p:strVal val="#ppt_w"/>
                                          </p:val>
                                        </p:tav>
                                      </p:tavLst>
                                    </p:anim>
                                    <p:anim calcmode="lin" valueType="num">
                                      <p:cBhvr>
                                        <p:cTn id="59" dur="1000" fill="hold"/>
                                        <p:tgtEl>
                                          <p:spTgt spid="1113"/>
                                        </p:tgtEl>
                                        <p:attrNameLst>
                                          <p:attrName>ppt_h</p:attrName>
                                        </p:attrNameLst>
                                      </p:cBhvr>
                                      <p:tavLst>
                                        <p:tav tm="0">
                                          <p:val>
                                            <p:strVal val="#ppt_h"/>
                                          </p:val>
                                        </p:tav>
                                        <p:tav tm="100000">
                                          <p:val>
                                            <p:strVal val="#ppt_h"/>
                                          </p:val>
                                        </p:tav>
                                      </p:tavLst>
                                    </p:anim>
                                    <p:animEffect transition="in" filter="fade">
                                      <p:cBhvr>
                                        <p:cTn id="60" dur="1000"/>
                                        <p:tgtEl>
                                          <p:spTgt spid="1113"/>
                                        </p:tgtEl>
                                      </p:cBhvr>
                                    </p:animEffect>
                                  </p:childTnLst>
                                </p:cTn>
                              </p:par>
                              <p:par>
                                <p:cTn id="61" presetID="42" presetClass="entr" presetSubtype="0" fill="hold" nodeType="withEffect">
                                  <p:stCondLst>
                                    <p:cond delay="48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par>
                                <p:cTn id="66" presetID="10" presetClass="entr" presetSubtype="0" fill="hold" nodeType="withEffect">
                                  <p:stCondLst>
                                    <p:cond delay="2000"/>
                                  </p:stCondLst>
                                  <p:childTnLst>
                                    <p:set>
                                      <p:cBhvr>
                                        <p:cTn id="67" dur="1" fill="hold">
                                          <p:stCondLst>
                                            <p:cond delay="0"/>
                                          </p:stCondLst>
                                        </p:cTn>
                                        <p:tgtEl>
                                          <p:spTgt spid="1123"/>
                                        </p:tgtEl>
                                        <p:attrNameLst>
                                          <p:attrName>style.visibility</p:attrName>
                                        </p:attrNameLst>
                                      </p:cBhvr>
                                      <p:to>
                                        <p:strVal val="visible"/>
                                      </p:to>
                                    </p:set>
                                    <p:animEffect transition="in" filter="fade">
                                      <p:cBhvr>
                                        <p:cTn id="68" dur="500"/>
                                        <p:tgtEl>
                                          <p:spTgt spid="1123"/>
                                        </p:tgtEl>
                                      </p:cBhvr>
                                    </p:animEffect>
                                  </p:childTnLst>
                                </p:cTn>
                              </p:par>
                              <p:par>
                                <p:cTn id="69" presetID="42" presetClass="path" presetSubtype="0" accel="50000" decel="50000" fill="hold" nodeType="withEffect">
                                  <p:stCondLst>
                                    <p:cond delay="2000"/>
                                  </p:stCondLst>
                                  <p:childTnLst>
                                    <p:animMotion origin="layout" path="M -2.70833E-6 0.17014 L -2.70833E-6 -7.40741E-7 " pathEditMode="relative" rAng="0" ptsTypes="AA">
                                      <p:cBhvr>
                                        <p:cTn id="70" dur="1000" fill="hold"/>
                                        <p:tgtEl>
                                          <p:spTgt spid="1123"/>
                                        </p:tgtEl>
                                        <p:attrNameLst>
                                          <p:attrName>ppt_x</p:attrName>
                                          <p:attrName>ppt_y</p:attrName>
                                        </p:attrNameLst>
                                      </p:cBhvr>
                                      <p:rCtr x="0" y="-8519"/>
                                    </p:animMotion>
                                  </p:childTnLst>
                                </p:cTn>
                              </p:par>
                              <p:par>
                                <p:cTn id="71" presetID="8" presetClass="emph" presetSubtype="0" repeatCount="indefinite" fill="hold" nodeType="withEffect">
                                  <p:stCondLst>
                                    <p:cond delay="2000"/>
                                  </p:stCondLst>
                                  <p:childTnLst>
                                    <p:animRot by="21600000">
                                      <p:cBhvr>
                                        <p:cTn id="72" dur="5000" fill="hold"/>
                                        <p:tgtEl>
                                          <p:spTgt spid="1123"/>
                                        </p:tgtEl>
                                        <p:attrNameLst>
                                          <p:attrName>r</p:attrName>
                                        </p:attrNameLst>
                                      </p:cBhvr>
                                    </p:animRot>
                                  </p:childTnLst>
                                </p:cTn>
                              </p:par>
                              <p:par>
                                <p:cTn id="73" presetID="50" presetClass="entr" presetSubtype="0" decel="100000" fill="hold" grpId="0" nodeType="withEffect">
                                  <p:stCondLst>
                                    <p:cond delay="5600"/>
                                  </p:stCondLst>
                                  <p:childTnLst>
                                    <p:set>
                                      <p:cBhvr>
                                        <p:cTn id="74" dur="1" fill="hold">
                                          <p:stCondLst>
                                            <p:cond delay="0"/>
                                          </p:stCondLst>
                                        </p:cTn>
                                        <p:tgtEl>
                                          <p:spTgt spid="1116"/>
                                        </p:tgtEl>
                                        <p:attrNameLst>
                                          <p:attrName>style.visibility</p:attrName>
                                        </p:attrNameLst>
                                      </p:cBhvr>
                                      <p:to>
                                        <p:strVal val="visible"/>
                                      </p:to>
                                    </p:set>
                                    <p:anim calcmode="lin" valueType="num">
                                      <p:cBhvr>
                                        <p:cTn id="75" dur="1000" fill="hold"/>
                                        <p:tgtEl>
                                          <p:spTgt spid="1116"/>
                                        </p:tgtEl>
                                        <p:attrNameLst>
                                          <p:attrName>ppt_w</p:attrName>
                                        </p:attrNameLst>
                                      </p:cBhvr>
                                      <p:tavLst>
                                        <p:tav tm="0">
                                          <p:val>
                                            <p:strVal val="#ppt_w+.3"/>
                                          </p:val>
                                        </p:tav>
                                        <p:tav tm="100000">
                                          <p:val>
                                            <p:strVal val="#ppt_w"/>
                                          </p:val>
                                        </p:tav>
                                      </p:tavLst>
                                    </p:anim>
                                    <p:anim calcmode="lin" valueType="num">
                                      <p:cBhvr>
                                        <p:cTn id="76" dur="1000" fill="hold"/>
                                        <p:tgtEl>
                                          <p:spTgt spid="1116"/>
                                        </p:tgtEl>
                                        <p:attrNameLst>
                                          <p:attrName>ppt_h</p:attrName>
                                        </p:attrNameLst>
                                      </p:cBhvr>
                                      <p:tavLst>
                                        <p:tav tm="0">
                                          <p:val>
                                            <p:strVal val="#ppt_h"/>
                                          </p:val>
                                        </p:tav>
                                        <p:tav tm="100000">
                                          <p:val>
                                            <p:strVal val="#ppt_h"/>
                                          </p:val>
                                        </p:tav>
                                      </p:tavLst>
                                    </p:anim>
                                    <p:animEffect transition="in" filter="fade">
                                      <p:cBhvr>
                                        <p:cTn id="77" dur="1000"/>
                                        <p:tgtEl>
                                          <p:spTgt spid="1116"/>
                                        </p:tgtEl>
                                      </p:cBhvr>
                                    </p:animEffect>
                                  </p:childTnLst>
                                </p:cTn>
                              </p:par>
                              <p:par>
                                <p:cTn id="78" presetID="42" presetClass="entr" presetSubtype="0" fill="hold" nodeType="withEffect">
                                  <p:stCondLst>
                                    <p:cond delay="660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par>
                                <p:cTn id="83" presetID="10" presetClass="entr" presetSubtype="0" fill="hold" nodeType="withEffect">
                                  <p:stCondLst>
                                    <p:cond delay="2500"/>
                                  </p:stCondLst>
                                  <p:childTnLst>
                                    <p:set>
                                      <p:cBhvr>
                                        <p:cTn id="84" dur="1" fill="hold">
                                          <p:stCondLst>
                                            <p:cond delay="0"/>
                                          </p:stCondLst>
                                        </p:cTn>
                                        <p:tgtEl>
                                          <p:spTgt spid="1126"/>
                                        </p:tgtEl>
                                        <p:attrNameLst>
                                          <p:attrName>style.visibility</p:attrName>
                                        </p:attrNameLst>
                                      </p:cBhvr>
                                      <p:to>
                                        <p:strVal val="visible"/>
                                      </p:to>
                                    </p:set>
                                    <p:animEffect transition="in" filter="fade">
                                      <p:cBhvr>
                                        <p:cTn id="85" dur="500"/>
                                        <p:tgtEl>
                                          <p:spTgt spid="1126"/>
                                        </p:tgtEl>
                                      </p:cBhvr>
                                    </p:animEffect>
                                  </p:childTnLst>
                                </p:cTn>
                              </p:par>
                              <p:par>
                                <p:cTn id="86" presetID="42" presetClass="path" presetSubtype="0" accel="50000" decel="50000" fill="hold" nodeType="withEffect">
                                  <p:stCondLst>
                                    <p:cond delay="2500"/>
                                  </p:stCondLst>
                                  <p:childTnLst>
                                    <p:animMotion origin="layout" path="M -1.45833E-6 0.17014 L -1.45833E-6 -7.40741E-7 " pathEditMode="relative" rAng="0" ptsTypes="AA">
                                      <p:cBhvr>
                                        <p:cTn id="87" dur="1000" fill="hold"/>
                                        <p:tgtEl>
                                          <p:spTgt spid="1126"/>
                                        </p:tgtEl>
                                        <p:attrNameLst>
                                          <p:attrName>ppt_x</p:attrName>
                                          <p:attrName>ppt_y</p:attrName>
                                        </p:attrNameLst>
                                      </p:cBhvr>
                                      <p:rCtr x="0" y="-8519"/>
                                    </p:animMotion>
                                  </p:childTnLst>
                                </p:cTn>
                              </p:par>
                              <p:par>
                                <p:cTn id="88" presetID="8" presetClass="emph" presetSubtype="0" repeatCount="indefinite" fill="hold" nodeType="withEffect">
                                  <p:stCondLst>
                                    <p:cond delay="2500"/>
                                  </p:stCondLst>
                                  <p:childTnLst>
                                    <p:animRot by="21600000">
                                      <p:cBhvr>
                                        <p:cTn id="89" dur="5000" fill="hold"/>
                                        <p:tgtEl>
                                          <p:spTgt spid="1126"/>
                                        </p:tgtEl>
                                        <p:attrNameLst>
                                          <p:attrName>r</p:attrName>
                                        </p:attrNameLst>
                                      </p:cBhvr>
                                    </p:animRot>
                                  </p:childTnLst>
                                </p:cTn>
                              </p:par>
                              <p:par>
                                <p:cTn id="90" presetID="50" presetClass="entr" presetSubtype="0" decel="100000" fill="hold" grpId="0" nodeType="withEffect">
                                  <p:stCondLst>
                                    <p:cond delay="7400"/>
                                  </p:stCondLst>
                                  <p:childTnLst>
                                    <p:set>
                                      <p:cBhvr>
                                        <p:cTn id="91" dur="1" fill="hold">
                                          <p:stCondLst>
                                            <p:cond delay="0"/>
                                          </p:stCondLst>
                                        </p:cTn>
                                        <p:tgtEl>
                                          <p:spTgt spid="1114"/>
                                        </p:tgtEl>
                                        <p:attrNameLst>
                                          <p:attrName>style.visibility</p:attrName>
                                        </p:attrNameLst>
                                      </p:cBhvr>
                                      <p:to>
                                        <p:strVal val="visible"/>
                                      </p:to>
                                    </p:set>
                                    <p:anim calcmode="lin" valueType="num">
                                      <p:cBhvr>
                                        <p:cTn id="92" dur="1000" fill="hold"/>
                                        <p:tgtEl>
                                          <p:spTgt spid="1114"/>
                                        </p:tgtEl>
                                        <p:attrNameLst>
                                          <p:attrName>ppt_w</p:attrName>
                                        </p:attrNameLst>
                                      </p:cBhvr>
                                      <p:tavLst>
                                        <p:tav tm="0">
                                          <p:val>
                                            <p:strVal val="#ppt_w+.3"/>
                                          </p:val>
                                        </p:tav>
                                        <p:tav tm="100000">
                                          <p:val>
                                            <p:strVal val="#ppt_w"/>
                                          </p:val>
                                        </p:tav>
                                      </p:tavLst>
                                    </p:anim>
                                    <p:anim calcmode="lin" valueType="num">
                                      <p:cBhvr>
                                        <p:cTn id="93" dur="1000" fill="hold"/>
                                        <p:tgtEl>
                                          <p:spTgt spid="1114"/>
                                        </p:tgtEl>
                                        <p:attrNameLst>
                                          <p:attrName>ppt_h</p:attrName>
                                        </p:attrNameLst>
                                      </p:cBhvr>
                                      <p:tavLst>
                                        <p:tav tm="0">
                                          <p:val>
                                            <p:strVal val="#ppt_h"/>
                                          </p:val>
                                        </p:tav>
                                        <p:tav tm="100000">
                                          <p:val>
                                            <p:strVal val="#ppt_h"/>
                                          </p:val>
                                        </p:tav>
                                      </p:tavLst>
                                    </p:anim>
                                    <p:animEffect transition="in" filter="fade">
                                      <p:cBhvr>
                                        <p:cTn id="94" dur="1000"/>
                                        <p:tgtEl>
                                          <p:spTgt spid="1114"/>
                                        </p:tgtEl>
                                      </p:cBhvr>
                                    </p:animEffect>
                                  </p:childTnLst>
                                </p:cTn>
                              </p:par>
                              <p:par>
                                <p:cTn id="95" presetID="42" presetClass="entr" presetSubtype="0" fill="hold" nodeType="withEffect">
                                  <p:stCondLst>
                                    <p:cond delay="840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1000"/>
                                        <p:tgtEl>
                                          <p:spTgt spid="15"/>
                                        </p:tgtEl>
                                      </p:cBhvr>
                                    </p:animEffect>
                                    <p:anim calcmode="lin" valueType="num">
                                      <p:cBhvr>
                                        <p:cTn id="98" dur="1000" fill="hold"/>
                                        <p:tgtEl>
                                          <p:spTgt spid="15"/>
                                        </p:tgtEl>
                                        <p:attrNameLst>
                                          <p:attrName>ppt_x</p:attrName>
                                        </p:attrNameLst>
                                      </p:cBhvr>
                                      <p:tavLst>
                                        <p:tav tm="0">
                                          <p:val>
                                            <p:strVal val="#ppt_x"/>
                                          </p:val>
                                        </p:tav>
                                        <p:tav tm="100000">
                                          <p:val>
                                            <p:strVal val="#ppt_x"/>
                                          </p:val>
                                        </p:tav>
                                      </p:tavLst>
                                    </p:anim>
                                    <p:anim calcmode="lin" valueType="num">
                                      <p:cBhvr>
                                        <p:cTn id="99" dur="1000" fill="hold"/>
                                        <p:tgtEl>
                                          <p:spTgt spid="15"/>
                                        </p:tgtEl>
                                        <p:attrNameLst>
                                          <p:attrName>ppt_y</p:attrName>
                                        </p:attrNameLst>
                                      </p:cBhvr>
                                      <p:tavLst>
                                        <p:tav tm="0">
                                          <p:val>
                                            <p:strVal val="#ppt_y+.1"/>
                                          </p:val>
                                        </p:tav>
                                        <p:tav tm="100000">
                                          <p:val>
                                            <p:strVal val="#ppt_y"/>
                                          </p:val>
                                        </p:tav>
                                      </p:tavLst>
                                    </p:anim>
                                  </p:childTnLst>
                                </p:cTn>
                              </p:par>
                              <p:par>
                                <p:cTn id="100" presetID="53" presetClass="entr" presetSubtype="16" fill="hold" grpId="0" nodeType="withEffect">
                                  <p:stCondLst>
                                    <p:cond delay="1500"/>
                                  </p:stCondLst>
                                  <p:childTnLst>
                                    <p:set>
                                      <p:cBhvr>
                                        <p:cTn id="101" dur="1" fill="hold">
                                          <p:stCondLst>
                                            <p:cond delay="0"/>
                                          </p:stCondLst>
                                        </p:cTn>
                                        <p:tgtEl>
                                          <p:spTgt spid="1129"/>
                                        </p:tgtEl>
                                        <p:attrNameLst>
                                          <p:attrName>style.visibility</p:attrName>
                                        </p:attrNameLst>
                                      </p:cBhvr>
                                      <p:to>
                                        <p:strVal val="visible"/>
                                      </p:to>
                                    </p:set>
                                    <p:anim calcmode="lin" valueType="num">
                                      <p:cBhvr>
                                        <p:cTn id="102" dur="500" fill="hold"/>
                                        <p:tgtEl>
                                          <p:spTgt spid="1129"/>
                                        </p:tgtEl>
                                        <p:attrNameLst>
                                          <p:attrName>ppt_w</p:attrName>
                                        </p:attrNameLst>
                                      </p:cBhvr>
                                      <p:tavLst>
                                        <p:tav tm="0">
                                          <p:val>
                                            <p:fltVal val="0"/>
                                          </p:val>
                                        </p:tav>
                                        <p:tav tm="100000">
                                          <p:val>
                                            <p:strVal val="#ppt_w"/>
                                          </p:val>
                                        </p:tav>
                                      </p:tavLst>
                                    </p:anim>
                                    <p:anim calcmode="lin" valueType="num">
                                      <p:cBhvr>
                                        <p:cTn id="103" dur="500" fill="hold"/>
                                        <p:tgtEl>
                                          <p:spTgt spid="1129"/>
                                        </p:tgtEl>
                                        <p:attrNameLst>
                                          <p:attrName>ppt_h</p:attrName>
                                        </p:attrNameLst>
                                      </p:cBhvr>
                                      <p:tavLst>
                                        <p:tav tm="0">
                                          <p:val>
                                            <p:fltVal val="0"/>
                                          </p:val>
                                        </p:tav>
                                        <p:tav tm="100000">
                                          <p:val>
                                            <p:strVal val="#ppt_h"/>
                                          </p:val>
                                        </p:tav>
                                      </p:tavLst>
                                    </p:anim>
                                    <p:animEffect transition="in" filter="fade">
                                      <p:cBhvr>
                                        <p:cTn id="104" dur="500"/>
                                        <p:tgtEl>
                                          <p:spTgt spid="1129"/>
                                        </p:tgtEl>
                                      </p:cBhvr>
                                    </p:animEffect>
                                  </p:childTnLst>
                                </p:cTn>
                              </p:par>
                              <p:par>
                                <p:cTn id="105" presetID="53" presetClass="entr" presetSubtype="16" fill="hold" grpId="0" nodeType="withEffect">
                                  <p:stCondLst>
                                    <p:cond delay="2000"/>
                                  </p:stCondLst>
                                  <p:childTnLst>
                                    <p:set>
                                      <p:cBhvr>
                                        <p:cTn id="106" dur="1" fill="hold">
                                          <p:stCondLst>
                                            <p:cond delay="0"/>
                                          </p:stCondLst>
                                        </p:cTn>
                                        <p:tgtEl>
                                          <p:spTgt spid="1131"/>
                                        </p:tgtEl>
                                        <p:attrNameLst>
                                          <p:attrName>style.visibility</p:attrName>
                                        </p:attrNameLst>
                                      </p:cBhvr>
                                      <p:to>
                                        <p:strVal val="visible"/>
                                      </p:to>
                                    </p:set>
                                    <p:anim calcmode="lin" valueType="num">
                                      <p:cBhvr>
                                        <p:cTn id="107" dur="500" fill="hold"/>
                                        <p:tgtEl>
                                          <p:spTgt spid="1131"/>
                                        </p:tgtEl>
                                        <p:attrNameLst>
                                          <p:attrName>ppt_w</p:attrName>
                                        </p:attrNameLst>
                                      </p:cBhvr>
                                      <p:tavLst>
                                        <p:tav tm="0">
                                          <p:val>
                                            <p:fltVal val="0"/>
                                          </p:val>
                                        </p:tav>
                                        <p:tav tm="100000">
                                          <p:val>
                                            <p:strVal val="#ppt_w"/>
                                          </p:val>
                                        </p:tav>
                                      </p:tavLst>
                                    </p:anim>
                                    <p:anim calcmode="lin" valueType="num">
                                      <p:cBhvr>
                                        <p:cTn id="108" dur="500" fill="hold"/>
                                        <p:tgtEl>
                                          <p:spTgt spid="1131"/>
                                        </p:tgtEl>
                                        <p:attrNameLst>
                                          <p:attrName>ppt_h</p:attrName>
                                        </p:attrNameLst>
                                      </p:cBhvr>
                                      <p:tavLst>
                                        <p:tav tm="0">
                                          <p:val>
                                            <p:fltVal val="0"/>
                                          </p:val>
                                        </p:tav>
                                        <p:tav tm="100000">
                                          <p:val>
                                            <p:strVal val="#ppt_h"/>
                                          </p:val>
                                        </p:tav>
                                      </p:tavLst>
                                    </p:anim>
                                    <p:animEffect transition="in" filter="fade">
                                      <p:cBhvr>
                                        <p:cTn id="109" dur="500"/>
                                        <p:tgtEl>
                                          <p:spTgt spid="1131"/>
                                        </p:tgtEl>
                                      </p:cBhvr>
                                    </p:animEffect>
                                  </p:childTnLst>
                                </p:cTn>
                              </p:par>
                              <p:par>
                                <p:cTn id="110" presetID="53" presetClass="entr" presetSubtype="16" fill="hold" grpId="0" nodeType="withEffect">
                                  <p:stCondLst>
                                    <p:cond delay="2500"/>
                                  </p:stCondLst>
                                  <p:childTnLst>
                                    <p:set>
                                      <p:cBhvr>
                                        <p:cTn id="111" dur="1" fill="hold">
                                          <p:stCondLst>
                                            <p:cond delay="0"/>
                                          </p:stCondLst>
                                        </p:cTn>
                                        <p:tgtEl>
                                          <p:spTgt spid="1130"/>
                                        </p:tgtEl>
                                        <p:attrNameLst>
                                          <p:attrName>style.visibility</p:attrName>
                                        </p:attrNameLst>
                                      </p:cBhvr>
                                      <p:to>
                                        <p:strVal val="visible"/>
                                      </p:to>
                                    </p:set>
                                    <p:anim calcmode="lin" valueType="num">
                                      <p:cBhvr>
                                        <p:cTn id="112" dur="500" fill="hold"/>
                                        <p:tgtEl>
                                          <p:spTgt spid="1130"/>
                                        </p:tgtEl>
                                        <p:attrNameLst>
                                          <p:attrName>ppt_w</p:attrName>
                                        </p:attrNameLst>
                                      </p:cBhvr>
                                      <p:tavLst>
                                        <p:tav tm="0">
                                          <p:val>
                                            <p:fltVal val="0"/>
                                          </p:val>
                                        </p:tav>
                                        <p:tav tm="100000">
                                          <p:val>
                                            <p:strVal val="#ppt_w"/>
                                          </p:val>
                                        </p:tav>
                                      </p:tavLst>
                                    </p:anim>
                                    <p:anim calcmode="lin" valueType="num">
                                      <p:cBhvr>
                                        <p:cTn id="113" dur="500" fill="hold"/>
                                        <p:tgtEl>
                                          <p:spTgt spid="1130"/>
                                        </p:tgtEl>
                                        <p:attrNameLst>
                                          <p:attrName>ppt_h</p:attrName>
                                        </p:attrNameLst>
                                      </p:cBhvr>
                                      <p:tavLst>
                                        <p:tav tm="0">
                                          <p:val>
                                            <p:fltVal val="0"/>
                                          </p:val>
                                        </p:tav>
                                        <p:tav tm="100000">
                                          <p:val>
                                            <p:strVal val="#ppt_h"/>
                                          </p:val>
                                        </p:tav>
                                      </p:tavLst>
                                    </p:anim>
                                    <p:animEffect transition="in" filter="fade">
                                      <p:cBhvr>
                                        <p:cTn id="114" dur="500"/>
                                        <p:tgtEl>
                                          <p:spTgt spid="1130"/>
                                        </p:tgtEl>
                                      </p:cBhvr>
                                    </p:animEffect>
                                  </p:childTnLst>
                                </p:cTn>
                              </p:par>
                              <p:par>
                                <p:cTn id="115" presetID="53" presetClass="entr" presetSubtype="16" fill="hold" grpId="0" nodeType="withEffect">
                                  <p:stCondLst>
                                    <p:cond delay="3000"/>
                                  </p:stCondLst>
                                  <p:childTnLst>
                                    <p:set>
                                      <p:cBhvr>
                                        <p:cTn id="116" dur="1" fill="hold">
                                          <p:stCondLst>
                                            <p:cond delay="0"/>
                                          </p:stCondLst>
                                        </p:cTn>
                                        <p:tgtEl>
                                          <p:spTgt spid="1132"/>
                                        </p:tgtEl>
                                        <p:attrNameLst>
                                          <p:attrName>style.visibility</p:attrName>
                                        </p:attrNameLst>
                                      </p:cBhvr>
                                      <p:to>
                                        <p:strVal val="visible"/>
                                      </p:to>
                                    </p:set>
                                    <p:anim calcmode="lin" valueType="num">
                                      <p:cBhvr>
                                        <p:cTn id="117" dur="500" fill="hold"/>
                                        <p:tgtEl>
                                          <p:spTgt spid="1132"/>
                                        </p:tgtEl>
                                        <p:attrNameLst>
                                          <p:attrName>ppt_w</p:attrName>
                                        </p:attrNameLst>
                                      </p:cBhvr>
                                      <p:tavLst>
                                        <p:tav tm="0">
                                          <p:val>
                                            <p:fltVal val="0"/>
                                          </p:val>
                                        </p:tav>
                                        <p:tav tm="100000">
                                          <p:val>
                                            <p:strVal val="#ppt_w"/>
                                          </p:val>
                                        </p:tav>
                                      </p:tavLst>
                                    </p:anim>
                                    <p:anim calcmode="lin" valueType="num">
                                      <p:cBhvr>
                                        <p:cTn id="118" dur="500" fill="hold"/>
                                        <p:tgtEl>
                                          <p:spTgt spid="1132"/>
                                        </p:tgtEl>
                                        <p:attrNameLst>
                                          <p:attrName>ppt_h</p:attrName>
                                        </p:attrNameLst>
                                      </p:cBhvr>
                                      <p:tavLst>
                                        <p:tav tm="0">
                                          <p:val>
                                            <p:fltVal val="0"/>
                                          </p:val>
                                        </p:tav>
                                        <p:tav tm="100000">
                                          <p:val>
                                            <p:strVal val="#ppt_h"/>
                                          </p:val>
                                        </p:tav>
                                      </p:tavLst>
                                    </p:anim>
                                    <p:animEffect transition="in" filter="fade">
                                      <p:cBhvr>
                                        <p:cTn id="119" dur="500"/>
                                        <p:tgtEl>
                                          <p:spTgt spid="1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113" grpId="0"/>
      <p:bldP spid="1114" grpId="0"/>
      <p:bldP spid="1115" grpId="0"/>
      <p:bldP spid="1116" grpId="0"/>
      <p:bldP spid="1129" grpId="0" animBg="1"/>
      <p:bldP spid="1130" grpId="0" animBg="1"/>
      <p:bldP spid="1131" grpId="0" animBg="1"/>
      <p:bldP spid="11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19"/>
          <p:cNvSpPr>
            <a:spLocks/>
          </p:cNvSpPr>
          <p:nvPr/>
        </p:nvSpPr>
        <p:spPr bwMode="auto">
          <a:xfrm>
            <a:off x="4605803" y="33885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0" name="Freeform 19"/>
          <p:cNvSpPr>
            <a:spLocks/>
          </p:cNvSpPr>
          <p:nvPr/>
        </p:nvSpPr>
        <p:spPr bwMode="auto">
          <a:xfrm flipH="1" flipV="1">
            <a:off x="1976357" y="3377134"/>
            <a:ext cx="358020" cy="588945"/>
          </a:xfrm>
          <a:custGeom>
            <a:avLst/>
            <a:gdLst>
              <a:gd name="T0" fmla="*/ 284 w 284"/>
              <a:gd name="T1" fmla="*/ 0 h 284"/>
              <a:gd name="T2" fmla="*/ 284 w 284"/>
              <a:gd name="T3" fmla="*/ 284 h 284"/>
              <a:gd name="T4" fmla="*/ 0 w 284"/>
              <a:gd name="T5" fmla="*/ 284 h 284"/>
              <a:gd name="connsiteX0" fmla="*/ 14754 w 14754"/>
              <a:gd name="connsiteY0" fmla="*/ 0 h 13063"/>
              <a:gd name="connsiteX1" fmla="*/ 10000 w 14754"/>
              <a:gd name="connsiteY1" fmla="*/ 13063 h 13063"/>
              <a:gd name="connsiteX2" fmla="*/ 0 w 14754"/>
              <a:gd name="connsiteY2" fmla="*/ 13063 h 13063"/>
              <a:gd name="connsiteX0" fmla="*/ 7941 w 7941"/>
              <a:gd name="connsiteY0" fmla="*/ 0 h 13063"/>
              <a:gd name="connsiteX1" fmla="*/ 3187 w 7941"/>
              <a:gd name="connsiteY1" fmla="*/ 13063 h 13063"/>
              <a:gd name="connsiteX2" fmla="*/ 0 w 7941"/>
              <a:gd name="connsiteY2" fmla="*/ 13063 h 13063"/>
            </a:gdLst>
            <a:ahLst/>
            <a:cxnLst>
              <a:cxn ang="0">
                <a:pos x="connsiteX0" y="connsiteY0"/>
              </a:cxn>
              <a:cxn ang="0">
                <a:pos x="connsiteX1" y="connsiteY1"/>
              </a:cxn>
              <a:cxn ang="0">
                <a:pos x="connsiteX2" y="connsiteY2"/>
              </a:cxn>
            </a:cxnLst>
            <a:rect l="l" t="t" r="r" b="b"/>
            <a:pathLst>
              <a:path w="7941" h="13063">
                <a:moveTo>
                  <a:pt x="7941" y="0"/>
                </a:moveTo>
                <a:lnTo>
                  <a:pt x="3187" y="13063"/>
                </a:lnTo>
                <a:lnTo>
                  <a:pt x="0" y="13063"/>
                </a:lnTo>
              </a:path>
            </a:pathLst>
          </a:custGeom>
          <a:solidFill>
            <a:srgbClr val="33CCCC"/>
          </a:solidFill>
          <a:ln w="301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grpSp>
        <p:nvGrpSpPr>
          <p:cNvPr id="111" name="组合 110"/>
          <p:cNvGrpSpPr/>
          <p:nvPr/>
        </p:nvGrpSpPr>
        <p:grpSpPr>
          <a:xfrm>
            <a:off x="322560" y="2228316"/>
            <a:ext cx="6473750" cy="2562732"/>
            <a:chOff x="7469353" y="4601379"/>
            <a:chExt cx="4643066" cy="1838028"/>
          </a:xfrm>
        </p:grpSpPr>
        <p:sp>
          <p:nvSpPr>
            <p:cNvPr id="112" name="圆角矩形 111"/>
            <p:cNvSpPr/>
            <p:nvPr/>
          </p:nvSpPr>
          <p:spPr>
            <a:xfrm>
              <a:off x="8040168" y="4701243"/>
              <a:ext cx="3280407" cy="1631877"/>
            </a:xfrm>
            <a:prstGeom prst="roundRect">
              <a:avLst>
                <a:gd name="adj" fmla="val 6171"/>
              </a:avLst>
            </a:prstGeom>
            <a:noFill/>
            <a:ln w="25400">
              <a:gradFill>
                <a:gsLst>
                  <a:gs pos="99115">
                    <a:srgbClr val="00B0F0"/>
                  </a:gs>
                  <a:gs pos="86000">
                    <a:srgbClr val="0070C0"/>
                  </a:gs>
                  <a:gs pos="0">
                    <a:srgbClr val="00B0F0"/>
                  </a:gs>
                  <a:gs pos="14000">
                    <a:srgbClr val="0070C0"/>
                  </a:gs>
                  <a:gs pos="71000">
                    <a:schemeClr val="accent1">
                      <a:lumMod val="45000"/>
                      <a:lumOff val="55000"/>
                      <a:alpha val="0"/>
                    </a:schemeClr>
                  </a:gs>
                  <a:gs pos="31000">
                    <a:schemeClr val="accent1">
                      <a:lumMod val="45000"/>
                      <a:lumOff val="55000"/>
                      <a:alpha val="0"/>
                    </a:schemeClr>
                  </a:gs>
                  <a:gs pos="51000">
                    <a:srgbClr val="00B0F0"/>
                  </a:gs>
                </a:gsLst>
                <a:lin ang="2700000" scaled="0"/>
              </a:grad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a:ea typeface="微软雅黑"/>
                <a:sym typeface="Arial"/>
              </a:endParaRPr>
            </a:p>
          </p:txBody>
        </p:sp>
        <p:sp>
          <p:nvSpPr>
            <p:cNvPr id="113" name="任意多边形 112"/>
            <p:cNvSpPr/>
            <p:nvPr/>
          </p:nvSpPr>
          <p:spPr>
            <a:xfrm>
              <a:off x="8040169" y="4701243"/>
              <a:ext cx="2961818" cy="1631877"/>
            </a:xfrm>
            <a:custGeom>
              <a:avLst/>
              <a:gdLst>
                <a:gd name="connsiteX0" fmla="*/ 204811 w 6023785"/>
                <a:gd name="connsiteY0" fmla="*/ 0 h 3318933"/>
                <a:gd name="connsiteX1" fmla="*/ 6023785 w 6023785"/>
                <a:gd name="connsiteY1" fmla="*/ 0 h 3318933"/>
                <a:gd name="connsiteX2" fmla="*/ 945923 w 6023785"/>
                <a:gd name="connsiteY2" fmla="*/ 3318933 h 3318933"/>
                <a:gd name="connsiteX3" fmla="*/ 204811 w 6023785"/>
                <a:gd name="connsiteY3" fmla="*/ 3318933 h 3318933"/>
                <a:gd name="connsiteX4" fmla="*/ 0 w 6023785"/>
                <a:gd name="connsiteY4" fmla="*/ 3114122 h 3318933"/>
                <a:gd name="connsiteX5" fmla="*/ 0 w 6023785"/>
                <a:gd name="connsiteY5" fmla="*/ 204811 h 3318933"/>
                <a:gd name="connsiteX6" fmla="*/ 204811 w 6023785"/>
                <a:gd name="connsiteY6" fmla="*/ 0 h 331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785" h="3318933">
                  <a:moveTo>
                    <a:pt x="204811" y="0"/>
                  </a:moveTo>
                  <a:lnTo>
                    <a:pt x="6023785" y="0"/>
                  </a:lnTo>
                  <a:lnTo>
                    <a:pt x="945923" y="3318933"/>
                  </a:lnTo>
                  <a:lnTo>
                    <a:pt x="204811" y="3318933"/>
                  </a:lnTo>
                  <a:cubicBezTo>
                    <a:pt x="91697" y="3318933"/>
                    <a:pt x="0" y="3227236"/>
                    <a:pt x="0" y="3114122"/>
                  </a:cubicBezTo>
                  <a:lnTo>
                    <a:pt x="0" y="204811"/>
                  </a:lnTo>
                  <a:cubicBezTo>
                    <a:pt x="0" y="91697"/>
                    <a:pt x="91697" y="0"/>
                    <a:pt x="204811"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微软雅黑"/>
                <a:sym typeface="Arial"/>
              </a:endParaRPr>
            </a:p>
          </p:txBody>
        </p:sp>
        <p:sp>
          <p:nvSpPr>
            <p:cNvPr id="114" name="椭圆 10"/>
            <p:cNvSpPr/>
            <p:nvPr/>
          </p:nvSpPr>
          <p:spPr>
            <a:xfrm>
              <a:off x="7469353" y="46013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15" name="椭圆 10"/>
            <p:cNvSpPr/>
            <p:nvPr/>
          </p:nvSpPr>
          <p:spPr>
            <a:xfrm>
              <a:off x="8888578" y="6239679"/>
              <a:ext cx="3223841" cy="199728"/>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grpSp>
      <p:sp>
        <p:nvSpPr>
          <p:cNvPr id="12" name="椭圆 11"/>
          <p:cNvSpPr/>
          <p:nvPr/>
        </p:nvSpPr>
        <p:spPr>
          <a:xfrm>
            <a:off x="-2729754" y="-228596"/>
            <a:ext cx="12265884" cy="7800404"/>
          </a:xfrm>
          <a:prstGeom prst="ellipse">
            <a:avLst/>
          </a:prstGeom>
          <a:gradFill flip="none" rotWithShape="1">
            <a:gsLst>
              <a:gs pos="0">
                <a:schemeClr val="bg1"/>
              </a:gs>
              <a:gs pos="75221">
                <a:srgbClr val="00FFFF">
                  <a:alpha val="0"/>
                </a:srgbClr>
              </a:gs>
              <a:gs pos="36000">
                <a:srgbClr val="00FFFF">
                  <a:alpha val="4000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Arial"/>
              <a:ea typeface="微软雅黑"/>
              <a:sym typeface="Arial"/>
            </a:endParaRPr>
          </a:p>
        </p:txBody>
      </p:sp>
      <p:sp>
        <p:nvSpPr>
          <p:cNvPr id="107" name="项目建设情况"/>
          <p:cNvSpPr/>
          <p:nvPr/>
        </p:nvSpPr>
        <p:spPr>
          <a:xfrm>
            <a:off x="2233646" y="2668914"/>
            <a:ext cx="2339102" cy="523220"/>
          </a:xfrm>
          <a:prstGeom prst="rect">
            <a:avLst/>
          </a:prstGeom>
        </p:spPr>
        <p:txBody>
          <a:bodyPr wrap="none">
            <a:spAutoFit/>
          </a:bodyPr>
          <a:lstStyle/>
          <a:p>
            <a:pPr algn="ctr"/>
            <a:r>
              <a:rPr lang="zh-CN" altLang="en-US" sz="2800" b="1" dirty="0">
                <a:solidFill>
                  <a:schemeClr val="bg1"/>
                </a:solidFill>
                <a:latin typeface="Arial"/>
                <a:ea typeface="微软雅黑"/>
                <a:sym typeface="Arial"/>
              </a:rPr>
              <a:t>项目建设情况</a:t>
            </a:r>
          </a:p>
        </p:txBody>
      </p:sp>
      <p:sp>
        <p:nvSpPr>
          <p:cNvPr id="108" name="矩形 107"/>
          <p:cNvSpPr/>
          <p:nvPr/>
        </p:nvSpPr>
        <p:spPr>
          <a:xfrm>
            <a:off x="2323407" y="3262404"/>
            <a:ext cx="2159566" cy="1107996"/>
          </a:xfrm>
          <a:prstGeom prst="rect">
            <a:avLst/>
          </a:prstGeom>
        </p:spPr>
        <p:txBody>
          <a:bodyPr wrap="none">
            <a:spAutoFit/>
          </a:bodyPr>
          <a:lstStyle/>
          <a:p>
            <a:pPr algn="ctr"/>
            <a:r>
              <a:rPr lang="en-US" altLang="zh-CN" sz="6600" b="1" i="1" kern="0" dirty="0">
                <a:ln w="18415" cmpd="sng">
                  <a:noFill/>
                  <a:prstDash val="solid"/>
                </a:ln>
                <a:solidFill>
                  <a:schemeClr val="bg1"/>
                </a:solidFill>
                <a:effectLst>
                  <a:outerShdw blurRad="266700" algn="tl" rotWithShape="0">
                    <a:srgbClr val="44546A">
                      <a:lumMod val="40000"/>
                      <a:lumOff val="60000"/>
                      <a:alpha val="55000"/>
                    </a:srgbClr>
                  </a:outerShdw>
                </a:effectLst>
                <a:latin typeface="Arial"/>
                <a:ea typeface="微软雅黑"/>
                <a:cs typeface="Times New Roman" pitchFamily="18" charset="0"/>
                <a:sym typeface="Arial"/>
              </a:rPr>
              <a:t>TWO</a:t>
            </a:r>
            <a:endParaRPr lang="zh-CN" altLang="en-US" sz="6600" b="1" i="1" kern="0" dirty="0">
              <a:ln w="18415" cmpd="sng">
                <a:noFill/>
                <a:prstDash val="solid"/>
              </a:ln>
              <a:solidFill>
                <a:schemeClr val="bg1"/>
              </a:solidFill>
              <a:effectLst>
                <a:outerShdw blurRad="266700" algn="tl" rotWithShape="0">
                  <a:srgbClr val="44546A">
                    <a:lumMod val="40000"/>
                    <a:lumOff val="60000"/>
                    <a:alpha val="55000"/>
                  </a:srgbClr>
                </a:outerShdw>
              </a:effectLst>
              <a:latin typeface="Arial"/>
              <a:ea typeface="微软雅黑"/>
              <a:cs typeface="Times New Roman" pitchFamily="18" charset="0"/>
              <a:sym typeface="Arial"/>
            </a:endParaRPr>
          </a:p>
        </p:txBody>
      </p:sp>
      <p:pic>
        <p:nvPicPr>
          <p:cNvPr id="13" name="标志">
            <a:extLst>
              <a:ext uri="{FF2B5EF4-FFF2-40B4-BE49-F238E27FC236}">
                <a16:creationId xmlns:a16="http://schemas.microsoft.com/office/drawing/2014/main" id="{042BD7F8-2F07-4F5D-84AF-227AE864C9E0}"/>
              </a:ext>
            </a:extLst>
          </p:cNvPr>
          <p:cNvPicPr>
            <a:picLocks noChangeAspect="1"/>
          </p:cNvPicPr>
          <p:nvPr/>
        </p:nvPicPr>
        <p:blipFill>
          <a:blip r:embed="rId3"/>
          <a:stretch>
            <a:fillRect/>
          </a:stretch>
        </p:blipFill>
        <p:spPr>
          <a:xfrm>
            <a:off x="-82224" y="19965"/>
            <a:ext cx="1680169" cy="1672958"/>
          </a:xfrm>
          <a:prstGeom prst="rect">
            <a:avLst/>
          </a:prstGeom>
        </p:spPr>
      </p:pic>
    </p:spTree>
    <p:extLst>
      <p:ext uri="{BB962C8B-B14F-4D97-AF65-F5344CB8AC3E}">
        <p14:creationId xmlns:p14="http://schemas.microsoft.com/office/powerpoint/2010/main" val="44207792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111"/>
                                        </p:tgtEl>
                                        <p:attrNameLst>
                                          <p:attrName>style.visibility</p:attrName>
                                        </p:attrNameLst>
                                      </p:cBhvr>
                                      <p:to>
                                        <p:strVal val="hidden"/>
                                      </p:to>
                                    </p:set>
                                  </p:childTnLst>
                                </p:cTn>
                              </p:par>
                              <p:par>
                                <p:cTn id="9" presetID="1" presetClass="entr" presetSubtype="0" fill="hold" nodeType="withEffect">
                                  <p:stCondLst>
                                    <p:cond delay="20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xit" presetSubtype="0" fill="hold" nodeType="withEffect">
                                  <p:stCondLst>
                                    <p:cond delay="300"/>
                                  </p:stCondLst>
                                  <p:childTnLst>
                                    <p:set>
                                      <p:cBhvr>
                                        <p:cTn id="12" dur="1" fill="hold">
                                          <p:stCondLst>
                                            <p:cond delay="0"/>
                                          </p:stCondLst>
                                        </p:cTn>
                                        <p:tgtEl>
                                          <p:spTgt spid="111"/>
                                        </p:tgtEl>
                                        <p:attrNameLst>
                                          <p:attrName>style.visibility</p:attrName>
                                        </p:attrNameLst>
                                      </p:cBhvr>
                                      <p:to>
                                        <p:strVal val="hidden"/>
                                      </p:to>
                                    </p:set>
                                  </p:childTnLst>
                                </p:cTn>
                              </p:par>
                              <p:par>
                                <p:cTn id="13" presetID="1" presetClass="entr" presetSubtype="0" fill="hold" nodeType="withEffect">
                                  <p:stCondLst>
                                    <p:cond delay="400"/>
                                  </p:stCondLst>
                                  <p:childTnLst>
                                    <p:set>
                                      <p:cBhvr>
                                        <p:cTn id="14" dur="1" fill="hold">
                                          <p:stCondLst>
                                            <p:cond delay="0"/>
                                          </p:stCondLst>
                                        </p:cTn>
                                        <p:tgtEl>
                                          <p:spTgt spid="111"/>
                                        </p:tgtEl>
                                        <p:attrNameLst>
                                          <p:attrName>style.visibility</p:attrName>
                                        </p:attrNameLst>
                                      </p:cBhvr>
                                      <p:to>
                                        <p:strVal val="visible"/>
                                      </p:to>
                                    </p:set>
                                  </p:childTnLst>
                                </p:cTn>
                              </p:par>
                              <p:par>
                                <p:cTn id="15" presetID="41" presetClass="entr" presetSubtype="0" fill="hold" grpId="0" nodeType="withEffect">
                                  <p:stCondLst>
                                    <p:cond delay="400"/>
                                  </p:stCondLst>
                                  <p:iterate type="lt">
                                    <p:tmPct val="10000"/>
                                  </p:iterate>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7"/>
                                        </p:tgtEl>
                                        <p:attrNameLst>
                                          <p:attrName>ppt_y</p:attrName>
                                        </p:attrNameLst>
                                      </p:cBhvr>
                                      <p:tavLst>
                                        <p:tav tm="0">
                                          <p:val>
                                            <p:strVal val="#ppt_y"/>
                                          </p:val>
                                        </p:tav>
                                        <p:tav tm="100000">
                                          <p:val>
                                            <p:strVal val="#ppt_y"/>
                                          </p:val>
                                        </p:tav>
                                      </p:tavLst>
                                    </p:anim>
                                    <p:anim calcmode="lin" valueType="num">
                                      <p:cBhvr>
                                        <p:cTn id="19" dur="500" fill="hold"/>
                                        <p:tgtEl>
                                          <p:spTgt spid="10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7"/>
                                        </p:tgtEl>
                                      </p:cBhvr>
                                    </p:animEffect>
                                  </p:childTnLst>
                                </p:cTn>
                              </p:par>
                              <p:par>
                                <p:cTn id="22" presetID="23" presetClass="entr" presetSubtype="36" fill="hold" grpId="0" nodeType="withEffect">
                                  <p:stCondLst>
                                    <p:cond delay="1250"/>
                                  </p:stCondLst>
                                  <p:childTnLst>
                                    <p:set>
                                      <p:cBhvr>
                                        <p:cTn id="23" dur="1" fill="hold">
                                          <p:stCondLst>
                                            <p:cond delay="0"/>
                                          </p:stCondLst>
                                        </p:cTn>
                                        <p:tgtEl>
                                          <p:spTgt spid="108"/>
                                        </p:tgtEl>
                                        <p:attrNameLst>
                                          <p:attrName>style.visibility</p:attrName>
                                        </p:attrNameLst>
                                      </p:cBhvr>
                                      <p:to>
                                        <p:strVal val="visible"/>
                                      </p:to>
                                    </p:set>
                                    <p:anim calcmode="lin" valueType="num">
                                      <p:cBhvr>
                                        <p:cTn id="24" dur="500" fill="hold"/>
                                        <p:tgtEl>
                                          <p:spTgt spid="108"/>
                                        </p:tgtEl>
                                        <p:attrNameLst>
                                          <p:attrName>ppt_w</p:attrName>
                                        </p:attrNameLst>
                                      </p:cBhvr>
                                      <p:tavLst>
                                        <p:tav tm="0">
                                          <p:val>
                                            <p:strVal val="(6*min(max(#ppt_w*#ppt_h,.3),1)-7.4)/-.7*#ppt_w"/>
                                          </p:val>
                                        </p:tav>
                                        <p:tav tm="100000">
                                          <p:val>
                                            <p:strVal val="#ppt_w"/>
                                          </p:val>
                                        </p:tav>
                                      </p:tavLst>
                                    </p:anim>
                                    <p:anim calcmode="lin" valueType="num">
                                      <p:cBhvr>
                                        <p:cTn id="25" dur="500" fill="hold"/>
                                        <p:tgtEl>
                                          <p:spTgt spid="108"/>
                                        </p:tgtEl>
                                        <p:attrNameLst>
                                          <p:attrName>ppt_h</p:attrName>
                                        </p:attrNameLst>
                                      </p:cBhvr>
                                      <p:tavLst>
                                        <p:tav tm="0">
                                          <p:val>
                                            <p:strVal val="(6*min(max(#ppt_w*#ppt_h,.3),1)-7.4)/-.7*#ppt_h"/>
                                          </p:val>
                                        </p:tav>
                                        <p:tav tm="100000">
                                          <p:val>
                                            <p:strVal val="#ppt_h"/>
                                          </p:val>
                                        </p:tav>
                                      </p:tavLst>
                                    </p:anim>
                                    <p:anim calcmode="lin" valueType="num">
                                      <p:cBhvr>
                                        <p:cTn id="26" dur="500" fill="hold"/>
                                        <p:tgtEl>
                                          <p:spTgt spid="108"/>
                                        </p:tgtEl>
                                        <p:attrNameLst>
                                          <p:attrName>ppt_x</p:attrName>
                                        </p:attrNameLst>
                                      </p:cBhvr>
                                      <p:tavLst>
                                        <p:tav tm="0">
                                          <p:val>
                                            <p:fltVal val="0.5"/>
                                          </p:val>
                                        </p:tav>
                                        <p:tav tm="100000">
                                          <p:val>
                                            <p:strVal val="#ppt_x"/>
                                          </p:val>
                                        </p:tav>
                                      </p:tavLst>
                                    </p:anim>
                                    <p:anim calcmode="lin" valueType="num">
                                      <p:cBhvr>
                                        <p:cTn id="27" dur="500" fill="hold"/>
                                        <p:tgtEl>
                                          <p:spTgt spid="108"/>
                                        </p:tgtEl>
                                        <p:attrNameLst>
                                          <p:attrName>ppt_y</p:attrName>
                                        </p:attrNameLst>
                                      </p:cBhvr>
                                      <p:tavLst>
                                        <p:tav tm="0">
                                          <p:val>
                                            <p:strVal val="1+(6*min(max(#ppt_w*#ppt_h,.3),1)-7.4)/-.7*#ppt_h/2"/>
                                          </p:val>
                                        </p:tav>
                                        <p:tav tm="100000">
                                          <p:val>
                                            <p:strVal val="#ppt_y"/>
                                          </p:val>
                                        </p:tav>
                                      </p:tavLst>
                                    </p:anim>
                                  </p:childTnLst>
                                </p:cTn>
                              </p:par>
                              <p:par>
                                <p:cTn id="28" presetID="2" presetClass="entr" presetSubtype="1" fill="hold" grpId="0" nodeType="withEffect">
                                  <p:stCondLst>
                                    <p:cond delay="1250"/>
                                  </p:stCondLst>
                                  <p:childTnLst>
                                    <p:set>
                                      <p:cBhvr>
                                        <p:cTn id="29" dur="1" fill="hold">
                                          <p:stCondLst>
                                            <p:cond delay="0"/>
                                          </p:stCondLst>
                                        </p:cTn>
                                        <p:tgtEl>
                                          <p:spTgt spid="110"/>
                                        </p:tgtEl>
                                        <p:attrNameLst>
                                          <p:attrName>style.visibility</p:attrName>
                                        </p:attrNameLst>
                                      </p:cBhvr>
                                      <p:to>
                                        <p:strVal val="visible"/>
                                      </p:to>
                                    </p:set>
                                    <p:anim calcmode="lin" valueType="num">
                                      <p:cBhvr additive="base">
                                        <p:cTn id="30" dur="200" fill="hold"/>
                                        <p:tgtEl>
                                          <p:spTgt spid="110"/>
                                        </p:tgtEl>
                                        <p:attrNameLst>
                                          <p:attrName>ppt_x</p:attrName>
                                        </p:attrNameLst>
                                      </p:cBhvr>
                                      <p:tavLst>
                                        <p:tav tm="0">
                                          <p:val>
                                            <p:strVal val="#ppt_x"/>
                                          </p:val>
                                        </p:tav>
                                        <p:tav tm="100000">
                                          <p:val>
                                            <p:strVal val="#ppt_x"/>
                                          </p:val>
                                        </p:tav>
                                      </p:tavLst>
                                    </p:anim>
                                    <p:anim calcmode="lin" valueType="num">
                                      <p:cBhvr additive="base">
                                        <p:cTn id="31" dur="200" fill="hold"/>
                                        <p:tgtEl>
                                          <p:spTgt spid="110"/>
                                        </p:tgtEl>
                                        <p:attrNameLst>
                                          <p:attrName>ppt_y</p:attrName>
                                        </p:attrNameLst>
                                      </p:cBhvr>
                                      <p:tavLst>
                                        <p:tav tm="0">
                                          <p:val>
                                            <p:strVal val="0-#ppt_h/2"/>
                                          </p:val>
                                        </p:tav>
                                        <p:tav tm="100000">
                                          <p:val>
                                            <p:strVal val="#ppt_y"/>
                                          </p:val>
                                        </p:tav>
                                      </p:tavLst>
                                    </p:anim>
                                  </p:childTnLst>
                                </p:cTn>
                              </p:par>
                              <p:par>
                                <p:cTn id="32" presetID="2" presetClass="entr" presetSubtype="4" fill="hold" grpId="0" nodeType="withEffect">
                                  <p:stCondLst>
                                    <p:cond delay="1250"/>
                                  </p:stCondLst>
                                  <p:childTnLst>
                                    <p:set>
                                      <p:cBhvr>
                                        <p:cTn id="33" dur="1" fill="hold">
                                          <p:stCondLst>
                                            <p:cond delay="0"/>
                                          </p:stCondLst>
                                        </p:cTn>
                                        <p:tgtEl>
                                          <p:spTgt spid="109"/>
                                        </p:tgtEl>
                                        <p:attrNameLst>
                                          <p:attrName>style.visibility</p:attrName>
                                        </p:attrNameLst>
                                      </p:cBhvr>
                                      <p:to>
                                        <p:strVal val="visible"/>
                                      </p:to>
                                    </p:set>
                                    <p:anim calcmode="lin" valueType="num">
                                      <p:cBhvr additive="base">
                                        <p:cTn id="34" dur="200" fill="hold"/>
                                        <p:tgtEl>
                                          <p:spTgt spid="109"/>
                                        </p:tgtEl>
                                        <p:attrNameLst>
                                          <p:attrName>ppt_x</p:attrName>
                                        </p:attrNameLst>
                                      </p:cBhvr>
                                      <p:tavLst>
                                        <p:tav tm="0">
                                          <p:val>
                                            <p:strVal val="#ppt_x"/>
                                          </p:val>
                                        </p:tav>
                                        <p:tav tm="100000">
                                          <p:val>
                                            <p:strVal val="#ppt_x"/>
                                          </p:val>
                                        </p:tav>
                                      </p:tavLst>
                                    </p:anim>
                                    <p:anim calcmode="lin" valueType="num">
                                      <p:cBhvr additive="base">
                                        <p:cTn id="35" dur="200" fill="hold"/>
                                        <p:tgtEl>
                                          <p:spTgt spid="109"/>
                                        </p:tgtEl>
                                        <p:attrNameLst>
                                          <p:attrName>ppt_y</p:attrName>
                                        </p:attrNameLst>
                                      </p:cBhvr>
                                      <p:tavLst>
                                        <p:tav tm="0">
                                          <p:val>
                                            <p:strVal val="1+#ppt_h/2"/>
                                          </p:val>
                                        </p:tav>
                                        <p:tav tm="100000">
                                          <p:val>
                                            <p:strVal val="#ppt_y"/>
                                          </p:val>
                                        </p:tav>
                                      </p:tavLst>
                                    </p:anim>
                                  </p:childTnLst>
                                </p:cTn>
                              </p:par>
                              <p:par>
                                <p:cTn id="36" presetID="26" presetClass="emph" presetSubtype="0" fill="hold" grpId="1" nodeType="withEffect">
                                  <p:stCondLst>
                                    <p:cond delay="2000"/>
                                  </p:stCondLst>
                                  <p:childTnLst>
                                    <p:animEffect transition="out" filter="fade">
                                      <p:cBhvr>
                                        <p:cTn id="37" dur="500" tmFilter="0, 0; .2, .5; .8, .5; 1, 0"/>
                                        <p:tgtEl>
                                          <p:spTgt spid="108"/>
                                        </p:tgtEl>
                                      </p:cBhvr>
                                    </p:animEffect>
                                    <p:animScale>
                                      <p:cBhvr>
                                        <p:cTn id="38" dur="250" autoRev="1" fill="hold"/>
                                        <p:tgtEl>
                                          <p:spTgt spid="108"/>
                                        </p:tgtEl>
                                      </p:cBhvr>
                                      <p:by x="105000" y="105000"/>
                                    </p:animScale>
                                  </p:childTnLst>
                                </p:cTn>
                              </p:par>
                              <p:par>
                                <p:cTn id="39" presetID="53" presetClass="entr" presetSubtype="16" fill="hold" grpId="0" nodeType="withEffect">
                                  <p:stCondLst>
                                    <p:cond delay="275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par>
                                <p:cTn id="44" presetID="23" presetClass="exit" presetSubtype="16" fill="hold" grpId="1" nodeType="withEffect">
                                  <p:stCondLst>
                                    <p:cond delay="3250"/>
                                  </p:stCondLst>
                                  <p:childTnLst>
                                    <p:anim calcmode="lin" valueType="num">
                                      <p:cBhvr>
                                        <p:cTn id="45" dur="500"/>
                                        <p:tgtEl>
                                          <p:spTgt spid="12"/>
                                        </p:tgtEl>
                                        <p:attrNameLst>
                                          <p:attrName>ppt_w</p:attrName>
                                        </p:attrNameLst>
                                      </p:cBhvr>
                                      <p:tavLst>
                                        <p:tav tm="0">
                                          <p:val>
                                            <p:strVal val="ppt_w"/>
                                          </p:val>
                                        </p:tav>
                                        <p:tav tm="100000">
                                          <p:val>
                                            <p:strVal val="4*ppt_w"/>
                                          </p:val>
                                        </p:tav>
                                      </p:tavLst>
                                    </p:anim>
                                    <p:anim calcmode="lin" valueType="num">
                                      <p:cBhvr>
                                        <p:cTn id="46" dur="500"/>
                                        <p:tgtEl>
                                          <p:spTgt spid="12"/>
                                        </p:tgtEl>
                                        <p:attrNameLst>
                                          <p:attrName>ppt_h</p:attrName>
                                        </p:attrNameLst>
                                      </p:cBhvr>
                                      <p:tavLst>
                                        <p:tav tm="0">
                                          <p:val>
                                            <p:strVal val="ppt_h"/>
                                          </p:val>
                                        </p:tav>
                                        <p:tav tm="100000">
                                          <p:val>
                                            <p:strVal val="4*ppt_h"/>
                                          </p:val>
                                        </p:tav>
                                      </p:tavLst>
                                    </p:anim>
                                    <p:set>
                                      <p:cBhvr>
                                        <p:cTn id="47" dur="1" fill="hold">
                                          <p:stCondLst>
                                            <p:cond delay="499"/>
                                          </p:stCondLst>
                                        </p:cTn>
                                        <p:tgtEl>
                                          <p:spTgt spid="12"/>
                                        </p:tgtEl>
                                        <p:attrNameLst>
                                          <p:attrName>style.visibility</p:attrName>
                                        </p:attrNameLst>
                                      </p:cBhvr>
                                      <p:to>
                                        <p:strVal val="hidden"/>
                                      </p:to>
                                    </p:set>
                                  </p:childTnLst>
                                </p:cTn>
                              </p:par>
                              <p:par>
                                <p:cTn id="48" presetID="45"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anim calcmode="lin" valueType="num">
                                      <p:cBhvr>
                                        <p:cTn id="51" dur="500" fill="hold"/>
                                        <p:tgtEl>
                                          <p:spTgt spid="13"/>
                                        </p:tgtEl>
                                        <p:attrNameLst>
                                          <p:attrName>ppt_w</p:attrName>
                                        </p:attrNameLst>
                                      </p:cBhvr>
                                      <p:tavLst>
                                        <p:tav tm="0" fmla="#ppt_w*sin(2.5*pi*$)">
                                          <p:val>
                                            <p:fltVal val="0"/>
                                          </p:val>
                                        </p:tav>
                                        <p:tav tm="100000">
                                          <p:val>
                                            <p:fltVal val="1"/>
                                          </p:val>
                                        </p:tav>
                                      </p:tavLst>
                                    </p:anim>
                                    <p:anim calcmode="lin" valueType="num">
                                      <p:cBhvr>
                                        <p:cTn id="52"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2" grpId="0" animBg="1"/>
      <p:bldP spid="12" grpId="1" animBg="1"/>
      <p:bldP spid="107" grpId="0"/>
      <p:bldP spid="108" grpId="0"/>
      <p:bldP spid="108"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99ppt.com"/>
</p:tagLst>
</file>

<file path=ppt/theme/theme1.xml><?xml version="1.0" encoding="utf-8"?>
<a:theme xmlns:a="http://schemas.openxmlformats.org/drawingml/2006/main" name="www.99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TotalTime>
  <Words>661</Words>
  <Application>Microsoft Office PowerPoint</Application>
  <PresentationFormat>宽屏</PresentationFormat>
  <Paragraphs>121</Paragraphs>
  <Slides>19</Slides>
  <Notes>19</Notes>
  <HiddenSlides>0</HiddenSlides>
  <MMClips>5</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19</vt:i4>
      </vt:variant>
    </vt:vector>
  </HeadingPairs>
  <TitlesOfParts>
    <vt:vector size="29" baseType="lpstr">
      <vt:lpstr>Calibri</vt:lpstr>
      <vt:lpstr>Calibri Light</vt:lpstr>
      <vt:lpstr>方正粗黑宋简体</vt:lpstr>
      <vt:lpstr>Arial Black</vt:lpstr>
      <vt:lpstr>微软雅黑</vt:lpstr>
      <vt:lpstr>等线</vt:lpstr>
      <vt:lpstr>等线 Light</vt:lpstr>
      <vt:lpstr>Arial</vt:lpstr>
      <vt:lpstr>www.99ppt.com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雷锋PPT网 www.lfppt.com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雷锋PPT网 www.lfppt.com</dc:title>
  <dc:subject>雷锋PPT网 www.lfppt.com</dc:subject>
  <dc:creator>雷锋PPT网 www.lfppt.com</dc:creator>
  <cp:keywords>雷锋PPT网 www.lfppt.com</cp:keywords>
  <dc:description>雷锋PPT网 www.lfppt.com</dc:description>
  <cp:lastModifiedBy>shen 40</cp:lastModifiedBy>
  <cp:revision>78</cp:revision>
  <dcterms:created xsi:type="dcterms:W3CDTF">2018-04-11T07:29:05Z</dcterms:created>
  <dcterms:modified xsi:type="dcterms:W3CDTF">2020-06-23T09:44:37Z</dcterms:modified>
  <cp:category>雷锋PPT网 www.lfppt.com</cp:category>
  <cp:contentStatus>雷锋PPT网 www.lfppt.com</cp:contentStatus>
</cp:coreProperties>
</file>